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03486E-0C01-4BC8-A052-0A49283F7DC7}" type="datetimeFigureOut">
              <a:rPr lang="en-US" smtClean="0"/>
              <a:pPr/>
              <a:t>10/19/2009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F3A575-BC60-4EBA-917C-A686E5F348D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F3A575-BC60-4EBA-917C-A686E5F348D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F3A575-BC60-4EBA-917C-A686E5F348D9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F3A575-BC60-4EBA-917C-A686E5F348D9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F3A575-BC60-4EBA-917C-A686E5F348D9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F3A575-BC60-4EBA-917C-A686E5F348D9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F3A575-BC60-4EBA-917C-A686E5F348D9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F3A575-BC60-4EBA-917C-A686E5F348D9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F3A575-BC60-4EBA-917C-A686E5F348D9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F3A575-BC60-4EBA-917C-A686E5F348D9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F3A575-BC60-4EBA-917C-A686E5F348D9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F3A575-BC60-4EBA-917C-A686E5F348D9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F3A575-BC60-4EBA-917C-A686E5F348D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F3A575-BC60-4EBA-917C-A686E5F348D9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F3A575-BC60-4EBA-917C-A686E5F348D9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F3A575-BC60-4EBA-917C-A686E5F348D9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F3A575-BC60-4EBA-917C-A686E5F348D9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F3A575-BC60-4EBA-917C-A686E5F348D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F3A575-BC60-4EBA-917C-A686E5F348D9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F3A575-BC60-4EBA-917C-A686E5F348D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F3A575-BC60-4EBA-917C-A686E5F348D9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F3A575-BC60-4EBA-917C-A686E5F348D9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F3A575-BC60-4EBA-917C-A686E5F348D9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F3A575-BC60-4EBA-917C-A686E5F348D9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D5FD50AE-16C1-480A-9FEF-407E5122DD12}" type="datetimeFigureOut">
              <a:rPr lang="en-US" smtClean="0"/>
              <a:pPr/>
              <a:t>10/19/2009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6C15CF6-0D52-4BED-8620-3B16F1902B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D50AE-16C1-480A-9FEF-407E5122DD12}" type="datetimeFigureOut">
              <a:rPr lang="en-US" smtClean="0"/>
              <a:pPr/>
              <a:t>10/19/2009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15CF6-0D52-4BED-8620-3B16F1902B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D50AE-16C1-480A-9FEF-407E5122DD12}" type="datetimeFigureOut">
              <a:rPr lang="en-US" smtClean="0"/>
              <a:pPr/>
              <a:t>10/19/2009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15CF6-0D52-4BED-8620-3B16F1902B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D50AE-16C1-480A-9FEF-407E5122DD12}" type="datetimeFigureOut">
              <a:rPr lang="en-US" smtClean="0"/>
              <a:pPr/>
              <a:t>10/19/2009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15CF6-0D52-4BED-8620-3B16F1902B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D50AE-16C1-480A-9FEF-407E5122DD12}" type="datetimeFigureOut">
              <a:rPr lang="en-US" smtClean="0"/>
              <a:pPr/>
              <a:t>10/19/2009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15CF6-0D52-4BED-8620-3B16F1902B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D50AE-16C1-480A-9FEF-407E5122DD12}" type="datetimeFigureOut">
              <a:rPr lang="en-US" smtClean="0"/>
              <a:pPr/>
              <a:t>10/19/2009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15CF6-0D52-4BED-8620-3B16F1902B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5FD50AE-16C1-480A-9FEF-407E5122DD12}" type="datetimeFigureOut">
              <a:rPr lang="en-US" smtClean="0"/>
              <a:pPr/>
              <a:t>10/19/2009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6C15CF6-0D52-4BED-8620-3B16F1902B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D5FD50AE-16C1-480A-9FEF-407E5122DD12}" type="datetimeFigureOut">
              <a:rPr lang="en-US" smtClean="0"/>
              <a:pPr/>
              <a:t>10/19/2009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6C15CF6-0D52-4BED-8620-3B16F1902B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D50AE-16C1-480A-9FEF-407E5122DD12}" type="datetimeFigureOut">
              <a:rPr lang="en-US" smtClean="0"/>
              <a:pPr/>
              <a:t>10/19/2009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15CF6-0D52-4BED-8620-3B16F1902B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D50AE-16C1-480A-9FEF-407E5122DD12}" type="datetimeFigureOut">
              <a:rPr lang="en-US" smtClean="0"/>
              <a:pPr/>
              <a:t>10/19/2009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15CF6-0D52-4BED-8620-3B16F1902B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D50AE-16C1-480A-9FEF-407E5122DD12}" type="datetimeFigureOut">
              <a:rPr lang="en-US" smtClean="0"/>
              <a:pPr/>
              <a:t>10/19/2009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15CF6-0D52-4BED-8620-3B16F1902B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D5FD50AE-16C1-480A-9FEF-407E5122DD12}" type="datetimeFigureOut">
              <a:rPr lang="en-US" smtClean="0"/>
              <a:pPr/>
              <a:t>10/19/2009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6C15CF6-0D52-4BED-8620-3B16F1902B1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Similarity Review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October 16, 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6095" y="685800"/>
            <a:ext cx="305181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510"/>
          <p:cNvSpPr/>
          <p:nvPr/>
        </p:nvSpPr>
        <p:spPr>
          <a:xfrm>
            <a:off x="3946207" y="2108835"/>
            <a:ext cx="34291" cy="469047"/>
          </a:xfrm>
          <a:custGeom>
            <a:avLst/>
            <a:gdLst/>
            <a:ahLst/>
            <a:cxnLst/>
            <a:rect l="0" t="0" r="0" b="0"/>
            <a:pathLst>
              <a:path w="34291" h="469047">
                <a:moveTo>
                  <a:pt x="0" y="0"/>
                </a:moveTo>
                <a:lnTo>
                  <a:pt x="7381" y="7380"/>
                </a:lnTo>
                <a:lnTo>
                  <a:pt x="8043" y="10583"/>
                </a:lnTo>
                <a:lnTo>
                  <a:pt x="8468" y="20399"/>
                </a:lnTo>
                <a:lnTo>
                  <a:pt x="9455" y="23124"/>
                </a:lnTo>
                <a:lnTo>
                  <a:pt x="11066" y="25894"/>
                </a:lnTo>
                <a:lnTo>
                  <a:pt x="13093" y="28692"/>
                </a:lnTo>
                <a:lnTo>
                  <a:pt x="13491" y="31510"/>
                </a:lnTo>
                <a:lnTo>
                  <a:pt x="12804" y="34342"/>
                </a:lnTo>
                <a:lnTo>
                  <a:pt x="11393" y="37182"/>
                </a:lnTo>
                <a:lnTo>
                  <a:pt x="11406" y="40980"/>
                </a:lnTo>
                <a:lnTo>
                  <a:pt x="12366" y="45418"/>
                </a:lnTo>
                <a:lnTo>
                  <a:pt x="13959" y="50281"/>
                </a:lnTo>
                <a:lnTo>
                  <a:pt x="15021" y="54475"/>
                </a:lnTo>
                <a:lnTo>
                  <a:pt x="15729" y="58224"/>
                </a:lnTo>
                <a:lnTo>
                  <a:pt x="16725" y="70591"/>
                </a:lnTo>
                <a:lnTo>
                  <a:pt x="16959" y="80904"/>
                </a:lnTo>
                <a:lnTo>
                  <a:pt x="17138" y="118383"/>
                </a:lnTo>
                <a:lnTo>
                  <a:pt x="18092" y="126547"/>
                </a:lnTo>
                <a:lnTo>
                  <a:pt x="19682" y="136752"/>
                </a:lnTo>
                <a:lnTo>
                  <a:pt x="21694" y="148318"/>
                </a:lnTo>
                <a:lnTo>
                  <a:pt x="23035" y="158886"/>
                </a:lnTo>
                <a:lnTo>
                  <a:pt x="23929" y="168789"/>
                </a:lnTo>
                <a:lnTo>
                  <a:pt x="24526" y="178248"/>
                </a:lnTo>
                <a:lnTo>
                  <a:pt x="25187" y="201459"/>
                </a:lnTo>
                <a:lnTo>
                  <a:pt x="25718" y="428165"/>
                </a:lnTo>
                <a:lnTo>
                  <a:pt x="26670" y="433081"/>
                </a:lnTo>
                <a:lnTo>
                  <a:pt x="28258" y="438263"/>
                </a:lnTo>
                <a:lnTo>
                  <a:pt x="33098" y="451166"/>
                </a:lnTo>
                <a:lnTo>
                  <a:pt x="33937" y="457952"/>
                </a:lnTo>
                <a:lnTo>
                  <a:pt x="34243" y="469046"/>
                </a:lnTo>
                <a:lnTo>
                  <a:pt x="34290" y="4629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511"/>
          <p:cNvSpPr/>
          <p:nvPr/>
        </p:nvSpPr>
        <p:spPr>
          <a:xfrm>
            <a:off x="4100736" y="2085500"/>
            <a:ext cx="308352" cy="514919"/>
          </a:xfrm>
          <a:custGeom>
            <a:avLst/>
            <a:gdLst/>
            <a:ahLst/>
            <a:cxnLst/>
            <a:rect l="0" t="0" r="0" b="0"/>
            <a:pathLst>
              <a:path w="308352" h="514919">
                <a:moveTo>
                  <a:pt x="34066" y="14762"/>
                </a:moveTo>
                <a:lnTo>
                  <a:pt x="34066" y="5660"/>
                </a:lnTo>
                <a:lnTo>
                  <a:pt x="35019" y="2979"/>
                </a:lnTo>
                <a:lnTo>
                  <a:pt x="36606" y="1192"/>
                </a:lnTo>
                <a:lnTo>
                  <a:pt x="38617" y="0"/>
                </a:lnTo>
                <a:lnTo>
                  <a:pt x="39958" y="158"/>
                </a:lnTo>
                <a:lnTo>
                  <a:pt x="40851" y="1216"/>
                </a:lnTo>
                <a:lnTo>
                  <a:pt x="44649" y="12336"/>
                </a:lnTo>
                <a:lnTo>
                  <a:pt x="46836" y="18860"/>
                </a:lnTo>
                <a:lnTo>
                  <a:pt x="47342" y="28924"/>
                </a:lnTo>
                <a:lnTo>
                  <a:pt x="46727" y="41348"/>
                </a:lnTo>
                <a:lnTo>
                  <a:pt x="45364" y="55346"/>
                </a:lnTo>
                <a:lnTo>
                  <a:pt x="42551" y="69441"/>
                </a:lnTo>
                <a:lnTo>
                  <a:pt x="38770" y="83599"/>
                </a:lnTo>
                <a:lnTo>
                  <a:pt x="34344" y="97801"/>
                </a:lnTo>
                <a:lnTo>
                  <a:pt x="30442" y="109174"/>
                </a:lnTo>
                <a:lnTo>
                  <a:pt x="26888" y="118661"/>
                </a:lnTo>
                <a:lnTo>
                  <a:pt x="21351" y="133329"/>
                </a:lnTo>
                <a:lnTo>
                  <a:pt x="16328" y="148847"/>
                </a:lnTo>
                <a:lnTo>
                  <a:pt x="8403" y="162938"/>
                </a:lnTo>
                <a:lnTo>
                  <a:pt x="3610" y="173646"/>
                </a:lnTo>
                <a:lnTo>
                  <a:pt x="534" y="183730"/>
                </a:lnTo>
                <a:lnTo>
                  <a:pt x="0" y="190027"/>
                </a:lnTo>
                <a:lnTo>
                  <a:pt x="878" y="192565"/>
                </a:lnTo>
                <a:lnTo>
                  <a:pt x="4394" y="197926"/>
                </a:lnTo>
                <a:lnTo>
                  <a:pt x="6664" y="199736"/>
                </a:lnTo>
                <a:lnTo>
                  <a:pt x="9131" y="200943"/>
                </a:lnTo>
                <a:lnTo>
                  <a:pt x="11728" y="201748"/>
                </a:lnTo>
                <a:lnTo>
                  <a:pt x="19693" y="202642"/>
                </a:lnTo>
                <a:lnTo>
                  <a:pt x="24484" y="202880"/>
                </a:lnTo>
                <a:lnTo>
                  <a:pt x="37427" y="203145"/>
                </a:lnTo>
                <a:lnTo>
                  <a:pt x="44879" y="203216"/>
                </a:lnTo>
                <a:lnTo>
                  <a:pt x="54610" y="202310"/>
                </a:lnTo>
                <a:lnTo>
                  <a:pt x="65860" y="200754"/>
                </a:lnTo>
                <a:lnTo>
                  <a:pt x="78122" y="198765"/>
                </a:lnTo>
                <a:lnTo>
                  <a:pt x="88201" y="197438"/>
                </a:lnTo>
                <a:lnTo>
                  <a:pt x="96826" y="196553"/>
                </a:lnTo>
                <a:lnTo>
                  <a:pt x="104482" y="195964"/>
                </a:lnTo>
                <a:lnTo>
                  <a:pt x="114347" y="195571"/>
                </a:lnTo>
                <a:lnTo>
                  <a:pt x="156780" y="194940"/>
                </a:lnTo>
                <a:lnTo>
                  <a:pt x="278958" y="194787"/>
                </a:lnTo>
                <a:lnTo>
                  <a:pt x="285910" y="193834"/>
                </a:lnTo>
                <a:lnTo>
                  <a:pt x="290545" y="192246"/>
                </a:lnTo>
                <a:lnTo>
                  <a:pt x="293634" y="190235"/>
                </a:lnTo>
                <a:lnTo>
                  <a:pt x="295694" y="186989"/>
                </a:lnTo>
                <a:lnTo>
                  <a:pt x="297983" y="178302"/>
                </a:lnTo>
                <a:lnTo>
                  <a:pt x="299271" y="167252"/>
                </a:lnTo>
                <a:lnTo>
                  <a:pt x="299572" y="155878"/>
                </a:lnTo>
                <a:lnTo>
                  <a:pt x="299653" y="148845"/>
                </a:lnTo>
                <a:lnTo>
                  <a:pt x="296849" y="137488"/>
                </a:lnTo>
                <a:lnTo>
                  <a:pt x="292122" y="123249"/>
                </a:lnTo>
                <a:lnTo>
                  <a:pt x="286114" y="107089"/>
                </a:lnTo>
                <a:lnTo>
                  <a:pt x="282108" y="95363"/>
                </a:lnTo>
                <a:lnTo>
                  <a:pt x="277656" y="79795"/>
                </a:lnTo>
                <a:lnTo>
                  <a:pt x="273138" y="69701"/>
                </a:lnTo>
                <a:lnTo>
                  <a:pt x="268908" y="62039"/>
                </a:lnTo>
                <a:lnTo>
                  <a:pt x="265574" y="50466"/>
                </a:lnTo>
                <a:lnTo>
                  <a:pt x="261418" y="37298"/>
                </a:lnTo>
                <a:lnTo>
                  <a:pt x="258275" y="22921"/>
                </a:lnTo>
                <a:lnTo>
                  <a:pt x="256881" y="20201"/>
                </a:lnTo>
                <a:lnTo>
                  <a:pt x="254999" y="18388"/>
                </a:lnTo>
                <a:lnTo>
                  <a:pt x="252792" y="17180"/>
                </a:lnTo>
                <a:lnTo>
                  <a:pt x="252274" y="17326"/>
                </a:lnTo>
                <a:lnTo>
                  <a:pt x="252880" y="18377"/>
                </a:lnTo>
                <a:lnTo>
                  <a:pt x="256147" y="22355"/>
                </a:lnTo>
                <a:lnTo>
                  <a:pt x="257745" y="36829"/>
                </a:lnTo>
                <a:lnTo>
                  <a:pt x="262795" y="52521"/>
                </a:lnTo>
                <a:lnTo>
                  <a:pt x="264715" y="68283"/>
                </a:lnTo>
                <a:lnTo>
                  <a:pt x="265284" y="80362"/>
                </a:lnTo>
                <a:lnTo>
                  <a:pt x="265417" y="90273"/>
                </a:lnTo>
                <a:lnTo>
                  <a:pt x="268016" y="121347"/>
                </a:lnTo>
                <a:lnTo>
                  <a:pt x="270043" y="142969"/>
                </a:lnTo>
                <a:lnTo>
                  <a:pt x="272346" y="160241"/>
                </a:lnTo>
                <a:lnTo>
                  <a:pt x="274835" y="174613"/>
                </a:lnTo>
                <a:lnTo>
                  <a:pt x="277445" y="187052"/>
                </a:lnTo>
                <a:lnTo>
                  <a:pt x="279187" y="198202"/>
                </a:lnTo>
                <a:lnTo>
                  <a:pt x="280348" y="208493"/>
                </a:lnTo>
                <a:lnTo>
                  <a:pt x="281121" y="218211"/>
                </a:lnTo>
                <a:lnTo>
                  <a:pt x="281637" y="227547"/>
                </a:lnTo>
                <a:lnTo>
                  <a:pt x="282210" y="245541"/>
                </a:lnTo>
                <a:lnTo>
                  <a:pt x="285005" y="260523"/>
                </a:lnTo>
                <a:lnTo>
                  <a:pt x="287083" y="267185"/>
                </a:lnTo>
                <a:lnTo>
                  <a:pt x="289422" y="284962"/>
                </a:lnTo>
                <a:lnTo>
                  <a:pt x="294560" y="340273"/>
                </a:lnTo>
                <a:lnTo>
                  <a:pt x="297479" y="381366"/>
                </a:lnTo>
                <a:lnTo>
                  <a:pt x="298257" y="396325"/>
                </a:lnTo>
                <a:lnTo>
                  <a:pt x="299728" y="408202"/>
                </a:lnTo>
                <a:lnTo>
                  <a:pt x="301662" y="418026"/>
                </a:lnTo>
                <a:lnTo>
                  <a:pt x="305397" y="434020"/>
                </a:lnTo>
                <a:lnTo>
                  <a:pt x="307058" y="447479"/>
                </a:lnTo>
                <a:lnTo>
                  <a:pt x="307796" y="459811"/>
                </a:lnTo>
                <a:lnTo>
                  <a:pt x="308124" y="474499"/>
                </a:lnTo>
                <a:lnTo>
                  <a:pt x="308351" y="513536"/>
                </a:lnTo>
                <a:lnTo>
                  <a:pt x="307411" y="514918"/>
                </a:lnTo>
                <a:lnTo>
                  <a:pt x="305831" y="514887"/>
                </a:lnTo>
                <a:lnTo>
                  <a:pt x="299814" y="51196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512"/>
          <p:cNvSpPr/>
          <p:nvPr/>
        </p:nvSpPr>
        <p:spPr>
          <a:xfrm>
            <a:off x="4695648" y="2271712"/>
            <a:ext cx="416420" cy="34291"/>
          </a:xfrm>
          <a:custGeom>
            <a:avLst/>
            <a:gdLst/>
            <a:ahLst/>
            <a:cxnLst/>
            <a:rect l="0" t="0" r="0" b="0"/>
            <a:pathLst>
              <a:path w="416420" h="34291">
                <a:moveTo>
                  <a:pt x="4939" y="0"/>
                </a:moveTo>
                <a:lnTo>
                  <a:pt x="389" y="0"/>
                </a:lnTo>
                <a:lnTo>
                  <a:pt x="0" y="953"/>
                </a:lnTo>
                <a:lnTo>
                  <a:pt x="694" y="2540"/>
                </a:lnTo>
                <a:lnTo>
                  <a:pt x="2109" y="4551"/>
                </a:lnTo>
                <a:lnTo>
                  <a:pt x="4005" y="5892"/>
                </a:lnTo>
                <a:lnTo>
                  <a:pt x="6221" y="6785"/>
                </a:lnTo>
                <a:lnTo>
                  <a:pt x="8651" y="7381"/>
                </a:lnTo>
                <a:lnTo>
                  <a:pt x="10271" y="8731"/>
                </a:lnTo>
                <a:lnTo>
                  <a:pt x="11352" y="10583"/>
                </a:lnTo>
                <a:lnTo>
                  <a:pt x="12072" y="12770"/>
                </a:lnTo>
                <a:lnTo>
                  <a:pt x="13504" y="14229"/>
                </a:lnTo>
                <a:lnTo>
                  <a:pt x="15412" y="15201"/>
                </a:lnTo>
                <a:lnTo>
                  <a:pt x="17636" y="15849"/>
                </a:lnTo>
                <a:lnTo>
                  <a:pt x="34419" y="21312"/>
                </a:lnTo>
                <a:lnTo>
                  <a:pt x="40784" y="22780"/>
                </a:lnTo>
                <a:lnTo>
                  <a:pt x="46933" y="23759"/>
                </a:lnTo>
                <a:lnTo>
                  <a:pt x="52938" y="24412"/>
                </a:lnTo>
                <a:lnTo>
                  <a:pt x="59798" y="25800"/>
                </a:lnTo>
                <a:lnTo>
                  <a:pt x="67229" y="27678"/>
                </a:lnTo>
                <a:lnTo>
                  <a:pt x="75041" y="29882"/>
                </a:lnTo>
                <a:lnTo>
                  <a:pt x="81201" y="31351"/>
                </a:lnTo>
                <a:lnTo>
                  <a:pt x="86260" y="32331"/>
                </a:lnTo>
                <a:lnTo>
                  <a:pt x="90586" y="32984"/>
                </a:lnTo>
                <a:lnTo>
                  <a:pt x="97279" y="32467"/>
                </a:lnTo>
                <a:lnTo>
                  <a:pt x="105552" y="31170"/>
                </a:lnTo>
                <a:lnTo>
                  <a:pt x="114877" y="29352"/>
                </a:lnTo>
                <a:lnTo>
                  <a:pt x="127761" y="28141"/>
                </a:lnTo>
                <a:lnTo>
                  <a:pt x="143018" y="27333"/>
                </a:lnTo>
                <a:lnTo>
                  <a:pt x="159856" y="26795"/>
                </a:lnTo>
                <a:lnTo>
                  <a:pt x="317773" y="25812"/>
                </a:lnTo>
                <a:lnTo>
                  <a:pt x="331605" y="26733"/>
                </a:lnTo>
                <a:lnTo>
                  <a:pt x="344637" y="28300"/>
                </a:lnTo>
                <a:lnTo>
                  <a:pt x="357134" y="30296"/>
                </a:lnTo>
                <a:lnTo>
                  <a:pt x="366418" y="31628"/>
                </a:lnTo>
                <a:lnTo>
                  <a:pt x="373560" y="32515"/>
                </a:lnTo>
                <a:lnTo>
                  <a:pt x="384036" y="33501"/>
                </a:lnTo>
                <a:lnTo>
                  <a:pt x="388163" y="33764"/>
                </a:lnTo>
                <a:lnTo>
                  <a:pt x="416419" y="342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513"/>
          <p:cNvSpPr/>
          <p:nvPr/>
        </p:nvSpPr>
        <p:spPr>
          <a:xfrm>
            <a:off x="4743450" y="2451735"/>
            <a:ext cx="418158" cy="25613"/>
          </a:xfrm>
          <a:custGeom>
            <a:avLst/>
            <a:gdLst/>
            <a:ahLst/>
            <a:cxnLst/>
            <a:rect l="0" t="0" r="0" b="0"/>
            <a:pathLst>
              <a:path w="418158" h="25613">
                <a:moveTo>
                  <a:pt x="0" y="0"/>
                </a:moveTo>
                <a:lnTo>
                  <a:pt x="4550" y="0"/>
                </a:lnTo>
                <a:lnTo>
                  <a:pt x="6843" y="952"/>
                </a:lnTo>
                <a:lnTo>
                  <a:pt x="9325" y="2540"/>
                </a:lnTo>
                <a:lnTo>
                  <a:pt x="11931" y="4551"/>
                </a:lnTo>
                <a:lnTo>
                  <a:pt x="15574" y="5891"/>
                </a:lnTo>
                <a:lnTo>
                  <a:pt x="19908" y="6785"/>
                </a:lnTo>
                <a:lnTo>
                  <a:pt x="24701" y="7380"/>
                </a:lnTo>
                <a:lnTo>
                  <a:pt x="32568" y="8042"/>
                </a:lnTo>
                <a:lnTo>
                  <a:pt x="35999" y="8219"/>
                </a:lnTo>
                <a:lnTo>
                  <a:pt x="38287" y="9289"/>
                </a:lnTo>
                <a:lnTo>
                  <a:pt x="39812" y="10955"/>
                </a:lnTo>
                <a:lnTo>
                  <a:pt x="40829" y="13018"/>
                </a:lnTo>
                <a:lnTo>
                  <a:pt x="42459" y="14394"/>
                </a:lnTo>
                <a:lnTo>
                  <a:pt x="44498" y="15311"/>
                </a:lnTo>
                <a:lnTo>
                  <a:pt x="46810" y="15922"/>
                </a:lnTo>
                <a:lnTo>
                  <a:pt x="54459" y="16601"/>
                </a:lnTo>
                <a:lnTo>
                  <a:pt x="66936" y="16984"/>
                </a:lnTo>
                <a:lnTo>
                  <a:pt x="70341" y="17037"/>
                </a:lnTo>
                <a:lnTo>
                  <a:pt x="73564" y="18026"/>
                </a:lnTo>
                <a:lnTo>
                  <a:pt x="76665" y="19637"/>
                </a:lnTo>
                <a:lnTo>
                  <a:pt x="79685" y="21664"/>
                </a:lnTo>
                <a:lnTo>
                  <a:pt x="82651" y="23015"/>
                </a:lnTo>
                <a:lnTo>
                  <a:pt x="85580" y="23916"/>
                </a:lnTo>
                <a:lnTo>
                  <a:pt x="88486" y="24516"/>
                </a:lnTo>
                <a:lnTo>
                  <a:pt x="99335" y="25183"/>
                </a:lnTo>
                <a:lnTo>
                  <a:pt x="106228" y="25361"/>
                </a:lnTo>
                <a:lnTo>
                  <a:pt x="165989" y="25612"/>
                </a:lnTo>
                <a:lnTo>
                  <a:pt x="185907" y="24694"/>
                </a:lnTo>
                <a:lnTo>
                  <a:pt x="202995" y="23130"/>
                </a:lnTo>
                <a:lnTo>
                  <a:pt x="218197" y="21135"/>
                </a:lnTo>
                <a:lnTo>
                  <a:pt x="230237" y="19805"/>
                </a:lnTo>
                <a:lnTo>
                  <a:pt x="240169" y="18918"/>
                </a:lnTo>
                <a:lnTo>
                  <a:pt x="248695" y="18327"/>
                </a:lnTo>
                <a:lnTo>
                  <a:pt x="256284" y="17933"/>
                </a:lnTo>
                <a:lnTo>
                  <a:pt x="269796" y="17495"/>
                </a:lnTo>
                <a:lnTo>
                  <a:pt x="413657" y="17145"/>
                </a:lnTo>
                <a:lnTo>
                  <a:pt x="415789" y="16193"/>
                </a:lnTo>
                <a:lnTo>
                  <a:pt x="417210" y="14605"/>
                </a:lnTo>
                <a:lnTo>
                  <a:pt x="418157" y="12594"/>
                </a:lnTo>
                <a:lnTo>
                  <a:pt x="417836" y="11253"/>
                </a:lnTo>
                <a:lnTo>
                  <a:pt x="416670" y="10360"/>
                </a:lnTo>
                <a:lnTo>
                  <a:pt x="414940" y="9764"/>
                </a:lnTo>
                <a:lnTo>
                  <a:pt x="410478" y="9102"/>
                </a:lnTo>
                <a:lnTo>
                  <a:pt x="402907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14"/>
          <p:cNvSpPr/>
          <p:nvPr/>
        </p:nvSpPr>
        <p:spPr>
          <a:xfrm>
            <a:off x="5514975" y="2057400"/>
            <a:ext cx="85726" cy="420053"/>
          </a:xfrm>
          <a:custGeom>
            <a:avLst/>
            <a:gdLst/>
            <a:ahLst/>
            <a:cxnLst/>
            <a:rect l="0" t="0" r="0" b="0"/>
            <a:pathLst>
              <a:path w="85726" h="420053">
                <a:moveTo>
                  <a:pt x="0" y="0"/>
                </a:moveTo>
                <a:lnTo>
                  <a:pt x="9102" y="18203"/>
                </a:lnTo>
                <a:lnTo>
                  <a:pt x="12735" y="33090"/>
                </a:lnTo>
                <a:lnTo>
                  <a:pt x="16110" y="52540"/>
                </a:lnTo>
                <a:lnTo>
                  <a:pt x="32921" y="165847"/>
                </a:lnTo>
                <a:lnTo>
                  <a:pt x="46064" y="240397"/>
                </a:lnTo>
                <a:lnTo>
                  <a:pt x="59525" y="313535"/>
                </a:lnTo>
                <a:lnTo>
                  <a:pt x="64448" y="342373"/>
                </a:lnTo>
                <a:lnTo>
                  <a:pt x="85725" y="42005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15"/>
          <p:cNvSpPr/>
          <p:nvPr/>
        </p:nvSpPr>
        <p:spPr>
          <a:xfrm>
            <a:off x="5737969" y="2003507"/>
            <a:ext cx="359653" cy="426251"/>
          </a:xfrm>
          <a:custGeom>
            <a:avLst/>
            <a:gdLst/>
            <a:ahLst/>
            <a:cxnLst/>
            <a:rect l="0" t="0" r="0" b="0"/>
            <a:pathLst>
              <a:path w="359653" h="426251">
                <a:moveTo>
                  <a:pt x="325646" y="11030"/>
                </a:moveTo>
                <a:lnTo>
                  <a:pt x="325646" y="1928"/>
                </a:lnTo>
                <a:lnTo>
                  <a:pt x="324693" y="200"/>
                </a:lnTo>
                <a:lnTo>
                  <a:pt x="323106" y="0"/>
                </a:lnTo>
                <a:lnTo>
                  <a:pt x="313780" y="4269"/>
                </a:lnTo>
                <a:lnTo>
                  <a:pt x="309163" y="6523"/>
                </a:lnTo>
                <a:lnTo>
                  <a:pt x="298953" y="9027"/>
                </a:lnTo>
                <a:lnTo>
                  <a:pt x="293563" y="9695"/>
                </a:lnTo>
                <a:lnTo>
                  <a:pt x="281397" y="12045"/>
                </a:lnTo>
                <a:lnTo>
                  <a:pt x="245019" y="19736"/>
                </a:lnTo>
                <a:lnTo>
                  <a:pt x="229032" y="23502"/>
                </a:lnTo>
                <a:lnTo>
                  <a:pt x="215517" y="26964"/>
                </a:lnTo>
                <a:lnTo>
                  <a:pt x="203649" y="30225"/>
                </a:lnTo>
                <a:lnTo>
                  <a:pt x="193832" y="33352"/>
                </a:lnTo>
                <a:lnTo>
                  <a:pt x="185382" y="36389"/>
                </a:lnTo>
                <a:lnTo>
                  <a:pt x="177844" y="39366"/>
                </a:lnTo>
                <a:lnTo>
                  <a:pt x="169961" y="41351"/>
                </a:lnTo>
                <a:lnTo>
                  <a:pt x="161849" y="42674"/>
                </a:lnTo>
                <a:lnTo>
                  <a:pt x="153583" y="43556"/>
                </a:lnTo>
                <a:lnTo>
                  <a:pt x="145214" y="44144"/>
                </a:lnTo>
                <a:lnTo>
                  <a:pt x="136779" y="44536"/>
                </a:lnTo>
                <a:lnTo>
                  <a:pt x="128296" y="44798"/>
                </a:lnTo>
                <a:lnTo>
                  <a:pt x="120737" y="45924"/>
                </a:lnTo>
                <a:lnTo>
                  <a:pt x="113792" y="47628"/>
                </a:lnTo>
                <a:lnTo>
                  <a:pt x="107257" y="49716"/>
                </a:lnTo>
                <a:lnTo>
                  <a:pt x="100996" y="51108"/>
                </a:lnTo>
                <a:lnTo>
                  <a:pt x="94917" y="52036"/>
                </a:lnTo>
                <a:lnTo>
                  <a:pt x="88959" y="52655"/>
                </a:lnTo>
                <a:lnTo>
                  <a:pt x="67099" y="55883"/>
                </a:lnTo>
                <a:lnTo>
                  <a:pt x="53269" y="58077"/>
                </a:lnTo>
                <a:lnTo>
                  <a:pt x="43096" y="59540"/>
                </a:lnTo>
                <a:lnTo>
                  <a:pt x="35362" y="60515"/>
                </a:lnTo>
                <a:lnTo>
                  <a:pt x="24228" y="61598"/>
                </a:lnTo>
                <a:lnTo>
                  <a:pt x="16105" y="62080"/>
                </a:lnTo>
                <a:lnTo>
                  <a:pt x="13558" y="63161"/>
                </a:lnTo>
                <a:lnTo>
                  <a:pt x="11859" y="64834"/>
                </a:lnTo>
                <a:lnTo>
                  <a:pt x="10728" y="66902"/>
                </a:lnTo>
                <a:lnTo>
                  <a:pt x="9973" y="73995"/>
                </a:lnTo>
                <a:lnTo>
                  <a:pt x="9470" y="84439"/>
                </a:lnTo>
                <a:lnTo>
                  <a:pt x="9134" y="97117"/>
                </a:lnTo>
                <a:lnTo>
                  <a:pt x="7958" y="106521"/>
                </a:lnTo>
                <a:lnTo>
                  <a:pt x="4111" y="119511"/>
                </a:lnTo>
                <a:lnTo>
                  <a:pt x="2705" y="127166"/>
                </a:lnTo>
                <a:lnTo>
                  <a:pt x="1766" y="136079"/>
                </a:lnTo>
                <a:lnTo>
                  <a:pt x="1141" y="145831"/>
                </a:lnTo>
                <a:lnTo>
                  <a:pt x="724" y="157095"/>
                </a:lnTo>
                <a:lnTo>
                  <a:pt x="0" y="200527"/>
                </a:lnTo>
                <a:lnTo>
                  <a:pt x="916" y="202132"/>
                </a:lnTo>
                <a:lnTo>
                  <a:pt x="2479" y="202249"/>
                </a:lnTo>
                <a:lnTo>
                  <a:pt x="4474" y="201374"/>
                </a:lnTo>
                <a:lnTo>
                  <a:pt x="9230" y="200403"/>
                </a:lnTo>
                <a:lnTo>
                  <a:pt x="11832" y="200143"/>
                </a:lnTo>
                <a:lnTo>
                  <a:pt x="19803" y="197316"/>
                </a:lnTo>
                <a:lnTo>
                  <a:pt x="28743" y="192884"/>
                </a:lnTo>
                <a:lnTo>
                  <a:pt x="35891" y="187739"/>
                </a:lnTo>
                <a:lnTo>
                  <a:pt x="45799" y="183128"/>
                </a:lnTo>
                <a:lnTo>
                  <a:pt x="60023" y="177197"/>
                </a:lnTo>
                <a:lnTo>
                  <a:pt x="91386" y="164892"/>
                </a:lnTo>
                <a:lnTo>
                  <a:pt x="114850" y="156248"/>
                </a:lnTo>
                <a:lnTo>
                  <a:pt x="127013" y="152610"/>
                </a:lnTo>
                <a:lnTo>
                  <a:pt x="139884" y="149231"/>
                </a:lnTo>
                <a:lnTo>
                  <a:pt x="153227" y="146027"/>
                </a:lnTo>
                <a:lnTo>
                  <a:pt x="164979" y="143890"/>
                </a:lnTo>
                <a:lnTo>
                  <a:pt x="175673" y="142466"/>
                </a:lnTo>
                <a:lnTo>
                  <a:pt x="185658" y="141517"/>
                </a:lnTo>
                <a:lnTo>
                  <a:pt x="195173" y="141836"/>
                </a:lnTo>
                <a:lnTo>
                  <a:pt x="204374" y="143002"/>
                </a:lnTo>
                <a:lnTo>
                  <a:pt x="248774" y="151716"/>
                </a:lnTo>
                <a:lnTo>
                  <a:pt x="261063" y="155303"/>
                </a:lnTo>
                <a:lnTo>
                  <a:pt x="273066" y="159600"/>
                </a:lnTo>
                <a:lnTo>
                  <a:pt x="284877" y="164369"/>
                </a:lnTo>
                <a:lnTo>
                  <a:pt x="295609" y="170406"/>
                </a:lnTo>
                <a:lnTo>
                  <a:pt x="305621" y="177288"/>
                </a:lnTo>
                <a:lnTo>
                  <a:pt x="315153" y="184734"/>
                </a:lnTo>
                <a:lnTo>
                  <a:pt x="322461" y="191603"/>
                </a:lnTo>
                <a:lnTo>
                  <a:pt x="333120" y="204315"/>
                </a:lnTo>
                <a:lnTo>
                  <a:pt x="338248" y="212276"/>
                </a:lnTo>
                <a:lnTo>
                  <a:pt x="343573" y="221394"/>
                </a:lnTo>
                <a:lnTo>
                  <a:pt x="349027" y="231283"/>
                </a:lnTo>
                <a:lnTo>
                  <a:pt x="352663" y="239780"/>
                </a:lnTo>
                <a:lnTo>
                  <a:pt x="355087" y="247350"/>
                </a:lnTo>
                <a:lnTo>
                  <a:pt x="357781" y="259889"/>
                </a:lnTo>
                <a:lnTo>
                  <a:pt x="358978" y="268636"/>
                </a:lnTo>
                <a:lnTo>
                  <a:pt x="359510" y="278239"/>
                </a:lnTo>
                <a:lnTo>
                  <a:pt x="359652" y="283467"/>
                </a:lnTo>
                <a:lnTo>
                  <a:pt x="357841" y="291715"/>
                </a:lnTo>
                <a:lnTo>
                  <a:pt x="354730" y="301976"/>
                </a:lnTo>
                <a:lnTo>
                  <a:pt x="350750" y="313579"/>
                </a:lnTo>
                <a:lnTo>
                  <a:pt x="347144" y="323219"/>
                </a:lnTo>
                <a:lnTo>
                  <a:pt x="343788" y="331551"/>
                </a:lnTo>
                <a:lnTo>
                  <a:pt x="340598" y="339011"/>
                </a:lnTo>
                <a:lnTo>
                  <a:pt x="336566" y="344936"/>
                </a:lnTo>
                <a:lnTo>
                  <a:pt x="327007" y="354060"/>
                </a:lnTo>
                <a:lnTo>
                  <a:pt x="318948" y="361290"/>
                </a:lnTo>
                <a:lnTo>
                  <a:pt x="311239" y="367679"/>
                </a:lnTo>
                <a:lnTo>
                  <a:pt x="301463" y="373693"/>
                </a:lnTo>
                <a:lnTo>
                  <a:pt x="295236" y="376630"/>
                </a:lnTo>
                <a:lnTo>
                  <a:pt x="288228" y="379541"/>
                </a:lnTo>
                <a:lnTo>
                  <a:pt x="247346" y="395607"/>
                </a:lnTo>
                <a:lnTo>
                  <a:pt x="237251" y="399812"/>
                </a:lnTo>
                <a:lnTo>
                  <a:pt x="220954" y="407025"/>
                </a:lnTo>
                <a:lnTo>
                  <a:pt x="210131" y="410282"/>
                </a:lnTo>
                <a:lnTo>
                  <a:pt x="197201" y="413405"/>
                </a:lnTo>
                <a:lnTo>
                  <a:pt x="169499" y="419416"/>
                </a:lnTo>
                <a:lnTo>
                  <a:pt x="144487" y="425262"/>
                </a:lnTo>
                <a:lnTo>
                  <a:pt x="133436" y="426250"/>
                </a:lnTo>
                <a:lnTo>
                  <a:pt x="123211" y="425956"/>
                </a:lnTo>
                <a:lnTo>
                  <a:pt x="113536" y="424807"/>
                </a:lnTo>
                <a:lnTo>
                  <a:pt x="103277" y="424042"/>
                </a:lnTo>
                <a:lnTo>
                  <a:pt x="92627" y="423531"/>
                </a:lnTo>
                <a:lnTo>
                  <a:pt x="81718" y="423191"/>
                </a:lnTo>
                <a:lnTo>
                  <a:pt x="72539" y="422012"/>
                </a:lnTo>
                <a:lnTo>
                  <a:pt x="64515" y="420273"/>
                </a:lnTo>
                <a:lnTo>
                  <a:pt x="57262" y="418161"/>
                </a:lnTo>
                <a:lnTo>
                  <a:pt x="46661" y="413275"/>
                </a:lnTo>
                <a:lnTo>
                  <a:pt x="34181" y="3882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16"/>
          <p:cNvSpPr/>
          <p:nvPr/>
        </p:nvSpPr>
        <p:spPr>
          <a:xfrm>
            <a:off x="6243637" y="2203132"/>
            <a:ext cx="257176" cy="231458"/>
          </a:xfrm>
          <a:custGeom>
            <a:avLst/>
            <a:gdLst/>
            <a:ahLst/>
            <a:cxnLst/>
            <a:rect l="0" t="0" r="0" b="0"/>
            <a:pathLst>
              <a:path w="257176" h="231458">
                <a:moveTo>
                  <a:pt x="0" y="0"/>
                </a:moveTo>
                <a:lnTo>
                  <a:pt x="9102" y="0"/>
                </a:lnTo>
                <a:lnTo>
                  <a:pt x="12735" y="953"/>
                </a:lnTo>
                <a:lnTo>
                  <a:pt x="19313" y="4551"/>
                </a:lnTo>
                <a:lnTo>
                  <a:pt x="25411" y="6785"/>
                </a:lnTo>
                <a:lnTo>
                  <a:pt x="28371" y="7381"/>
                </a:lnTo>
                <a:lnTo>
                  <a:pt x="30344" y="8731"/>
                </a:lnTo>
                <a:lnTo>
                  <a:pt x="31659" y="10583"/>
                </a:lnTo>
                <a:lnTo>
                  <a:pt x="32536" y="12770"/>
                </a:lnTo>
                <a:lnTo>
                  <a:pt x="36051" y="17741"/>
                </a:lnTo>
                <a:lnTo>
                  <a:pt x="40787" y="24077"/>
                </a:lnTo>
                <a:lnTo>
                  <a:pt x="43384" y="28434"/>
                </a:lnTo>
                <a:lnTo>
                  <a:pt x="46068" y="33244"/>
                </a:lnTo>
                <a:lnTo>
                  <a:pt x="48809" y="37402"/>
                </a:lnTo>
                <a:lnTo>
                  <a:pt x="54396" y="44563"/>
                </a:lnTo>
                <a:lnTo>
                  <a:pt x="60054" y="50921"/>
                </a:lnTo>
                <a:lnTo>
                  <a:pt x="65743" y="56922"/>
                </a:lnTo>
                <a:lnTo>
                  <a:pt x="71447" y="62764"/>
                </a:lnTo>
                <a:lnTo>
                  <a:pt x="73349" y="65655"/>
                </a:lnTo>
                <a:lnTo>
                  <a:pt x="75462" y="71408"/>
                </a:lnTo>
                <a:lnTo>
                  <a:pt x="76978" y="75228"/>
                </a:lnTo>
                <a:lnTo>
                  <a:pt x="78941" y="79679"/>
                </a:lnTo>
                <a:lnTo>
                  <a:pt x="81203" y="84552"/>
                </a:lnTo>
                <a:lnTo>
                  <a:pt x="85568" y="89705"/>
                </a:lnTo>
                <a:lnTo>
                  <a:pt x="91335" y="95046"/>
                </a:lnTo>
                <a:lnTo>
                  <a:pt x="98037" y="100512"/>
                </a:lnTo>
                <a:lnTo>
                  <a:pt x="104411" y="106060"/>
                </a:lnTo>
                <a:lnTo>
                  <a:pt x="110565" y="111664"/>
                </a:lnTo>
                <a:lnTo>
                  <a:pt x="125788" y="126113"/>
                </a:lnTo>
                <a:lnTo>
                  <a:pt x="173553" y="173558"/>
                </a:lnTo>
                <a:lnTo>
                  <a:pt x="182656" y="182658"/>
                </a:lnTo>
                <a:lnTo>
                  <a:pt x="186541" y="185590"/>
                </a:lnTo>
                <a:lnTo>
                  <a:pt x="191036" y="188496"/>
                </a:lnTo>
                <a:lnTo>
                  <a:pt x="195937" y="191387"/>
                </a:lnTo>
                <a:lnTo>
                  <a:pt x="201110" y="195219"/>
                </a:lnTo>
                <a:lnTo>
                  <a:pt x="206463" y="199679"/>
                </a:lnTo>
                <a:lnTo>
                  <a:pt x="216539" y="208761"/>
                </a:lnTo>
                <a:lnTo>
                  <a:pt x="224192" y="215973"/>
                </a:lnTo>
                <a:lnTo>
                  <a:pt x="227566" y="218277"/>
                </a:lnTo>
                <a:lnTo>
                  <a:pt x="233856" y="220837"/>
                </a:lnTo>
                <a:lnTo>
                  <a:pt x="239826" y="224515"/>
                </a:lnTo>
                <a:lnTo>
                  <a:pt x="242751" y="226829"/>
                </a:lnTo>
                <a:lnTo>
                  <a:pt x="248542" y="229400"/>
                </a:lnTo>
                <a:lnTo>
                  <a:pt x="257175" y="23145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17"/>
          <p:cNvSpPr/>
          <p:nvPr/>
        </p:nvSpPr>
        <p:spPr>
          <a:xfrm>
            <a:off x="6277927" y="2203132"/>
            <a:ext cx="265749" cy="240031"/>
          </a:xfrm>
          <a:custGeom>
            <a:avLst/>
            <a:gdLst/>
            <a:ahLst/>
            <a:cxnLst/>
            <a:rect l="0" t="0" r="0" b="0"/>
            <a:pathLst>
              <a:path w="265749" h="240031">
                <a:moveTo>
                  <a:pt x="265748" y="0"/>
                </a:moveTo>
                <a:lnTo>
                  <a:pt x="256646" y="4551"/>
                </a:lnTo>
                <a:lnTo>
                  <a:pt x="249638" y="9325"/>
                </a:lnTo>
                <a:lnTo>
                  <a:pt x="242395" y="15575"/>
                </a:lnTo>
                <a:lnTo>
                  <a:pt x="232826" y="24702"/>
                </a:lnTo>
                <a:lnTo>
                  <a:pt x="171221" y="90610"/>
                </a:lnTo>
                <a:lnTo>
                  <a:pt x="151294" y="110889"/>
                </a:lnTo>
                <a:lnTo>
                  <a:pt x="135153" y="126314"/>
                </a:lnTo>
                <a:lnTo>
                  <a:pt x="110550" y="148532"/>
                </a:lnTo>
                <a:lnTo>
                  <a:pt x="93266" y="164757"/>
                </a:lnTo>
                <a:lnTo>
                  <a:pt x="85990" y="170798"/>
                </a:lnTo>
                <a:lnTo>
                  <a:pt x="79234" y="175778"/>
                </a:lnTo>
                <a:lnTo>
                  <a:pt x="72826" y="180050"/>
                </a:lnTo>
                <a:lnTo>
                  <a:pt x="64743" y="186709"/>
                </a:lnTo>
                <a:lnTo>
                  <a:pt x="55544" y="194957"/>
                </a:lnTo>
                <a:lnTo>
                  <a:pt x="27059" y="221919"/>
                </a:lnTo>
                <a:lnTo>
                  <a:pt x="19011" y="227218"/>
                </a:lnTo>
                <a:lnTo>
                  <a:pt x="15531" y="228631"/>
                </a:lnTo>
                <a:lnTo>
                  <a:pt x="13212" y="230526"/>
                </a:lnTo>
                <a:lnTo>
                  <a:pt x="11665" y="232741"/>
                </a:lnTo>
                <a:lnTo>
                  <a:pt x="10634" y="235171"/>
                </a:lnTo>
                <a:lnTo>
                  <a:pt x="8995" y="236791"/>
                </a:lnTo>
                <a:lnTo>
                  <a:pt x="6949" y="237870"/>
                </a:lnTo>
                <a:lnTo>
                  <a:pt x="0" y="2400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18"/>
          <p:cNvSpPr/>
          <p:nvPr/>
        </p:nvSpPr>
        <p:spPr>
          <a:xfrm>
            <a:off x="5523547" y="2583956"/>
            <a:ext cx="848679" cy="39230"/>
          </a:xfrm>
          <a:custGeom>
            <a:avLst/>
            <a:gdLst/>
            <a:ahLst/>
            <a:cxnLst/>
            <a:rect l="0" t="0" r="0" b="0"/>
            <a:pathLst>
              <a:path w="848679" h="39230">
                <a:moveTo>
                  <a:pt x="0" y="4939"/>
                </a:moveTo>
                <a:lnTo>
                  <a:pt x="0" y="388"/>
                </a:lnTo>
                <a:lnTo>
                  <a:pt x="953" y="0"/>
                </a:lnTo>
                <a:lnTo>
                  <a:pt x="2540" y="693"/>
                </a:lnTo>
                <a:lnTo>
                  <a:pt x="4551" y="2109"/>
                </a:lnTo>
                <a:lnTo>
                  <a:pt x="7797" y="3052"/>
                </a:lnTo>
                <a:lnTo>
                  <a:pt x="16483" y="4100"/>
                </a:lnTo>
                <a:lnTo>
                  <a:pt x="20513" y="5332"/>
                </a:lnTo>
                <a:lnTo>
                  <a:pt x="24153" y="7106"/>
                </a:lnTo>
                <a:lnTo>
                  <a:pt x="27533" y="9241"/>
                </a:lnTo>
                <a:lnTo>
                  <a:pt x="30737" y="10664"/>
                </a:lnTo>
                <a:lnTo>
                  <a:pt x="33826" y="11613"/>
                </a:lnTo>
                <a:lnTo>
                  <a:pt x="40752" y="12668"/>
                </a:lnTo>
                <a:lnTo>
                  <a:pt x="50179" y="13136"/>
                </a:lnTo>
                <a:lnTo>
                  <a:pt x="55360" y="14214"/>
                </a:lnTo>
                <a:lnTo>
                  <a:pt x="60720" y="15884"/>
                </a:lnTo>
                <a:lnTo>
                  <a:pt x="66197" y="17951"/>
                </a:lnTo>
                <a:lnTo>
                  <a:pt x="70802" y="19329"/>
                </a:lnTo>
                <a:lnTo>
                  <a:pt x="74824" y="20247"/>
                </a:lnTo>
                <a:lnTo>
                  <a:pt x="94215" y="21267"/>
                </a:lnTo>
                <a:lnTo>
                  <a:pt x="147283" y="21721"/>
                </a:lnTo>
                <a:lnTo>
                  <a:pt x="169627" y="20889"/>
                </a:lnTo>
                <a:lnTo>
                  <a:pt x="187379" y="19382"/>
                </a:lnTo>
                <a:lnTo>
                  <a:pt x="202072" y="17425"/>
                </a:lnTo>
                <a:lnTo>
                  <a:pt x="213772" y="16121"/>
                </a:lnTo>
                <a:lnTo>
                  <a:pt x="223477" y="15251"/>
                </a:lnTo>
                <a:lnTo>
                  <a:pt x="248778" y="14026"/>
                </a:lnTo>
                <a:lnTo>
                  <a:pt x="278377" y="13613"/>
                </a:lnTo>
                <a:lnTo>
                  <a:pt x="521517" y="13511"/>
                </a:lnTo>
                <a:lnTo>
                  <a:pt x="530559" y="14464"/>
                </a:lnTo>
                <a:lnTo>
                  <a:pt x="539443" y="16051"/>
                </a:lnTo>
                <a:lnTo>
                  <a:pt x="548223" y="18062"/>
                </a:lnTo>
                <a:lnTo>
                  <a:pt x="556935" y="19403"/>
                </a:lnTo>
                <a:lnTo>
                  <a:pt x="565600" y="20296"/>
                </a:lnTo>
                <a:lnTo>
                  <a:pt x="585705" y="21289"/>
                </a:lnTo>
                <a:lnTo>
                  <a:pt x="613691" y="21731"/>
                </a:lnTo>
                <a:lnTo>
                  <a:pt x="633917" y="22801"/>
                </a:lnTo>
                <a:lnTo>
                  <a:pt x="718802" y="28822"/>
                </a:lnTo>
                <a:lnTo>
                  <a:pt x="745235" y="29841"/>
                </a:lnTo>
                <a:lnTo>
                  <a:pt x="779208" y="30294"/>
                </a:lnTo>
                <a:lnTo>
                  <a:pt x="794745" y="31367"/>
                </a:lnTo>
                <a:lnTo>
                  <a:pt x="808912" y="33035"/>
                </a:lnTo>
                <a:lnTo>
                  <a:pt x="848678" y="3922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19"/>
          <p:cNvSpPr/>
          <p:nvPr/>
        </p:nvSpPr>
        <p:spPr>
          <a:xfrm>
            <a:off x="5686425" y="2717482"/>
            <a:ext cx="60008" cy="265749"/>
          </a:xfrm>
          <a:custGeom>
            <a:avLst/>
            <a:gdLst/>
            <a:ahLst/>
            <a:cxnLst/>
            <a:rect l="0" t="0" r="0" b="0"/>
            <a:pathLst>
              <a:path w="60008" h="265749">
                <a:moveTo>
                  <a:pt x="0" y="0"/>
                </a:moveTo>
                <a:lnTo>
                  <a:pt x="0" y="19313"/>
                </a:lnTo>
                <a:lnTo>
                  <a:pt x="952" y="22400"/>
                </a:lnTo>
                <a:lnTo>
                  <a:pt x="2540" y="25411"/>
                </a:lnTo>
                <a:lnTo>
                  <a:pt x="4550" y="28371"/>
                </a:lnTo>
                <a:lnTo>
                  <a:pt x="5891" y="32249"/>
                </a:lnTo>
                <a:lnTo>
                  <a:pt x="6785" y="36739"/>
                </a:lnTo>
                <a:lnTo>
                  <a:pt x="7380" y="41638"/>
                </a:lnTo>
                <a:lnTo>
                  <a:pt x="9683" y="47761"/>
                </a:lnTo>
                <a:lnTo>
                  <a:pt x="13122" y="54701"/>
                </a:lnTo>
                <a:lnTo>
                  <a:pt x="17321" y="62185"/>
                </a:lnTo>
                <a:lnTo>
                  <a:pt x="20120" y="70031"/>
                </a:lnTo>
                <a:lnTo>
                  <a:pt x="21985" y="78120"/>
                </a:lnTo>
                <a:lnTo>
                  <a:pt x="23229" y="86370"/>
                </a:lnTo>
                <a:lnTo>
                  <a:pt x="27151" y="108237"/>
                </a:lnTo>
                <a:lnTo>
                  <a:pt x="29531" y="120735"/>
                </a:lnTo>
                <a:lnTo>
                  <a:pt x="32070" y="130973"/>
                </a:lnTo>
                <a:lnTo>
                  <a:pt x="34714" y="139703"/>
                </a:lnTo>
                <a:lnTo>
                  <a:pt x="37431" y="147428"/>
                </a:lnTo>
                <a:lnTo>
                  <a:pt x="40194" y="159245"/>
                </a:lnTo>
                <a:lnTo>
                  <a:pt x="42988" y="173791"/>
                </a:lnTo>
                <a:lnTo>
                  <a:pt x="47680" y="202018"/>
                </a:lnTo>
                <a:lnTo>
                  <a:pt x="48932" y="210879"/>
                </a:lnTo>
                <a:lnTo>
                  <a:pt x="49766" y="217738"/>
                </a:lnTo>
                <a:lnTo>
                  <a:pt x="51275" y="224216"/>
                </a:lnTo>
                <a:lnTo>
                  <a:pt x="53233" y="230440"/>
                </a:lnTo>
                <a:lnTo>
                  <a:pt x="55491" y="236494"/>
                </a:lnTo>
                <a:lnTo>
                  <a:pt x="56996" y="241483"/>
                </a:lnTo>
                <a:lnTo>
                  <a:pt x="58669" y="249566"/>
                </a:lnTo>
                <a:lnTo>
                  <a:pt x="59413" y="253793"/>
                </a:lnTo>
                <a:lnTo>
                  <a:pt x="60007" y="26574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20"/>
          <p:cNvSpPr/>
          <p:nvPr/>
        </p:nvSpPr>
        <p:spPr>
          <a:xfrm>
            <a:off x="5866554" y="2721116"/>
            <a:ext cx="350818" cy="296252"/>
          </a:xfrm>
          <a:custGeom>
            <a:avLst/>
            <a:gdLst/>
            <a:ahLst/>
            <a:cxnLst/>
            <a:rect l="0" t="0" r="0" b="0"/>
            <a:pathLst>
              <a:path w="350818" h="296252">
                <a:moveTo>
                  <a:pt x="231350" y="4939"/>
                </a:moveTo>
                <a:lnTo>
                  <a:pt x="231350" y="388"/>
                </a:lnTo>
                <a:lnTo>
                  <a:pt x="229446" y="0"/>
                </a:lnTo>
                <a:lnTo>
                  <a:pt x="222249" y="2108"/>
                </a:lnTo>
                <a:lnTo>
                  <a:pt x="202936" y="8651"/>
                </a:lnTo>
                <a:lnTo>
                  <a:pt x="196215" y="10271"/>
                </a:lnTo>
                <a:lnTo>
                  <a:pt x="189830" y="11351"/>
                </a:lnTo>
                <a:lnTo>
                  <a:pt x="183667" y="12071"/>
                </a:lnTo>
                <a:lnTo>
                  <a:pt x="176702" y="12551"/>
                </a:lnTo>
                <a:lnTo>
                  <a:pt x="169200" y="12871"/>
                </a:lnTo>
                <a:lnTo>
                  <a:pt x="161342" y="13084"/>
                </a:lnTo>
                <a:lnTo>
                  <a:pt x="154198" y="14179"/>
                </a:lnTo>
                <a:lnTo>
                  <a:pt x="147531" y="15861"/>
                </a:lnTo>
                <a:lnTo>
                  <a:pt x="141181" y="17935"/>
                </a:lnTo>
                <a:lnTo>
                  <a:pt x="134089" y="19318"/>
                </a:lnTo>
                <a:lnTo>
                  <a:pt x="126505" y="20240"/>
                </a:lnTo>
                <a:lnTo>
                  <a:pt x="118591" y="20855"/>
                </a:lnTo>
                <a:lnTo>
                  <a:pt x="111410" y="21264"/>
                </a:lnTo>
                <a:lnTo>
                  <a:pt x="98351" y="21719"/>
                </a:lnTo>
                <a:lnTo>
                  <a:pt x="60043" y="22052"/>
                </a:lnTo>
                <a:lnTo>
                  <a:pt x="40257" y="22074"/>
                </a:lnTo>
                <a:lnTo>
                  <a:pt x="35376" y="23030"/>
                </a:lnTo>
                <a:lnTo>
                  <a:pt x="32120" y="24619"/>
                </a:lnTo>
                <a:lnTo>
                  <a:pt x="29951" y="26632"/>
                </a:lnTo>
                <a:lnTo>
                  <a:pt x="27551" y="27973"/>
                </a:lnTo>
                <a:lnTo>
                  <a:pt x="22346" y="29464"/>
                </a:lnTo>
                <a:lnTo>
                  <a:pt x="20576" y="30814"/>
                </a:lnTo>
                <a:lnTo>
                  <a:pt x="19397" y="32666"/>
                </a:lnTo>
                <a:lnTo>
                  <a:pt x="18611" y="34854"/>
                </a:lnTo>
                <a:lnTo>
                  <a:pt x="17737" y="42364"/>
                </a:lnTo>
                <a:lnTo>
                  <a:pt x="17349" y="51100"/>
                </a:lnTo>
                <a:lnTo>
                  <a:pt x="17176" y="58157"/>
                </a:lnTo>
                <a:lnTo>
                  <a:pt x="16177" y="61373"/>
                </a:lnTo>
                <a:lnTo>
                  <a:pt x="12529" y="67486"/>
                </a:lnTo>
                <a:lnTo>
                  <a:pt x="10271" y="75917"/>
                </a:lnTo>
                <a:lnTo>
                  <a:pt x="9669" y="80833"/>
                </a:lnTo>
                <a:lnTo>
                  <a:pt x="9268" y="86015"/>
                </a:lnTo>
                <a:lnTo>
                  <a:pt x="9001" y="91374"/>
                </a:lnTo>
                <a:lnTo>
                  <a:pt x="8822" y="96852"/>
                </a:lnTo>
                <a:lnTo>
                  <a:pt x="7751" y="103362"/>
                </a:lnTo>
                <a:lnTo>
                  <a:pt x="6084" y="110559"/>
                </a:lnTo>
                <a:lnTo>
                  <a:pt x="4021" y="118215"/>
                </a:lnTo>
                <a:lnTo>
                  <a:pt x="2645" y="124271"/>
                </a:lnTo>
                <a:lnTo>
                  <a:pt x="1727" y="129261"/>
                </a:lnTo>
                <a:lnTo>
                  <a:pt x="708" y="137346"/>
                </a:lnTo>
                <a:lnTo>
                  <a:pt x="256" y="144114"/>
                </a:lnTo>
                <a:lnTo>
                  <a:pt x="0" y="153279"/>
                </a:lnTo>
                <a:lnTo>
                  <a:pt x="917" y="155267"/>
                </a:lnTo>
                <a:lnTo>
                  <a:pt x="2481" y="156593"/>
                </a:lnTo>
                <a:lnTo>
                  <a:pt x="4476" y="157476"/>
                </a:lnTo>
                <a:lnTo>
                  <a:pt x="5805" y="159018"/>
                </a:lnTo>
                <a:lnTo>
                  <a:pt x="6692" y="160998"/>
                </a:lnTo>
                <a:lnTo>
                  <a:pt x="7283" y="163271"/>
                </a:lnTo>
                <a:lnTo>
                  <a:pt x="8630" y="164786"/>
                </a:lnTo>
                <a:lnTo>
                  <a:pt x="10480" y="165796"/>
                </a:lnTo>
                <a:lnTo>
                  <a:pt x="12666" y="166469"/>
                </a:lnTo>
                <a:lnTo>
                  <a:pt x="16029" y="165966"/>
                </a:lnTo>
                <a:lnTo>
                  <a:pt x="24844" y="162866"/>
                </a:lnTo>
                <a:lnTo>
                  <a:pt x="35113" y="160854"/>
                </a:lnTo>
                <a:lnTo>
                  <a:pt x="46026" y="159007"/>
                </a:lnTo>
                <a:lnTo>
                  <a:pt x="51604" y="157181"/>
                </a:lnTo>
                <a:lnTo>
                  <a:pt x="57227" y="155011"/>
                </a:lnTo>
                <a:lnTo>
                  <a:pt x="62880" y="152612"/>
                </a:lnTo>
                <a:lnTo>
                  <a:pt x="74243" y="147406"/>
                </a:lnTo>
                <a:lnTo>
                  <a:pt x="80892" y="144685"/>
                </a:lnTo>
                <a:lnTo>
                  <a:pt x="88182" y="141917"/>
                </a:lnTo>
                <a:lnTo>
                  <a:pt x="103902" y="136303"/>
                </a:lnTo>
                <a:lnTo>
                  <a:pt x="120415" y="130633"/>
                </a:lnTo>
                <a:lnTo>
                  <a:pt x="132628" y="127787"/>
                </a:lnTo>
                <a:lnTo>
                  <a:pt x="147438" y="124938"/>
                </a:lnTo>
                <a:lnTo>
                  <a:pt x="163979" y="122086"/>
                </a:lnTo>
                <a:lnTo>
                  <a:pt x="176911" y="120184"/>
                </a:lnTo>
                <a:lnTo>
                  <a:pt x="187438" y="118916"/>
                </a:lnTo>
                <a:lnTo>
                  <a:pt x="196360" y="118071"/>
                </a:lnTo>
                <a:lnTo>
                  <a:pt x="205166" y="117508"/>
                </a:lnTo>
                <a:lnTo>
                  <a:pt x="222571" y="116882"/>
                </a:lnTo>
                <a:lnTo>
                  <a:pt x="257536" y="116529"/>
                </a:lnTo>
                <a:lnTo>
                  <a:pt x="267857" y="117433"/>
                </a:lnTo>
                <a:lnTo>
                  <a:pt x="276643" y="118987"/>
                </a:lnTo>
                <a:lnTo>
                  <a:pt x="284406" y="120976"/>
                </a:lnTo>
                <a:lnTo>
                  <a:pt x="291486" y="122302"/>
                </a:lnTo>
                <a:lnTo>
                  <a:pt x="298111" y="123186"/>
                </a:lnTo>
                <a:lnTo>
                  <a:pt x="304432" y="123775"/>
                </a:lnTo>
                <a:lnTo>
                  <a:pt x="310552" y="125120"/>
                </a:lnTo>
                <a:lnTo>
                  <a:pt x="316537" y="126970"/>
                </a:lnTo>
                <a:lnTo>
                  <a:pt x="327314" y="131565"/>
                </a:lnTo>
                <a:lnTo>
                  <a:pt x="335278" y="136782"/>
                </a:lnTo>
                <a:lnTo>
                  <a:pt x="341993" y="144816"/>
                </a:lnTo>
                <a:lnTo>
                  <a:pt x="347200" y="153784"/>
                </a:lnTo>
                <a:lnTo>
                  <a:pt x="349515" y="160944"/>
                </a:lnTo>
                <a:lnTo>
                  <a:pt x="350543" y="169842"/>
                </a:lnTo>
                <a:lnTo>
                  <a:pt x="350817" y="174882"/>
                </a:lnTo>
                <a:lnTo>
                  <a:pt x="350047" y="180147"/>
                </a:lnTo>
                <a:lnTo>
                  <a:pt x="348582" y="185562"/>
                </a:lnTo>
                <a:lnTo>
                  <a:pt x="346652" y="191076"/>
                </a:lnTo>
                <a:lnTo>
                  <a:pt x="341968" y="199744"/>
                </a:lnTo>
                <a:lnTo>
                  <a:pt x="336711" y="207724"/>
                </a:lnTo>
                <a:lnTo>
                  <a:pt x="333976" y="212519"/>
                </a:lnTo>
                <a:lnTo>
                  <a:pt x="331201" y="217620"/>
                </a:lnTo>
                <a:lnTo>
                  <a:pt x="326492" y="221974"/>
                </a:lnTo>
                <a:lnTo>
                  <a:pt x="320496" y="225829"/>
                </a:lnTo>
                <a:lnTo>
                  <a:pt x="313640" y="229351"/>
                </a:lnTo>
                <a:lnTo>
                  <a:pt x="307166" y="233604"/>
                </a:lnTo>
                <a:lnTo>
                  <a:pt x="300944" y="238345"/>
                </a:lnTo>
                <a:lnTo>
                  <a:pt x="294892" y="243410"/>
                </a:lnTo>
                <a:lnTo>
                  <a:pt x="286093" y="248692"/>
                </a:lnTo>
                <a:lnTo>
                  <a:pt x="275466" y="254119"/>
                </a:lnTo>
                <a:lnTo>
                  <a:pt x="263618" y="259641"/>
                </a:lnTo>
                <a:lnTo>
                  <a:pt x="252862" y="264275"/>
                </a:lnTo>
                <a:lnTo>
                  <a:pt x="242834" y="268317"/>
                </a:lnTo>
                <a:lnTo>
                  <a:pt x="233292" y="271964"/>
                </a:lnTo>
                <a:lnTo>
                  <a:pt x="225025" y="275348"/>
                </a:lnTo>
                <a:lnTo>
                  <a:pt x="217608" y="278557"/>
                </a:lnTo>
                <a:lnTo>
                  <a:pt x="210759" y="281648"/>
                </a:lnTo>
                <a:lnTo>
                  <a:pt x="203335" y="284662"/>
                </a:lnTo>
                <a:lnTo>
                  <a:pt x="195529" y="287623"/>
                </a:lnTo>
                <a:lnTo>
                  <a:pt x="187467" y="290550"/>
                </a:lnTo>
                <a:lnTo>
                  <a:pt x="179235" y="292501"/>
                </a:lnTo>
                <a:lnTo>
                  <a:pt x="170889" y="293802"/>
                </a:lnTo>
                <a:lnTo>
                  <a:pt x="162468" y="294669"/>
                </a:lnTo>
                <a:lnTo>
                  <a:pt x="154949" y="295247"/>
                </a:lnTo>
                <a:lnTo>
                  <a:pt x="148031" y="295633"/>
                </a:lnTo>
                <a:lnTo>
                  <a:pt x="141514" y="295890"/>
                </a:lnTo>
                <a:lnTo>
                  <a:pt x="114139" y="296251"/>
                </a:lnTo>
                <a:lnTo>
                  <a:pt x="100822" y="295350"/>
                </a:lnTo>
                <a:lnTo>
                  <a:pt x="85277" y="293796"/>
                </a:lnTo>
                <a:lnTo>
                  <a:pt x="55939" y="290482"/>
                </a:lnTo>
                <a:lnTo>
                  <a:pt x="25611" y="28783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21"/>
          <p:cNvSpPr/>
          <p:nvPr/>
        </p:nvSpPr>
        <p:spPr>
          <a:xfrm>
            <a:off x="3635139" y="2691764"/>
            <a:ext cx="996869" cy="111444"/>
          </a:xfrm>
          <a:custGeom>
            <a:avLst/>
            <a:gdLst/>
            <a:ahLst/>
            <a:cxnLst/>
            <a:rect l="0" t="0" r="0" b="0"/>
            <a:pathLst>
              <a:path w="996869" h="111444">
                <a:moveTo>
                  <a:pt x="11031" y="111443"/>
                </a:moveTo>
                <a:lnTo>
                  <a:pt x="0" y="111443"/>
                </a:lnTo>
                <a:lnTo>
                  <a:pt x="820" y="111443"/>
                </a:lnTo>
                <a:lnTo>
                  <a:pt x="1366" y="110491"/>
                </a:lnTo>
                <a:lnTo>
                  <a:pt x="1730" y="108903"/>
                </a:lnTo>
                <a:lnTo>
                  <a:pt x="1972" y="106892"/>
                </a:lnTo>
                <a:lnTo>
                  <a:pt x="3087" y="105552"/>
                </a:lnTo>
                <a:lnTo>
                  <a:pt x="4782" y="104658"/>
                </a:lnTo>
                <a:lnTo>
                  <a:pt x="12063" y="102713"/>
                </a:lnTo>
                <a:lnTo>
                  <a:pt x="28000" y="98673"/>
                </a:lnTo>
                <a:lnTo>
                  <a:pt x="49290" y="95594"/>
                </a:lnTo>
                <a:lnTo>
                  <a:pt x="61690" y="92334"/>
                </a:lnTo>
                <a:lnTo>
                  <a:pt x="67663" y="90131"/>
                </a:lnTo>
                <a:lnTo>
                  <a:pt x="89723" y="87031"/>
                </a:lnTo>
                <a:lnTo>
                  <a:pt x="106012" y="83766"/>
                </a:lnTo>
                <a:lnTo>
                  <a:pt x="114357" y="81562"/>
                </a:lnTo>
                <a:lnTo>
                  <a:pt x="125635" y="79140"/>
                </a:lnTo>
                <a:lnTo>
                  <a:pt x="153406" y="73909"/>
                </a:lnTo>
                <a:lnTo>
                  <a:pt x="176432" y="71180"/>
                </a:lnTo>
                <a:lnTo>
                  <a:pt x="263026" y="62789"/>
                </a:lnTo>
                <a:lnTo>
                  <a:pt x="283803" y="59957"/>
                </a:lnTo>
                <a:lnTo>
                  <a:pt x="301464" y="57117"/>
                </a:lnTo>
                <a:lnTo>
                  <a:pt x="325620" y="54270"/>
                </a:lnTo>
                <a:lnTo>
                  <a:pt x="411159" y="45714"/>
                </a:lnTo>
                <a:lnTo>
                  <a:pt x="433040" y="42859"/>
                </a:lnTo>
                <a:lnTo>
                  <a:pt x="452391" y="40003"/>
                </a:lnTo>
                <a:lnTo>
                  <a:pt x="469100" y="38099"/>
                </a:lnTo>
                <a:lnTo>
                  <a:pt x="497827" y="35983"/>
                </a:lnTo>
                <a:lnTo>
                  <a:pt x="528374" y="32503"/>
                </a:lnTo>
                <a:lnTo>
                  <a:pt x="544522" y="30241"/>
                </a:lnTo>
                <a:lnTo>
                  <a:pt x="572623" y="27728"/>
                </a:lnTo>
                <a:lnTo>
                  <a:pt x="598765" y="26611"/>
                </a:lnTo>
                <a:lnTo>
                  <a:pt x="626258" y="26115"/>
                </a:lnTo>
                <a:lnTo>
                  <a:pt x="654353" y="23355"/>
                </a:lnTo>
                <a:lnTo>
                  <a:pt x="668512" y="21285"/>
                </a:lnTo>
                <a:lnTo>
                  <a:pt x="687476" y="19905"/>
                </a:lnTo>
                <a:lnTo>
                  <a:pt x="709645" y="18986"/>
                </a:lnTo>
                <a:lnTo>
                  <a:pt x="778732" y="17691"/>
                </a:lnTo>
                <a:lnTo>
                  <a:pt x="895656" y="17178"/>
                </a:lnTo>
                <a:lnTo>
                  <a:pt x="923945" y="14620"/>
                </a:lnTo>
                <a:lnTo>
                  <a:pt x="947313" y="11260"/>
                </a:lnTo>
                <a:lnTo>
                  <a:pt x="977837" y="9104"/>
                </a:lnTo>
                <a:lnTo>
                  <a:pt x="991229" y="8730"/>
                </a:lnTo>
                <a:lnTo>
                  <a:pt x="99686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522"/>
          <p:cNvSpPr/>
          <p:nvPr/>
        </p:nvSpPr>
        <p:spPr>
          <a:xfrm>
            <a:off x="3920843" y="2863214"/>
            <a:ext cx="68228" cy="351474"/>
          </a:xfrm>
          <a:custGeom>
            <a:avLst/>
            <a:gdLst/>
            <a:ahLst/>
            <a:cxnLst/>
            <a:rect l="0" t="0" r="0" b="0"/>
            <a:pathLst>
              <a:path w="68228" h="351474">
                <a:moveTo>
                  <a:pt x="8219" y="0"/>
                </a:moveTo>
                <a:lnTo>
                  <a:pt x="3669" y="9102"/>
                </a:lnTo>
                <a:lnTo>
                  <a:pt x="2327" y="12736"/>
                </a:lnTo>
                <a:lnTo>
                  <a:pt x="838" y="19313"/>
                </a:lnTo>
                <a:lnTo>
                  <a:pt x="441" y="25258"/>
                </a:lnTo>
                <a:lnTo>
                  <a:pt x="176" y="33031"/>
                </a:lnTo>
                <a:lnTo>
                  <a:pt x="0" y="42024"/>
                </a:lnTo>
                <a:lnTo>
                  <a:pt x="834" y="50876"/>
                </a:lnTo>
                <a:lnTo>
                  <a:pt x="2344" y="59635"/>
                </a:lnTo>
                <a:lnTo>
                  <a:pt x="4302" y="68332"/>
                </a:lnTo>
                <a:lnTo>
                  <a:pt x="5608" y="76035"/>
                </a:lnTo>
                <a:lnTo>
                  <a:pt x="6478" y="83075"/>
                </a:lnTo>
                <a:lnTo>
                  <a:pt x="7059" y="89673"/>
                </a:lnTo>
                <a:lnTo>
                  <a:pt x="8398" y="96930"/>
                </a:lnTo>
                <a:lnTo>
                  <a:pt x="10243" y="104625"/>
                </a:lnTo>
                <a:lnTo>
                  <a:pt x="12426" y="112613"/>
                </a:lnTo>
                <a:lnTo>
                  <a:pt x="14834" y="119843"/>
                </a:lnTo>
                <a:lnTo>
                  <a:pt x="17391" y="126568"/>
                </a:lnTo>
                <a:lnTo>
                  <a:pt x="20049" y="132956"/>
                </a:lnTo>
                <a:lnTo>
                  <a:pt x="22773" y="139120"/>
                </a:lnTo>
                <a:lnTo>
                  <a:pt x="28340" y="151049"/>
                </a:lnTo>
                <a:lnTo>
                  <a:pt x="30205" y="156897"/>
                </a:lnTo>
                <a:lnTo>
                  <a:pt x="31449" y="162701"/>
                </a:lnTo>
                <a:lnTo>
                  <a:pt x="32278" y="168475"/>
                </a:lnTo>
                <a:lnTo>
                  <a:pt x="33784" y="174229"/>
                </a:lnTo>
                <a:lnTo>
                  <a:pt x="35739" y="179970"/>
                </a:lnTo>
                <a:lnTo>
                  <a:pt x="37996" y="185703"/>
                </a:lnTo>
                <a:lnTo>
                  <a:pt x="39500" y="191430"/>
                </a:lnTo>
                <a:lnTo>
                  <a:pt x="40503" y="197153"/>
                </a:lnTo>
                <a:lnTo>
                  <a:pt x="41172" y="202873"/>
                </a:lnTo>
                <a:lnTo>
                  <a:pt x="42570" y="208591"/>
                </a:lnTo>
                <a:lnTo>
                  <a:pt x="44455" y="214309"/>
                </a:lnTo>
                <a:lnTo>
                  <a:pt x="46663" y="220025"/>
                </a:lnTo>
                <a:lnTo>
                  <a:pt x="48136" y="225741"/>
                </a:lnTo>
                <a:lnTo>
                  <a:pt x="49118" y="231457"/>
                </a:lnTo>
                <a:lnTo>
                  <a:pt x="55244" y="286174"/>
                </a:lnTo>
                <a:lnTo>
                  <a:pt x="57667" y="301273"/>
                </a:lnTo>
                <a:lnTo>
                  <a:pt x="60234" y="313244"/>
                </a:lnTo>
                <a:lnTo>
                  <a:pt x="62898" y="323129"/>
                </a:lnTo>
                <a:lnTo>
                  <a:pt x="64674" y="330672"/>
                </a:lnTo>
                <a:lnTo>
                  <a:pt x="66648" y="341593"/>
                </a:lnTo>
                <a:lnTo>
                  <a:pt x="68227" y="3514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523"/>
          <p:cNvSpPr/>
          <p:nvPr/>
        </p:nvSpPr>
        <p:spPr>
          <a:xfrm>
            <a:off x="4100512" y="2888933"/>
            <a:ext cx="357356" cy="290898"/>
          </a:xfrm>
          <a:custGeom>
            <a:avLst/>
            <a:gdLst/>
            <a:ahLst/>
            <a:cxnLst/>
            <a:rect l="0" t="0" r="0" b="0"/>
            <a:pathLst>
              <a:path w="357356" h="290898">
                <a:moveTo>
                  <a:pt x="282892" y="8572"/>
                </a:moveTo>
                <a:lnTo>
                  <a:pt x="282892" y="4021"/>
                </a:lnTo>
                <a:lnTo>
                  <a:pt x="281940" y="2680"/>
                </a:lnTo>
                <a:lnTo>
                  <a:pt x="280353" y="1786"/>
                </a:lnTo>
                <a:lnTo>
                  <a:pt x="276049" y="794"/>
                </a:lnTo>
                <a:lnTo>
                  <a:pt x="265524" y="156"/>
                </a:lnTo>
                <a:lnTo>
                  <a:pt x="256123" y="69"/>
                </a:lnTo>
                <a:lnTo>
                  <a:pt x="143332" y="0"/>
                </a:lnTo>
                <a:lnTo>
                  <a:pt x="131749" y="952"/>
                </a:lnTo>
                <a:lnTo>
                  <a:pt x="120218" y="2540"/>
                </a:lnTo>
                <a:lnTo>
                  <a:pt x="108720" y="4550"/>
                </a:lnTo>
                <a:lnTo>
                  <a:pt x="100103" y="5891"/>
                </a:lnTo>
                <a:lnTo>
                  <a:pt x="93406" y="6784"/>
                </a:lnTo>
                <a:lnTo>
                  <a:pt x="83423" y="7777"/>
                </a:lnTo>
                <a:lnTo>
                  <a:pt x="75812" y="8219"/>
                </a:lnTo>
                <a:lnTo>
                  <a:pt x="72449" y="9289"/>
                </a:lnTo>
                <a:lnTo>
                  <a:pt x="62212" y="15346"/>
                </a:lnTo>
                <a:lnTo>
                  <a:pt x="52732" y="20472"/>
                </a:lnTo>
                <a:lnTo>
                  <a:pt x="49443" y="23173"/>
                </a:lnTo>
                <a:lnTo>
                  <a:pt x="47249" y="25926"/>
                </a:lnTo>
                <a:lnTo>
                  <a:pt x="45787" y="28714"/>
                </a:lnTo>
                <a:lnTo>
                  <a:pt x="44162" y="34351"/>
                </a:lnTo>
                <a:lnTo>
                  <a:pt x="42488" y="42889"/>
                </a:lnTo>
                <a:lnTo>
                  <a:pt x="38568" y="59384"/>
                </a:lnTo>
                <a:lnTo>
                  <a:pt x="36190" y="66259"/>
                </a:lnTo>
                <a:lnTo>
                  <a:pt x="33652" y="71795"/>
                </a:lnTo>
                <a:lnTo>
                  <a:pt x="31007" y="76438"/>
                </a:lnTo>
                <a:lnTo>
                  <a:pt x="29244" y="81438"/>
                </a:lnTo>
                <a:lnTo>
                  <a:pt x="28068" y="86677"/>
                </a:lnTo>
                <a:lnTo>
                  <a:pt x="27285" y="92074"/>
                </a:lnTo>
                <a:lnTo>
                  <a:pt x="26762" y="99483"/>
                </a:lnTo>
                <a:lnTo>
                  <a:pt x="26414" y="108232"/>
                </a:lnTo>
                <a:lnTo>
                  <a:pt x="26027" y="128113"/>
                </a:lnTo>
                <a:lnTo>
                  <a:pt x="25729" y="181467"/>
                </a:lnTo>
                <a:lnTo>
                  <a:pt x="26678" y="184795"/>
                </a:lnTo>
                <a:lnTo>
                  <a:pt x="31611" y="193078"/>
                </a:lnTo>
                <a:lnTo>
                  <a:pt x="34449" y="196908"/>
                </a:lnTo>
                <a:lnTo>
                  <a:pt x="41566" y="204388"/>
                </a:lnTo>
                <a:lnTo>
                  <a:pt x="42951" y="203886"/>
                </a:lnTo>
                <a:lnTo>
                  <a:pt x="49450" y="198628"/>
                </a:lnTo>
                <a:lnTo>
                  <a:pt x="57409" y="191038"/>
                </a:lnTo>
                <a:lnTo>
                  <a:pt x="62980" y="185553"/>
                </a:lnTo>
                <a:lnTo>
                  <a:pt x="68657" y="181804"/>
                </a:lnTo>
                <a:lnTo>
                  <a:pt x="76251" y="177400"/>
                </a:lnTo>
                <a:lnTo>
                  <a:pt x="85124" y="172559"/>
                </a:lnTo>
                <a:lnTo>
                  <a:pt x="95802" y="167426"/>
                </a:lnTo>
                <a:lnTo>
                  <a:pt x="107683" y="162100"/>
                </a:lnTo>
                <a:lnTo>
                  <a:pt x="120366" y="156644"/>
                </a:lnTo>
                <a:lnTo>
                  <a:pt x="134536" y="151101"/>
                </a:lnTo>
                <a:lnTo>
                  <a:pt x="165522" y="139863"/>
                </a:lnTo>
                <a:lnTo>
                  <a:pt x="201444" y="127377"/>
                </a:lnTo>
                <a:lnTo>
                  <a:pt x="211448" y="124923"/>
                </a:lnTo>
                <a:lnTo>
                  <a:pt x="220976" y="123287"/>
                </a:lnTo>
                <a:lnTo>
                  <a:pt x="230184" y="122196"/>
                </a:lnTo>
                <a:lnTo>
                  <a:pt x="241086" y="121468"/>
                </a:lnTo>
                <a:lnTo>
                  <a:pt x="253117" y="120984"/>
                </a:lnTo>
                <a:lnTo>
                  <a:pt x="265899" y="120661"/>
                </a:lnTo>
                <a:lnTo>
                  <a:pt x="276327" y="121397"/>
                </a:lnTo>
                <a:lnTo>
                  <a:pt x="285183" y="122841"/>
                </a:lnTo>
                <a:lnTo>
                  <a:pt x="292992" y="124756"/>
                </a:lnTo>
                <a:lnTo>
                  <a:pt x="300103" y="126986"/>
                </a:lnTo>
                <a:lnTo>
                  <a:pt x="306748" y="129424"/>
                </a:lnTo>
                <a:lnTo>
                  <a:pt x="313084" y="132002"/>
                </a:lnTo>
                <a:lnTo>
                  <a:pt x="319213" y="134674"/>
                </a:lnTo>
                <a:lnTo>
                  <a:pt x="331102" y="140182"/>
                </a:lnTo>
                <a:lnTo>
                  <a:pt x="335035" y="143937"/>
                </a:lnTo>
                <a:lnTo>
                  <a:pt x="337657" y="148345"/>
                </a:lnTo>
                <a:lnTo>
                  <a:pt x="339404" y="153189"/>
                </a:lnTo>
                <a:lnTo>
                  <a:pt x="342474" y="159276"/>
                </a:lnTo>
                <a:lnTo>
                  <a:pt x="346427" y="166191"/>
                </a:lnTo>
                <a:lnTo>
                  <a:pt x="350966" y="173659"/>
                </a:lnTo>
                <a:lnTo>
                  <a:pt x="353992" y="179590"/>
                </a:lnTo>
                <a:lnTo>
                  <a:pt x="356010" y="184496"/>
                </a:lnTo>
                <a:lnTo>
                  <a:pt x="357355" y="188720"/>
                </a:lnTo>
                <a:lnTo>
                  <a:pt x="357299" y="193440"/>
                </a:lnTo>
                <a:lnTo>
                  <a:pt x="356310" y="198492"/>
                </a:lnTo>
                <a:lnTo>
                  <a:pt x="354697" y="203766"/>
                </a:lnTo>
                <a:lnTo>
                  <a:pt x="350366" y="212164"/>
                </a:lnTo>
                <a:lnTo>
                  <a:pt x="344313" y="220025"/>
                </a:lnTo>
                <a:lnTo>
                  <a:pt x="340032" y="224788"/>
                </a:lnTo>
                <a:lnTo>
                  <a:pt x="335273" y="229868"/>
                </a:lnTo>
                <a:lnTo>
                  <a:pt x="324905" y="238053"/>
                </a:lnTo>
                <a:lnTo>
                  <a:pt x="319474" y="241569"/>
                </a:lnTo>
                <a:lnTo>
                  <a:pt x="289075" y="260171"/>
                </a:lnTo>
                <a:lnTo>
                  <a:pt x="278442" y="265839"/>
                </a:lnTo>
                <a:lnTo>
                  <a:pt x="268496" y="270571"/>
                </a:lnTo>
                <a:lnTo>
                  <a:pt x="259007" y="274678"/>
                </a:lnTo>
                <a:lnTo>
                  <a:pt x="244108" y="278368"/>
                </a:lnTo>
                <a:lnTo>
                  <a:pt x="225604" y="281781"/>
                </a:lnTo>
                <a:lnTo>
                  <a:pt x="204696" y="285009"/>
                </a:lnTo>
                <a:lnTo>
                  <a:pt x="187899" y="287161"/>
                </a:lnTo>
                <a:lnTo>
                  <a:pt x="173843" y="288595"/>
                </a:lnTo>
                <a:lnTo>
                  <a:pt x="161615" y="289551"/>
                </a:lnTo>
                <a:lnTo>
                  <a:pt x="150606" y="290189"/>
                </a:lnTo>
                <a:lnTo>
                  <a:pt x="130754" y="290897"/>
                </a:lnTo>
                <a:lnTo>
                  <a:pt x="121459" y="290134"/>
                </a:lnTo>
                <a:lnTo>
                  <a:pt x="112405" y="288672"/>
                </a:lnTo>
                <a:lnTo>
                  <a:pt x="68241" y="279483"/>
                </a:lnTo>
                <a:lnTo>
                  <a:pt x="58829" y="276809"/>
                </a:lnTo>
                <a:lnTo>
                  <a:pt x="51602" y="274074"/>
                </a:lnTo>
                <a:lnTo>
                  <a:pt x="45831" y="271298"/>
                </a:lnTo>
                <a:lnTo>
                  <a:pt x="39127" y="268495"/>
                </a:lnTo>
                <a:lnTo>
                  <a:pt x="31800" y="265674"/>
                </a:lnTo>
                <a:lnTo>
                  <a:pt x="13160" y="258853"/>
                </a:lnTo>
                <a:lnTo>
                  <a:pt x="8072" y="255380"/>
                </a:lnTo>
                <a:lnTo>
                  <a:pt x="0" y="24860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524"/>
          <p:cNvSpPr/>
          <p:nvPr/>
        </p:nvSpPr>
        <p:spPr>
          <a:xfrm>
            <a:off x="5735402" y="3377565"/>
            <a:ext cx="336786" cy="437198"/>
          </a:xfrm>
          <a:custGeom>
            <a:avLst/>
            <a:gdLst/>
            <a:ahLst/>
            <a:cxnLst/>
            <a:rect l="0" t="0" r="0" b="0"/>
            <a:pathLst>
              <a:path w="336786" h="437198">
                <a:moveTo>
                  <a:pt x="11030" y="0"/>
                </a:moveTo>
                <a:lnTo>
                  <a:pt x="1929" y="0"/>
                </a:lnTo>
                <a:lnTo>
                  <a:pt x="200" y="952"/>
                </a:lnTo>
                <a:lnTo>
                  <a:pt x="0" y="2539"/>
                </a:lnTo>
                <a:lnTo>
                  <a:pt x="819" y="4551"/>
                </a:lnTo>
                <a:lnTo>
                  <a:pt x="1972" y="11931"/>
                </a:lnTo>
                <a:lnTo>
                  <a:pt x="3086" y="14622"/>
                </a:lnTo>
                <a:lnTo>
                  <a:pt x="12063" y="27721"/>
                </a:lnTo>
                <a:lnTo>
                  <a:pt x="27999" y="51373"/>
                </a:lnTo>
                <a:lnTo>
                  <a:pt x="38535" y="64728"/>
                </a:lnTo>
                <a:lnTo>
                  <a:pt x="50322" y="78395"/>
                </a:lnTo>
                <a:lnTo>
                  <a:pt x="62942" y="92268"/>
                </a:lnTo>
                <a:lnTo>
                  <a:pt x="87125" y="117843"/>
                </a:lnTo>
                <a:lnTo>
                  <a:pt x="144267" y="176034"/>
                </a:lnTo>
                <a:lnTo>
                  <a:pt x="150337" y="183078"/>
                </a:lnTo>
                <a:lnTo>
                  <a:pt x="156289" y="190632"/>
                </a:lnTo>
                <a:lnTo>
                  <a:pt x="162162" y="198526"/>
                </a:lnTo>
                <a:lnTo>
                  <a:pt x="188630" y="232389"/>
                </a:lnTo>
                <a:lnTo>
                  <a:pt x="198963" y="244461"/>
                </a:lnTo>
                <a:lnTo>
                  <a:pt x="209661" y="256319"/>
                </a:lnTo>
                <a:lnTo>
                  <a:pt x="220603" y="268034"/>
                </a:lnTo>
                <a:lnTo>
                  <a:pt x="229803" y="278702"/>
                </a:lnTo>
                <a:lnTo>
                  <a:pt x="237841" y="288671"/>
                </a:lnTo>
                <a:lnTo>
                  <a:pt x="245105" y="298174"/>
                </a:lnTo>
                <a:lnTo>
                  <a:pt x="250900" y="306415"/>
                </a:lnTo>
                <a:lnTo>
                  <a:pt x="255716" y="313814"/>
                </a:lnTo>
                <a:lnTo>
                  <a:pt x="259879" y="320652"/>
                </a:lnTo>
                <a:lnTo>
                  <a:pt x="277205" y="346029"/>
                </a:lnTo>
                <a:lnTo>
                  <a:pt x="288492" y="362131"/>
                </a:lnTo>
                <a:lnTo>
                  <a:pt x="296970" y="374771"/>
                </a:lnTo>
                <a:lnTo>
                  <a:pt x="303574" y="385102"/>
                </a:lnTo>
                <a:lnTo>
                  <a:pt x="308930" y="393895"/>
                </a:lnTo>
                <a:lnTo>
                  <a:pt x="314405" y="401661"/>
                </a:lnTo>
                <a:lnTo>
                  <a:pt x="319960" y="408744"/>
                </a:lnTo>
                <a:lnTo>
                  <a:pt x="329307" y="420741"/>
                </a:lnTo>
                <a:lnTo>
                  <a:pt x="335308" y="433664"/>
                </a:lnTo>
                <a:lnTo>
                  <a:pt x="336785" y="43719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525"/>
          <p:cNvSpPr/>
          <p:nvPr/>
        </p:nvSpPr>
        <p:spPr>
          <a:xfrm>
            <a:off x="5626417" y="3424061"/>
            <a:ext cx="385763" cy="270687"/>
          </a:xfrm>
          <a:custGeom>
            <a:avLst/>
            <a:gdLst/>
            <a:ahLst/>
            <a:cxnLst/>
            <a:rect l="0" t="0" r="0" b="0"/>
            <a:pathLst>
              <a:path w="385763" h="270687">
                <a:moveTo>
                  <a:pt x="385762" y="4939"/>
                </a:moveTo>
                <a:lnTo>
                  <a:pt x="372110" y="388"/>
                </a:lnTo>
                <a:lnTo>
                  <a:pt x="367136" y="0"/>
                </a:lnTo>
                <a:lnTo>
                  <a:pt x="362867" y="693"/>
                </a:lnTo>
                <a:lnTo>
                  <a:pt x="359069" y="2108"/>
                </a:lnTo>
                <a:lnTo>
                  <a:pt x="356537" y="4004"/>
                </a:lnTo>
                <a:lnTo>
                  <a:pt x="354849" y="6221"/>
                </a:lnTo>
                <a:lnTo>
                  <a:pt x="353723" y="8651"/>
                </a:lnTo>
                <a:lnTo>
                  <a:pt x="347393" y="13891"/>
                </a:lnTo>
                <a:lnTo>
                  <a:pt x="343038" y="16622"/>
                </a:lnTo>
                <a:lnTo>
                  <a:pt x="335372" y="23205"/>
                </a:lnTo>
                <a:lnTo>
                  <a:pt x="325499" y="32356"/>
                </a:lnTo>
                <a:lnTo>
                  <a:pt x="314154" y="43219"/>
                </a:lnTo>
                <a:lnTo>
                  <a:pt x="303734" y="52367"/>
                </a:lnTo>
                <a:lnTo>
                  <a:pt x="293929" y="60370"/>
                </a:lnTo>
                <a:lnTo>
                  <a:pt x="284535" y="67610"/>
                </a:lnTo>
                <a:lnTo>
                  <a:pt x="275415" y="75295"/>
                </a:lnTo>
                <a:lnTo>
                  <a:pt x="266478" y="83275"/>
                </a:lnTo>
                <a:lnTo>
                  <a:pt x="257662" y="91453"/>
                </a:lnTo>
                <a:lnTo>
                  <a:pt x="232626" y="113239"/>
                </a:lnTo>
                <a:lnTo>
                  <a:pt x="217949" y="125717"/>
                </a:lnTo>
                <a:lnTo>
                  <a:pt x="205307" y="136892"/>
                </a:lnTo>
                <a:lnTo>
                  <a:pt x="183640" y="156930"/>
                </a:lnTo>
                <a:lnTo>
                  <a:pt x="155377" y="184276"/>
                </a:lnTo>
                <a:lnTo>
                  <a:pt x="146447" y="192124"/>
                </a:lnTo>
                <a:lnTo>
                  <a:pt x="137636" y="199262"/>
                </a:lnTo>
                <a:lnTo>
                  <a:pt x="128905" y="205925"/>
                </a:lnTo>
                <a:lnTo>
                  <a:pt x="103963" y="223488"/>
                </a:lnTo>
                <a:lnTo>
                  <a:pt x="89312" y="233506"/>
                </a:lnTo>
                <a:lnTo>
                  <a:pt x="77639" y="241137"/>
                </a:lnTo>
                <a:lnTo>
                  <a:pt x="67952" y="247176"/>
                </a:lnTo>
                <a:lnTo>
                  <a:pt x="59589" y="252156"/>
                </a:lnTo>
                <a:lnTo>
                  <a:pt x="52108" y="255475"/>
                </a:lnTo>
                <a:lnTo>
                  <a:pt x="45217" y="257688"/>
                </a:lnTo>
                <a:lnTo>
                  <a:pt x="33431" y="261099"/>
                </a:lnTo>
                <a:lnTo>
                  <a:pt x="21441" y="267422"/>
                </a:lnTo>
                <a:lnTo>
                  <a:pt x="10455" y="270256"/>
                </a:lnTo>
                <a:lnTo>
                  <a:pt x="0" y="27068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526"/>
          <p:cNvSpPr/>
          <p:nvPr/>
        </p:nvSpPr>
        <p:spPr>
          <a:xfrm>
            <a:off x="5232082" y="3531870"/>
            <a:ext cx="282894" cy="17143"/>
          </a:xfrm>
          <a:custGeom>
            <a:avLst/>
            <a:gdLst/>
            <a:ahLst/>
            <a:cxnLst/>
            <a:rect l="0" t="0" r="0" b="0"/>
            <a:pathLst>
              <a:path w="282894" h="17143">
                <a:moveTo>
                  <a:pt x="0" y="8572"/>
                </a:moveTo>
                <a:lnTo>
                  <a:pt x="4551" y="8572"/>
                </a:lnTo>
                <a:lnTo>
                  <a:pt x="6844" y="9525"/>
                </a:lnTo>
                <a:lnTo>
                  <a:pt x="9325" y="11112"/>
                </a:lnTo>
                <a:lnTo>
                  <a:pt x="11932" y="13123"/>
                </a:lnTo>
                <a:lnTo>
                  <a:pt x="14622" y="14463"/>
                </a:lnTo>
                <a:lnTo>
                  <a:pt x="17368" y="15357"/>
                </a:lnTo>
                <a:lnTo>
                  <a:pt x="20152" y="15953"/>
                </a:lnTo>
                <a:lnTo>
                  <a:pt x="22959" y="16350"/>
                </a:lnTo>
                <a:lnTo>
                  <a:pt x="28619" y="16792"/>
                </a:lnTo>
                <a:lnTo>
                  <a:pt x="36850" y="16988"/>
                </a:lnTo>
                <a:lnTo>
                  <a:pt x="88654" y="17142"/>
                </a:lnTo>
                <a:lnTo>
                  <a:pt x="100060" y="16190"/>
                </a:lnTo>
                <a:lnTo>
                  <a:pt x="144159" y="11252"/>
                </a:lnTo>
                <a:lnTo>
                  <a:pt x="156114" y="10359"/>
                </a:lnTo>
                <a:lnTo>
                  <a:pt x="166941" y="9763"/>
                </a:lnTo>
                <a:lnTo>
                  <a:pt x="178922" y="8414"/>
                </a:lnTo>
                <a:lnTo>
                  <a:pt x="191671" y="6562"/>
                </a:lnTo>
                <a:lnTo>
                  <a:pt x="28289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527"/>
          <p:cNvSpPr/>
          <p:nvPr/>
        </p:nvSpPr>
        <p:spPr>
          <a:xfrm>
            <a:off x="5112773" y="3651885"/>
            <a:ext cx="299332" cy="34171"/>
          </a:xfrm>
          <a:custGeom>
            <a:avLst/>
            <a:gdLst/>
            <a:ahLst/>
            <a:cxnLst/>
            <a:rect l="0" t="0" r="0" b="0"/>
            <a:pathLst>
              <a:path w="299332" h="34171">
                <a:moveTo>
                  <a:pt x="16439" y="0"/>
                </a:moveTo>
                <a:lnTo>
                  <a:pt x="7338" y="9101"/>
                </a:lnTo>
                <a:lnTo>
                  <a:pt x="4656" y="12735"/>
                </a:lnTo>
                <a:lnTo>
                  <a:pt x="2869" y="16110"/>
                </a:lnTo>
                <a:lnTo>
                  <a:pt x="0" y="23819"/>
                </a:lnTo>
                <a:lnTo>
                  <a:pt x="717" y="25404"/>
                </a:lnTo>
                <a:lnTo>
                  <a:pt x="2148" y="27414"/>
                </a:lnTo>
                <a:lnTo>
                  <a:pt x="4054" y="29706"/>
                </a:lnTo>
                <a:lnTo>
                  <a:pt x="8183" y="31233"/>
                </a:lnTo>
                <a:lnTo>
                  <a:pt x="13792" y="32252"/>
                </a:lnTo>
                <a:lnTo>
                  <a:pt x="20389" y="32931"/>
                </a:lnTo>
                <a:lnTo>
                  <a:pt x="25740" y="33384"/>
                </a:lnTo>
                <a:lnTo>
                  <a:pt x="34226" y="33887"/>
                </a:lnTo>
                <a:lnTo>
                  <a:pt x="62561" y="34170"/>
                </a:lnTo>
                <a:lnTo>
                  <a:pt x="71952" y="33257"/>
                </a:lnTo>
                <a:lnTo>
                  <a:pt x="80117" y="31697"/>
                </a:lnTo>
                <a:lnTo>
                  <a:pt x="87466" y="29703"/>
                </a:lnTo>
                <a:lnTo>
                  <a:pt x="94271" y="28375"/>
                </a:lnTo>
                <a:lnTo>
                  <a:pt x="100711" y="27489"/>
                </a:lnTo>
                <a:lnTo>
                  <a:pt x="106911" y="26898"/>
                </a:lnTo>
                <a:lnTo>
                  <a:pt x="113901" y="26505"/>
                </a:lnTo>
                <a:lnTo>
                  <a:pt x="129288" y="26067"/>
                </a:lnTo>
                <a:lnTo>
                  <a:pt x="139297" y="24998"/>
                </a:lnTo>
                <a:lnTo>
                  <a:pt x="150732" y="23333"/>
                </a:lnTo>
                <a:lnTo>
                  <a:pt x="163118" y="21270"/>
                </a:lnTo>
                <a:lnTo>
                  <a:pt x="174232" y="19895"/>
                </a:lnTo>
                <a:lnTo>
                  <a:pt x="184500" y="18978"/>
                </a:lnTo>
                <a:lnTo>
                  <a:pt x="194202" y="18367"/>
                </a:lnTo>
                <a:lnTo>
                  <a:pt x="204480" y="17007"/>
                </a:lnTo>
                <a:lnTo>
                  <a:pt x="215142" y="15148"/>
                </a:lnTo>
                <a:lnTo>
                  <a:pt x="299331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528"/>
          <p:cNvSpPr/>
          <p:nvPr/>
        </p:nvSpPr>
        <p:spPr>
          <a:xfrm>
            <a:off x="4024551" y="3463290"/>
            <a:ext cx="50245" cy="300038"/>
          </a:xfrm>
          <a:custGeom>
            <a:avLst/>
            <a:gdLst/>
            <a:ahLst/>
            <a:cxnLst/>
            <a:rect l="0" t="0" r="0" b="0"/>
            <a:pathLst>
              <a:path w="50245" h="300038">
                <a:moveTo>
                  <a:pt x="7381" y="0"/>
                </a:moveTo>
                <a:lnTo>
                  <a:pt x="0" y="7381"/>
                </a:lnTo>
                <a:lnTo>
                  <a:pt x="556" y="17303"/>
                </a:lnTo>
                <a:lnTo>
                  <a:pt x="4935" y="69156"/>
                </a:lnTo>
                <a:lnTo>
                  <a:pt x="6294" y="91378"/>
                </a:lnTo>
                <a:lnTo>
                  <a:pt x="7609" y="102829"/>
                </a:lnTo>
                <a:lnTo>
                  <a:pt x="9438" y="115225"/>
                </a:lnTo>
                <a:lnTo>
                  <a:pt x="11610" y="128252"/>
                </a:lnTo>
                <a:lnTo>
                  <a:pt x="13058" y="138841"/>
                </a:lnTo>
                <a:lnTo>
                  <a:pt x="14023" y="147805"/>
                </a:lnTo>
                <a:lnTo>
                  <a:pt x="14666" y="155687"/>
                </a:lnTo>
                <a:lnTo>
                  <a:pt x="15095" y="162846"/>
                </a:lnTo>
                <a:lnTo>
                  <a:pt x="15572" y="175881"/>
                </a:lnTo>
                <a:lnTo>
                  <a:pt x="16652" y="184881"/>
                </a:lnTo>
                <a:lnTo>
                  <a:pt x="18324" y="195644"/>
                </a:lnTo>
                <a:lnTo>
                  <a:pt x="20392" y="207582"/>
                </a:lnTo>
                <a:lnTo>
                  <a:pt x="21770" y="216493"/>
                </a:lnTo>
                <a:lnTo>
                  <a:pt x="22688" y="223386"/>
                </a:lnTo>
                <a:lnTo>
                  <a:pt x="23301" y="228934"/>
                </a:lnTo>
                <a:lnTo>
                  <a:pt x="23709" y="235490"/>
                </a:lnTo>
                <a:lnTo>
                  <a:pt x="24163" y="250394"/>
                </a:lnTo>
                <a:lnTo>
                  <a:pt x="25237" y="257417"/>
                </a:lnTo>
                <a:lnTo>
                  <a:pt x="26905" y="264004"/>
                </a:lnTo>
                <a:lnTo>
                  <a:pt x="31875" y="279161"/>
                </a:lnTo>
                <a:lnTo>
                  <a:pt x="33236" y="281357"/>
                </a:lnTo>
                <a:lnTo>
                  <a:pt x="35095" y="283774"/>
                </a:lnTo>
                <a:lnTo>
                  <a:pt x="37287" y="286338"/>
                </a:lnTo>
                <a:lnTo>
                  <a:pt x="39700" y="288999"/>
                </a:lnTo>
                <a:lnTo>
                  <a:pt x="50244" y="30003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529"/>
          <p:cNvSpPr/>
          <p:nvPr/>
        </p:nvSpPr>
        <p:spPr>
          <a:xfrm>
            <a:off x="4109552" y="3501213"/>
            <a:ext cx="265281" cy="107810"/>
          </a:xfrm>
          <a:custGeom>
            <a:avLst/>
            <a:gdLst/>
            <a:ahLst/>
            <a:cxnLst/>
            <a:rect l="0" t="0" r="0" b="0"/>
            <a:pathLst>
              <a:path w="265281" h="107810">
                <a:moveTo>
                  <a:pt x="25250" y="4939"/>
                </a:moveTo>
                <a:lnTo>
                  <a:pt x="25250" y="0"/>
                </a:lnTo>
                <a:lnTo>
                  <a:pt x="25250" y="24003"/>
                </a:lnTo>
                <a:lnTo>
                  <a:pt x="24298" y="27174"/>
                </a:lnTo>
                <a:lnTo>
                  <a:pt x="22710" y="30240"/>
                </a:lnTo>
                <a:lnTo>
                  <a:pt x="20700" y="33236"/>
                </a:lnTo>
                <a:lnTo>
                  <a:pt x="19359" y="37139"/>
                </a:lnTo>
                <a:lnTo>
                  <a:pt x="18465" y="41645"/>
                </a:lnTo>
                <a:lnTo>
                  <a:pt x="17869" y="46555"/>
                </a:lnTo>
                <a:lnTo>
                  <a:pt x="16519" y="50781"/>
                </a:lnTo>
                <a:lnTo>
                  <a:pt x="14667" y="54550"/>
                </a:lnTo>
                <a:lnTo>
                  <a:pt x="12480" y="58016"/>
                </a:lnTo>
                <a:lnTo>
                  <a:pt x="10069" y="61278"/>
                </a:lnTo>
                <a:lnTo>
                  <a:pt x="7509" y="64406"/>
                </a:lnTo>
                <a:lnTo>
                  <a:pt x="4851" y="67444"/>
                </a:lnTo>
                <a:lnTo>
                  <a:pt x="3078" y="71374"/>
                </a:lnTo>
                <a:lnTo>
                  <a:pt x="1896" y="75899"/>
                </a:lnTo>
                <a:lnTo>
                  <a:pt x="1109" y="80821"/>
                </a:lnTo>
                <a:lnTo>
                  <a:pt x="583" y="85054"/>
                </a:lnTo>
                <a:lnTo>
                  <a:pt x="233" y="88829"/>
                </a:lnTo>
                <a:lnTo>
                  <a:pt x="0" y="92298"/>
                </a:lnTo>
                <a:lnTo>
                  <a:pt x="796" y="95563"/>
                </a:lnTo>
                <a:lnTo>
                  <a:pt x="2280" y="98693"/>
                </a:lnTo>
                <a:lnTo>
                  <a:pt x="4222" y="101732"/>
                </a:lnTo>
                <a:lnTo>
                  <a:pt x="6469" y="103758"/>
                </a:lnTo>
                <a:lnTo>
                  <a:pt x="8919" y="105108"/>
                </a:lnTo>
                <a:lnTo>
                  <a:pt x="11505" y="106009"/>
                </a:lnTo>
                <a:lnTo>
                  <a:pt x="19459" y="107009"/>
                </a:lnTo>
                <a:lnTo>
                  <a:pt x="28391" y="107453"/>
                </a:lnTo>
                <a:lnTo>
                  <a:pt x="35536" y="107651"/>
                </a:lnTo>
                <a:lnTo>
                  <a:pt x="96128" y="107805"/>
                </a:lnTo>
                <a:lnTo>
                  <a:pt x="106792" y="106854"/>
                </a:lnTo>
                <a:lnTo>
                  <a:pt x="119616" y="105267"/>
                </a:lnTo>
                <a:lnTo>
                  <a:pt x="133881" y="103257"/>
                </a:lnTo>
                <a:lnTo>
                  <a:pt x="148153" y="101917"/>
                </a:lnTo>
                <a:lnTo>
                  <a:pt x="162431" y="101024"/>
                </a:lnTo>
                <a:lnTo>
                  <a:pt x="176711" y="100428"/>
                </a:lnTo>
                <a:lnTo>
                  <a:pt x="190994" y="100983"/>
                </a:lnTo>
                <a:lnTo>
                  <a:pt x="205279" y="102306"/>
                </a:lnTo>
                <a:lnTo>
                  <a:pt x="219564" y="104140"/>
                </a:lnTo>
                <a:lnTo>
                  <a:pt x="230993" y="105363"/>
                </a:lnTo>
                <a:lnTo>
                  <a:pt x="240517" y="106179"/>
                </a:lnTo>
                <a:lnTo>
                  <a:pt x="265280" y="10780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530"/>
          <p:cNvSpPr/>
          <p:nvPr/>
        </p:nvSpPr>
        <p:spPr>
          <a:xfrm>
            <a:off x="4256427" y="3471862"/>
            <a:ext cx="49826" cy="334329"/>
          </a:xfrm>
          <a:custGeom>
            <a:avLst/>
            <a:gdLst/>
            <a:ahLst/>
            <a:cxnLst/>
            <a:rect l="0" t="0" r="0" b="0"/>
            <a:pathLst>
              <a:path w="49826" h="334329">
                <a:moveTo>
                  <a:pt x="41252" y="0"/>
                </a:moveTo>
                <a:lnTo>
                  <a:pt x="23050" y="0"/>
                </a:lnTo>
                <a:lnTo>
                  <a:pt x="17687" y="953"/>
                </a:lnTo>
                <a:lnTo>
                  <a:pt x="14112" y="2540"/>
                </a:lnTo>
                <a:lnTo>
                  <a:pt x="11729" y="4551"/>
                </a:lnTo>
                <a:lnTo>
                  <a:pt x="9188" y="7797"/>
                </a:lnTo>
                <a:lnTo>
                  <a:pt x="6541" y="11865"/>
                </a:lnTo>
                <a:lnTo>
                  <a:pt x="3824" y="16483"/>
                </a:lnTo>
                <a:lnTo>
                  <a:pt x="2013" y="20513"/>
                </a:lnTo>
                <a:lnTo>
                  <a:pt x="805" y="24153"/>
                </a:lnTo>
                <a:lnTo>
                  <a:pt x="0" y="27532"/>
                </a:lnTo>
                <a:lnTo>
                  <a:pt x="416" y="36452"/>
                </a:lnTo>
                <a:lnTo>
                  <a:pt x="1646" y="49067"/>
                </a:lnTo>
                <a:lnTo>
                  <a:pt x="3418" y="64144"/>
                </a:lnTo>
                <a:lnTo>
                  <a:pt x="4600" y="76100"/>
                </a:lnTo>
                <a:lnTo>
                  <a:pt x="5387" y="85976"/>
                </a:lnTo>
                <a:lnTo>
                  <a:pt x="5912" y="94465"/>
                </a:lnTo>
                <a:lnTo>
                  <a:pt x="7215" y="102982"/>
                </a:lnTo>
                <a:lnTo>
                  <a:pt x="9036" y="111517"/>
                </a:lnTo>
                <a:lnTo>
                  <a:pt x="11202" y="120065"/>
                </a:lnTo>
                <a:lnTo>
                  <a:pt x="13599" y="128621"/>
                </a:lnTo>
                <a:lnTo>
                  <a:pt x="18802" y="145747"/>
                </a:lnTo>
                <a:lnTo>
                  <a:pt x="27086" y="171455"/>
                </a:lnTo>
                <a:lnTo>
                  <a:pt x="28951" y="180025"/>
                </a:lnTo>
                <a:lnTo>
                  <a:pt x="30194" y="188597"/>
                </a:lnTo>
                <a:lnTo>
                  <a:pt x="31023" y="197169"/>
                </a:lnTo>
                <a:lnTo>
                  <a:pt x="32528" y="204788"/>
                </a:lnTo>
                <a:lnTo>
                  <a:pt x="34483" y="211773"/>
                </a:lnTo>
                <a:lnTo>
                  <a:pt x="36740" y="218335"/>
                </a:lnTo>
                <a:lnTo>
                  <a:pt x="38244" y="225566"/>
                </a:lnTo>
                <a:lnTo>
                  <a:pt x="39247" y="233245"/>
                </a:lnTo>
                <a:lnTo>
                  <a:pt x="39916" y="241222"/>
                </a:lnTo>
                <a:lnTo>
                  <a:pt x="40361" y="250349"/>
                </a:lnTo>
                <a:lnTo>
                  <a:pt x="40856" y="270651"/>
                </a:lnTo>
                <a:lnTo>
                  <a:pt x="41135" y="294400"/>
                </a:lnTo>
                <a:lnTo>
                  <a:pt x="42127" y="301994"/>
                </a:lnTo>
                <a:lnTo>
                  <a:pt x="43740" y="309914"/>
                </a:lnTo>
                <a:lnTo>
                  <a:pt x="49825" y="33432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531"/>
          <p:cNvSpPr/>
          <p:nvPr/>
        </p:nvSpPr>
        <p:spPr>
          <a:xfrm>
            <a:off x="3826192" y="3935205"/>
            <a:ext cx="745809" cy="85298"/>
          </a:xfrm>
          <a:custGeom>
            <a:avLst/>
            <a:gdLst/>
            <a:ahLst/>
            <a:cxnLst/>
            <a:rect l="0" t="0" r="0" b="0"/>
            <a:pathLst>
              <a:path w="745809" h="85298">
                <a:moveTo>
                  <a:pt x="0" y="85297"/>
                </a:moveTo>
                <a:lnTo>
                  <a:pt x="9102" y="80746"/>
                </a:lnTo>
                <a:lnTo>
                  <a:pt x="12735" y="78453"/>
                </a:lnTo>
                <a:lnTo>
                  <a:pt x="16110" y="75972"/>
                </a:lnTo>
                <a:lnTo>
                  <a:pt x="19313" y="73365"/>
                </a:lnTo>
                <a:lnTo>
                  <a:pt x="24305" y="71627"/>
                </a:lnTo>
                <a:lnTo>
                  <a:pt x="50699" y="67277"/>
                </a:lnTo>
                <a:lnTo>
                  <a:pt x="88255" y="59508"/>
                </a:lnTo>
                <a:lnTo>
                  <a:pt x="134841" y="48975"/>
                </a:lnTo>
                <a:lnTo>
                  <a:pt x="172774" y="39822"/>
                </a:lnTo>
                <a:lnTo>
                  <a:pt x="190430" y="36883"/>
                </a:lnTo>
                <a:lnTo>
                  <a:pt x="211726" y="33971"/>
                </a:lnTo>
                <a:lnTo>
                  <a:pt x="341648" y="17903"/>
                </a:lnTo>
                <a:lnTo>
                  <a:pt x="372545" y="14650"/>
                </a:lnTo>
                <a:lnTo>
                  <a:pt x="397906" y="12481"/>
                </a:lnTo>
                <a:lnTo>
                  <a:pt x="419576" y="11036"/>
                </a:lnTo>
                <a:lnTo>
                  <a:pt x="438785" y="9120"/>
                </a:lnTo>
                <a:lnTo>
                  <a:pt x="456353" y="6890"/>
                </a:lnTo>
                <a:lnTo>
                  <a:pt x="472828" y="4451"/>
                </a:lnTo>
                <a:lnTo>
                  <a:pt x="487621" y="2824"/>
                </a:lnTo>
                <a:lnTo>
                  <a:pt x="501293" y="1740"/>
                </a:lnTo>
                <a:lnTo>
                  <a:pt x="514218" y="1017"/>
                </a:lnTo>
                <a:lnTo>
                  <a:pt x="548899" y="215"/>
                </a:lnTo>
                <a:lnTo>
                  <a:pt x="568815" y="0"/>
                </a:lnTo>
                <a:lnTo>
                  <a:pt x="591618" y="810"/>
                </a:lnTo>
                <a:lnTo>
                  <a:pt x="616344" y="2303"/>
                </a:lnTo>
                <a:lnTo>
                  <a:pt x="663503" y="5548"/>
                </a:lnTo>
                <a:lnTo>
                  <a:pt x="697163" y="6991"/>
                </a:lnTo>
                <a:lnTo>
                  <a:pt x="709567" y="8328"/>
                </a:lnTo>
                <a:lnTo>
                  <a:pt x="719742" y="10172"/>
                </a:lnTo>
                <a:lnTo>
                  <a:pt x="745808" y="167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532"/>
          <p:cNvSpPr/>
          <p:nvPr/>
        </p:nvSpPr>
        <p:spPr>
          <a:xfrm>
            <a:off x="3964543" y="4140517"/>
            <a:ext cx="50245" cy="214313"/>
          </a:xfrm>
          <a:custGeom>
            <a:avLst/>
            <a:gdLst/>
            <a:ahLst/>
            <a:cxnLst/>
            <a:rect l="0" t="0" r="0" b="0"/>
            <a:pathLst>
              <a:path w="50245" h="214313">
                <a:moveTo>
                  <a:pt x="7382" y="0"/>
                </a:moveTo>
                <a:lnTo>
                  <a:pt x="2831" y="0"/>
                </a:lnTo>
                <a:lnTo>
                  <a:pt x="1490" y="953"/>
                </a:lnTo>
                <a:lnTo>
                  <a:pt x="596" y="2540"/>
                </a:lnTo>
                <a:lnTo>
                  <a:pt x="0" y="4551"/>
                </a:lnTo>
                <a:lnTo>
                  <a:pt x="556" y="7796"/>
                </a:lnTo>
                <a:lnTo>
                  <a:pt x="1879" y="11865"/>
                </a:lnTo>
                <a:lnTo>
                  <a:pt x="3713" y="16482"/>
                </a:lnTo>
                <a:lnTo>
                  <a:pt x="5888" y="21466"/>
                </a:lnTo>
                <a:lnTo>
                  <a:pt x="10846" y="32083"/>
                </a:lnTo>
                <a:lnTo>
                  <a:pt x="13501" y="36629"/>
                </a:lnTo>
                <a:lnTo>
                  <a:pt x="16224" y="40612"/>
                </a:lnTo>
                <a:lnTo>
                  <a:pt x="18991" y="44219"/>
                </a:lnTo>
                <a:lnTo>
                  <a:pt x="21789" y="48530"/>
                </a:lnTo>
                <a:lnTo>
                  <a:pt x="24606" y="53308"/>
                </a:lnTo>
                <a:lnTo>
                  <a:pt x="27437" y="58399"/>
                </a:lnTo>
                <a:lnTo>
                  <a:pt x="30277" y="62745"/>
                </a:lnTo>
                <a:lnTo>
                  <a:pt x="33123" y="66595"/>
                </a:lnTo>
                <a:lnTo>
                  <a:pt x="35972" y="70114"/>
                </a:lnTo>
                <a:lnTo>
                  <a:pt x="37872" y="74366"/>
                </a:lnTo>
                <a:lnTo>
                  <a:pt x="39138" y="79104"/>
                </a:lnTo>
                <a:lnTo>
                  <a:pt x="39983" y="84169"/>
                </a:lnTo>
                <a:lnTo>
                  <a:pt x="41498" y="89450"/>
                </a:lnTo>
                <a:lnTo>
                  <a:pt x="43461" y="94876"/>
                </a:lnTo>
                <a:lnTo>
                  <a:pt x="45722" y="100398"/>
                </a:lnTo>
                <a:lnTo>
                  <a:pt x="47229" y="105985"/>
                </a:lnTo>
                <a:lnTo>
                  <a:pt x="48234" y="111614"/>
                </a:lnTo>
                <a:lnTo>
                  <a:pt x="48904" y="117272"/>
                </a:lnTo>
                <a:lnTo>
                  <a:pt x="49351" y="121996"/>
                </a:lnTo>
                <a:lnTo>
                  <a:pt x="49649" y="126098"/>
                </a:lnTo>
                <a:lnTo>
                  <a:pt x="49848" y="129786"/>
                </a:lnTo>
                <a:lnTo>
                  <a:pt x="50068" y="138963"/>
                </a:lnTo>
                <a:lnTo>
                  <a:pt x="50244" y="21431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533"/>
          <p:cNvSpPr/>
          <p:nvPr/>
        </p:nvSpPr>
        <p:spPr>
          <a:xfrm>
            <a:off x="4049077" y="4141709"/>
            <a:ext cx="312970" cy="298846"/>
          </a:xfrm>
          <a:custGeom>
            <a:avLst/>
            <a:gdLst/>
            <a:ahLst/>
            <a:cxnLst/>
            <a:rect l="0" t="0" r="0" b="0"/>
            <a:pathLst>
              <a:path w="312970" h="298846">
                <a:moveTo>
                  <a:pt x="240030" y="7381"/>
                </a:moveTo>
                <a:lnTo>
                  <a:pt x="244581" y="2830"/>
                </a:lnTo>
                <a:lnTo>
                  <a:pt x="244969" y="1489"/>
                </a:lnTo>
                <a:lnTo>
                  <a:pt x="244275" y="596"/>
                </a:lnTo>
                <a:lnTo>
                  <a:pt x="242860" y="0"/>
                </a:lnTo>
                <a:lnTo>
                  <a:pt x="236208" y="1878"/>
                </a:lnTo>
                <a:lnTo>
                  <a:pt x="226901" y="4935"/>
                </a:lnTo>
                <a:lnTo>
                  <a:pt x="221753" y="5750"/>
                </a:lnTo>
                <a:lnTo>
                  <a:pt x="216415" y="6294"/>
                </a:lnTo>
                <a:lnTo>
                  <a:pt x="210952" y="6656"/>
                </a:lnTo>
                <a:lnTo>
                  <a:pt x="205405" y="6897"/>
                </a:lnTo>
                <a:lnTo>
                  <a:pt x="194161" y="7166"/>
                </a:lnTo>
                <a:lnTo>
                  <a:pt x="182814" y="7285"/>
                </a:lnTo>
                <a:lnTo>
                  <a:pt x="177121" y="8269"/>
                </a:lnTo>
                <a:lnTo>
                  <a:pt x="171421" y="9878"/>
                </a:lnTo>
                <a:lnTo>
                  <a:pt x="165716" y="11903"/>
                </a:lnTo>
                <a:lnTo>
                  <a:pt x="160007" y="13253"/>
                </a:lnTo>
                <a:lnTo>
                  <a:pt x="154297" y="14153"/>
                </a:lnTo>
                <a:lnTo>
                  <a:pt x="148584" y="14753"/>
                </a:lnTo>
                <a:lnTo>
                  <a:pt x="135251" y="15153"/>
                </a:lnTo>
                <a:lnTo>
                  <a:pt x="59803" y="15848"/>
                </a:lnTo>
                <a:lnTo>
                  <a:pt x="54156" y="16835"/>
                </a:lnTo>
                <a:lnTo>
                  <a:pt x="50392" y="18446"/>
                </a:lnTo>
                <a:lnTo>
                  <a:pt x="47882" y="20473"/>
                </a:lnTo>
                <a:lnTo>
                  <a:pt x="46209" y="22776"/>
                </a:lnTo>
                <a:lnTo>
                  <a:pt x="44350" y="27876"/>
                </a:lnTo>
                <a:lnTo>
                  <a:pt x="43854" y="33427"/>
                </a:lnTo>
                <a:lnTo>
                  <a:pt x="43524" y="40937"/>
                </a:lnTo>
                <a:lnTo>
                  <a:pt x="43303" y="49754"/>
                </a:lnTo>
                <a:lnTo>
                  <a:pt x="44109" y="57537"/>
                </a:lnTo>
                <a:lnTo>
                  <a:pt x="45599" y="64631"/>
                </a:lnTo>
                <a:lnTo>
                  <a:pt x="47544" y="71265"/>
                </a:lnTo>
                <a:lnTo>
                  <a:pt x="48841" y="77593"/>
                </a:lnTo>
                <a:lnTo>
                  <a:pt x="49706" y="83716"/>
                </a:lnTo>
                <a:lnTo>
                  <a:pt x="50282" y="89703"/>
                </a:lnTo>
                <a:lnTo>
                  <a:pt x="50666" y="95600"/>
                </a:lnTo>
                <a:lnTo>
                  <a:pt x="50923" y="101436"/>
                </a:lnTo>
                <a:lnTo>
                  <a:pt x="51207" y="113001"/>
                </a:lnTo>
                <a:lnTo>
                  <a:pt x="51405" y="137118"/>
                </a:lnTo>
                <a:lnTo>
                  <a:pt x="53962" y="146322"/>
                </a:lnTo>
                <a:lnTo>
                  <a:pt x="58814" y="158651"/>
                </a:lnTo>
                <a:lnTo>
                  <a:pt x="64204" y="165337"/>
                </a:lnTo>
                <a:lnTo>
                  <a:pt x="65663" y="166025"/>
                </a:lnTo>
                <a:lnTo>
                  <a:pt x="66635" y="165531"/>
                </a:lnTo>
                <a:lnTo>
                  <a:pt x="67283" y="164249"/>
                </a:lnTo>
                <a:lnTo>
                  <a:pt x="68668" y="163395"/>
                </a:lnTo>
                <a:lnTo>
                  <a:pt x="72747" y="162445"/>
                </a:lnTo>
                <a:lnTo>
                  <a:pt x="77734" y="159483"/>
                </a:lnTo>
                <a:lnTo>
                  <a:pt x="85898" y="152461"/>
                </a:lnTo>
                <a:lnTo>
                  <a:pt x="92469" y="146156"/>
                </a:lnTo>
                <a:lnTo>
                  <a:pt x="101740" y="137003"/>
                </a:lnTo>
                <a:lnTo>
                  <a:pt x="107832" y="132848"/>
                </a:lnTo>
                <a:lnTo>
                  <a:pt x="114750" y="129126"/>
                </a:lnTo>
                <a:lnTo>
                  <a:pt x="122220" y="125691"/>
                </a:lnTo>
                <a:lnTo>
                  <a:pt x="128153" y="122450"/>
                </a:lnTo>
                <a:lnTo>
                  <a:pt x="137284" y="116307"/>
                </a:lnTo>
                <a:lnTo>
                  <a:pt x="147058" y="112942"/>
                </a:lnTo>
                <a:lnTo>
                  <a:pt x="152332" y="112045"/>
                </a:lnTo>
                <a:lnTo>
                  <a:pt x="182507" y="106232"/>
                </a:lnTo>
                <a:lnTo>
                  <a:pt x="194061" y="104714"/>
                </a:lnTo>
                <a:lnTo>
                  <a:pt x="205574" y="103702"/>
                </a:lnTo>
                <a:lnTo>
                  <a:pt x="217059" y="103027"/>
                </a:lnTo>
                <a:lnTo>
                  <a:pt x="226621" y="103530"/>
                </a:lnTo>
                <a:lnTo>
                  <a:pt x="234901" y="104818"/>
                </a:lnTo>
                <a:lnTo>
                  <a:pt x="242326" y="106629"/>
                </a:lnTo>
                <a:lnTo>
                  <a:pt x="249181" y="108789"/>
                </a:lnTo>
                <a:lnTo>
                  <a:pt x="255655" y="111181"/>
                </a:lnTo>
                <a:lnTo>
                  <a:pt x="261877" y="113728"/>
                </a:lnTo>
                <a:lnTo>
                  <a:pt x="271330" y="119099"/>
                </a:lnTo>
                <a:lnTo>
                  <a:pt x="278706" y="124661"/>
                </a:lnTo>
                <a:lnTo>
                  <a:pt x="285159" y="130308"/>
                </a:lnTo>
                <a:lnTo>
                  <a:pt x="293743" y="135993"/>
                </a:lnTo>
                <a:lnTo>
                  <a:pt x="298699" y="138842"/>
                </a:lnTo>
                <a:lnTo>
                  <a:pt x="302002" y="142646"/>
                </a:lnTo>
                <a:lnTo>
                  <a:pt x="304205" y="147088"/>
                </a:lnTo>
                <a:lnTo>
                  <a:pt x="307604" y="156150"/>
                </a:lnTo>
                <a:lnTo>
                  <a:pt x="312291" y="163353"/>
                </a:lnTo>
                <a:lnTo>
                  <a:pt x="312969" y="169465"/>
                </a:lnTo>
                <a:lnTo>
                  <a:pt x="312468" y="177349"/>
                </a:lnTo>
                <a:lnTo>
                  <a:pt x="311182" y="186415"/>
                </a:lnTo>
                <a:lnTo>
                  <a:pt x="308420" y="196270"/>
                </a:lnTo>
                <a:lnTo>
                  <a:pt x="304673" y="206649"/>
                </a:lnTo>
                <a:lnTo>
                  <a:pt x="300270" y="217379"/>
                </a:lnTo>
                <a:lnTo>
                  <a:pt x="296383" y="225485"/>
                </a:lnTo>
                <a:lnTo>
                  <a:pt x="292838" y="231841"/>
                </a:lnTo>
                <a:lnTo>
                  <a:pt x="289523" y="237031"/>
                </a:lnTo>
                <a:lnTo>
                  <a:pt x="285408" y="242396"/>
                </a:lnTo>
                <a:lnTo>
                  <a:pt x="280759" y="247877"/>
                </a:lnTo>
                <a:lnTo>
                  <a:pt x="275756" y="253437"/>
                </a:lnTo>
                <a:lnTo>
                  <a:pt x="269562" y="258096"/>
                </a:lnTo>
                <a:lnTo>
                  <a:pt x="262576" y="262154"/>
                </a:lnTo>
                <a:lnTo>
                  <a:pt x="255061" y="265812"/>
                </a:lnTo>
                <a:lnTo>
                  <a:pt x="247193" y="269203"/>
                </a:lnTo>
                <a:lnTo>
                  <a:pt x="239090" y="272416"/>
                </a:lnTo>
                <a:lnTo>
                  <a:pt x="230831" y="275511"/>
                </a:lnTo>
                <a:lnTo>
                  <a:pt x="220562" y="278527"/>
                </a:lnTo>
                <a:lnTo>
                  <a:pt x="208954" y="281490"/>
                </a:lnTo>
                <a:lnTo>
                  <a:pt x="196453" y="284418"/>
                </a:lnTo>
                <a:lnTo>
                  <a:pt x="182404" y="287322"/>
                </a:lnTo>
                <a:lnTo>
                  <a:pt x="151553" y="293089"/>
                </a:lnTo>
                <a:lnTo>
                  <a:pt x="138183" y="295008"/>
                </a:lnTo>
                <a:lnTo>
                  <a:pt x="126412" y="296287"/>
                </a:lnTo>
                <a:lnTo>
                  <a:pt x="115707" y="297140"/>
                </a:lnTo>
                <a:lnTo>
                  <a:pt x="105713" y="297709"/>
                </a:lnTo>
                <a:lnTo>
                  <a:pt x="86989" y="298340"/>
                </a:lnTo>
                <a:lnTo>
                  <a:pt x="31571" y="298801"/>
                </a:lnTo>
                <a:lnTo>
                  <a:pt x="0" y="2988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16959" y="685800"/>
            <a:ext cx="3910082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481"/>
          <p:cNvSpPr/>
          <p:nvPr/>
        </p:nvSpPr>
        <p:spPr>
          <a:xfrm>
            <a:off x="3346283" y="2117559"/>
            <a:ext cx="325605" cy="543186"/>
          </a:xfrm>
          <a:custGeom>
            <a:avLst/>
            <a:gdLst/>
            <a:ahLst/>
            <a:cxnLst/>
            <a:rect l="0" t="0" r="0" b="0"/>
            <a:pathLst>
              <a:path w="325605" h="543186">
                <a:moveTo>
                  <a:pt x="325604" y="145580"/>
                </a:moveTo>
                <a:lnTo>
                  <a:pt x="325604" y="133649"/>
                </a:lnTo>
                <a:lnTo>
                  <a:pt x="321054" y="120879"/>
                </a:lnTo>
                <a:lnTo>
                  <a:pt x="318760" y="117683"/>
                </a:lnTo>
                <a:lnTo>
                  <a:pt x="316279" y="115552"/>
                </a:lnTo>
                <a:lnTo>
                  <a:pt x="313672" y="114131"/>
                </a:lnTo>
                <a:lnTo>
                  <a:pt x="311935" y="112232"/>
                </a:lnTo>
                <a:lnTo>
                  <a:pt x="310776" y="110013"/>
                </a:lnTo>
                <a:lnTo>
                  <a:pt x="310003" y="107581"/>
                </a:lnTo>
                <a:lnTo>
                  <a:pt x="306606" y="102339"/>
                </a:lnTo>
                <a:lnTo>
                  <a:pt x="301920" y="95882"/>
                </a:lnTo>
                <a:lnTo>
                  <a:pt x="294880" y="82489"/>
                </a:lnTo>
                <a:lnTo>
                  <a:pt x="292899" y="75312"/>
                </a:lnTo>
                <a:lnTo>
                  <a:pt x="286938" y="66408"/>
                </a:lnTo>
                <a:lnTo>
                  <a:pt x="278892" y="57053"/>
                </a:lnTo>
                <a:lnTo>
                  <a:pt x="272141" y="49720"/>
                </a:lnTo>
                <a:lnTo>
                  <a:pt x="267102" y="45478"/>
                </a:lnTo>
                <a:lnTo>
                  <a:pt x="260885" y="40746"/>
                </a:lnTo>
                <a:lnTo>
                  <a:pt x="253883" y="35686"/>
                </a:lnTo>
                <a:lnTo>
                  <a:pt x="248263" y="31360"/>
                </a:lnTo>
                <a:lnTo>
                  <a:pt x="239477" y="24013"/>
                </a:lnTo>
                <a:lnTo>
                  <a:pt x="229858" y="17573"/>
                </a:lnTo>
                <a:lnTo>
                  <a:pt x="224626" y="14522"/>
                </a:lnTo>
                <a:lnTo>
                  <a:pt x="218280" y="11536"/>
                </a:lnTo>
                <a:lnTo>
                  <a:pt x="211192" y="8593"/>
                </a:lnTo>
                <a:lnTo>
                  <a:pt x="203610" y="5678"/>
                </a:lnTo>
                <a:lnTo>
                  <a:pt x="197602" y="3734"/>
                </a:lnTo>
                <a:lnTo>
                  <a:pt x="188386" y="1575"/>
                </a:lnTo>
                <a:lnTo>
                  <a:pt x="178576" y="616"/>
                </a:lnTo>
                <a:lnTo>
                  <a:pt x="173293" y="360"/>
                </a:lnTo>
                <a:lnTo>
                  <a:pt x="162343" y="76"/>
                </a:lnTo>
                <a:lnTo>
                  <a:pt x="156756" y="0"/>
                </a:lnTo>
                <a:lnTo>
                  <a:pt x="149221" y="902"/>
                </a:lnTo>
                <a:lnTo>
                  <a:pt x="140388" y="2455"/>
                </a:lnTo>
                <a:lnTo>
                  <a:pt x="130689" y="4444"/>
                </a:lnTo>
                <a:lnTo>
                  <a:pt x="122318" y="6722"/>
                </a:lnTo>
                <a:lnTo>
                  <a:pt x="114833" y="9193"/>
                </a:lnTo>
                <a:lnTo>
                  <a:pt x="107937" y="11793"/>
                </a:lnTo>
                <a:lnTo>
                  <a:pt x="102388" y="14479"/>
                </a:lnTo>
                <a:lnTo>
                  <a:pt x="93682" y="20003"/>
                </a:lnTo>
                <a:lnTo>
                  <a:pt x="88122" y="24715"/>
                </a:lnTo>
                <a:lnTo>
                  <a:pt x="81557" y="30713"/>
                </a:lnTo>
                <a:lnTo>
                  <a:pt x="66644" y="44998"/>
                </a:lnTo>
                <a:lnTo>
                  <a:pt x="50491" y="60872"/>
                </a:lnTo>
                <a:lnTo>
                  <a:pt x="44087" y="68153"/>
                </a:lnTo>
                <a:lnTo>
                  <a:pt x="34433" y="81324"/>
                </a:lnTo>
                <a:lnTo>
                  <a:pt x="26967" y="90987"/>
                </a:lnTo>
                <a:lnTo>
                  <a:pt x="17409" y="104322"/>
                </a:lnTo>
                <a:lnTo>
                  <a:pt x="8545" y="117798"/>
                </a:lnTo>
                <a:lnTo>
                  <a:pt x="5646" y="121344"/>
                </a:lnTo>
                <a:lnTo>
                  <a:pt x="3714" y="125613"/>
                </a:lnTo>
                <a:lnTo>
                  <a:pt x="1567" y="135436"/>
                </a:lnTo>
                <a:lnTo>
                  <a:pt x="358" y="151676"/>
                </a:lnTo>
                <a:lnTo>
                  <a:pt x="75" y="167975"/>
                </a:lnTo>
                <a:lnTo>
                  <a:pt x="0" y="177655"/>
                </a:lnTo>
                <a:lnTo>
                  <a:pt x="1855" y="186013"/>
                </a:lnTo>
                <a:lnTo>
                  <a:pt x="8995" y="200381"/>
                </a:lnTo>
                <a:lnTo>
                  <a:pt x="15979" y="210576"/>
                </a:lnTo>
                <a:lnTo>
                  <a:pt x="25266" y="221671"/>
                </a:lnTo>
                <a:lnTo>
                  <a:pt x="28224" y="224882"/>
                </a:lnTo>
                <a:lnTo>
                  <a:pt x="33053" y="227976"/>
                </a:lnTo>
                <a:lnTo>
                  <a:pt x="39130" y="230991"/>
                </a:lnTo>
                <a:lnTo>
                  <a:pt x="46039" y="233953"/>
                </a:lnTo>
                <a:lnTo>
                  <a:pt x="51597" y="235928"/>
                </a:lnTo>
                <a:lnTo>
                  <a:pt x="60313" y="238123"/>
                </a:lnTo>
                <a:lnTo>
                  <a:pt x="69902" y="239098"/>
                </a:lnTo>
                <a:lnTo>
                  <a:pt x="75126" y="239358"/>
                </a:lnTo>
                <a:lnTo>
                  <a:pt x="91090" y="239647"/>
                </a:lnTo>
                <a:lnTo>
                  <a:pt x="100682" y="239724"/>
                </a:lnTo>
                <a:lnTo>
                  <a:pt x="110886" y="238823"/>
                </a:lnTo>
                <a:lnTo>
                  <a:pt x="121499" y="237269"/>
                </a:lnTo>
                <a:lnTo>
                  <a:pt x="132384" y="235282"/>
                </a:lnTo>
                <a:lnTo>
                  <a:pt x="140593" y="233004"/>
                </a:lnTo>
                <a:lnTo>
                  <a:pt x="147018" y="230533"/>
                </a:lnTo>
                <a:lnTo>
                  <a:pt x="185670" y="211258"/>
                </a:lnTo>
                <a:lnTo>
                  <a:pt x="191357" y="207463"/>
                </a:lnTo>
                <a:lnTo>
                  <a:pt x="197054" y="203028"/>
                </a:lnTo>
                <a:lnTo>
                  <a:pt x="202756" y="198166"/>
                </a:lnTo>
                <a:lnTo>
                  <a:pt x="211633" y="190225"/>
                </a:lnTo>
                <a:lnTo>
                  <a:pt x="219705" y="182567"/>
                </a:lnTo>
                <a:lnTo>
                  <a:pt x="229642" y="172814"/>
                </a:lnTo>
                <a:lnTo>
                  <a:pt x="235330" y="164669"/>
                </a:lnTo>
                <a:lnTo>
                  <a:pt x="236846" y="161164"/>
                </a:lnTo>
                <a:lnTo>
                  <a:pt x="243611" y="152189"/>
                </a:lnTo>
                <a:lnTo>
                  <a:pt x="251062" y="142803"/>
                </a:lnTo>
                <a:lnTo>
                  <a:pt x="254374" y="135456"/>
                </a:lnTo>
                <a:lnTo>
                  <a:pt x="256239" y="121414"/>
                </a:lnTo>
                <a:lnTo>
                  <a:pt x="256792" y="105188"/>
                </a:lnTo>
                <a:lnTo>
                  <a:pt x="255916" y="101508"/>
                </a:lnTo>
                <a:lnTo>
                  <a:pt x="254380" y="99054"/>
                </a:lnTo>
                <a:lnTo>
                  <a:pt x="252405" y="97418"/>
                </a:lnTo>
                <a:lnTo>
                  <a:pt x="251087" y="97279"/>
                </a:lnTo>
                <a:lnTo>
                  <a:pt x="250209" y="98140"/>
                </a:lnTo>
                <a:lnTo>
                  <a:pt x="249623" y="99666"/>
                </a:lnTo>
                <a:lnTo>
                  <a:pt x="248798" y="106364"/>
                </a:lnTo>
                <a:lnTo>
                  <a:pt x="251145" y="116721"/>
                </a:lnTo>
                <a:lnTo>
                  <a:pt x="253105" y="123484"/>
                </a:lnTo>
                <a:lnTo>
                  <a:pt x="254411" y="133707"/>
                </a:lnTo>
                <a:lnTo>
                  <a:pt x="255282" y="146237"/>
                </a:lnTo>
                <a:lnTo>
                  <a:pt x="255863" y="160306"/>
                </a:lnTo>
                <a:lnTo>
                  <a:pt x="257202" y="171590"/>
                </a:lnTo>
                <a:lnTo>
                  <a:pt x="259048" y="181018"/>
                </a:lnTo>
                <a:lnTo>
                  <a:pt x="262686" y="196573"/>
                </a:lnTo>
                <a:lnTo>
                  <a:pt x="264303" y="209836"/>
                </a:lnTo>
                <a:lnTo>
                  <a:pt x="267562" y="224621"/>
                </a:lnTo>
                <a:lnTo>
                  <a:pt x="271232" y="240717"/>
                </a:lnTo>
                <a:lnTo>
                  <a:pt x="272864" y="257396"/>
                </a:lnTo>
                <a:lnTo>
                  <a:pt x="276129" y="274334"/>
                </a:lnTo>
                <a:lnTo>
                  <a:pt x="278333" y="282851"/>
                </a:lnTo>
                <a:lnTo>
                  <a:pt x="279803" y="293292"/>
                </a:lnTo>
                <a:lnTo>
                  <a:pt x="280782" y="305015"/>
                </a:lnTo>
                <a:lnTo>
                  <a:pt x="281435" y="317592"/>
                </a:lnTo>
                <a:lnTo>
                  <a:pt x="282161" y="354428"/>
                </a:lnTo>
                <a:lnTo>
                  <a:pt x="282740" y="541962"/>
                </a:lnTo>
                <a:lnTo>
                  <a:pt x="283693" y="543185"/>
                </a:lnTo>
                <a:lnTo>
                  <a:pt x="285281" y="543048"/>
                </a:lnTo>
                <a:lnTo>
                  <a:pt x="291314" y="53991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482"/>
          <p:cNvSpPr/>
          <p:nvPr/>
        </p:nvSpPr>
        <p:spPr>
          <a:xfrm>
            <a:off x="3877627" y="2271712"/>
            <a:ext cx="334328" cy="51436"/>
          </a:xfrm>
          <a:custGeom>
            <a:avLst/>
            <a:gdLst/>
            <a:ahLst/>
            <a:cxnLst/>
            <a:rect l="0" t="0" r="0" b="0"/>
            <a:pathLst>
              <a:path w="334328" h="51436">
                <a:moveTo>
                  <a:pt x="0" y="51435"/>
                </a:moveTo>
                <a:lnTo>
                  <a:pt x="13652" y="46884"/>
                </a:lnTo>
                <a:lnTo>
                  <a:pt x="19579" y="45544"/>
                </a:lnTo>
                <a:lnTo>
                  <a:pt x="25435" y="44650"/>
                </a:lnTo>
                <a:lnTo>
                  <a:pt x="31244" y="44054"/>
                </a:lnTo>
                <a:lnTo>
                  <a:pt x="37022" y="43657"/>
                </a:lnTo>
                <a:lnTo>
                  <a:pt x="42779" y="43392"/>
                </a:lnTo>
                <a:lnTo>
                  <a:pt x="48522" y="43215"/>
                </a:lnTo>
                <a:lnTo>
                  <a:pt x="55208" y="42145"/>
                </a:lnTo>
                <a:lnTo>
                  <a:pt x="62523" y="40480"/>
                </a:lnTo>
                <a:lnTo>
                  <a:pt x="70257" y="38416"/>
                </a:lnTo>
                <a:lnTo>
                  <a:pt x="77318" y="37041"/>
                </a:lnTo>
                <a:lnTo>
                  <a:pt x="83930" y="36124"/>
                </a:lnTo>
                <a:lnTo>
                  <a:pt x="90243" y="35513"/>
                </a:lnTo>
                <a:lnTo>
                  <a:pt x="97310" y="34153"/>
                </a:lnTo>
                <a:lnTo>
                  <a:pt x="104878" y="32293"/>
                </a:lnTo>
                <a:lnTo>
                  <a:pt x="112781" y="30101"/>
                </a:lnTo>
                <a:lnTo>
                  <a:pt x="128528" y="26735"/>
                </a:lnTo>
                <a:lnTo>
                  <a:pt x="194081" y="13848"/>
                </a:lnTo>
                <a:lnTo>
                  <a:pt x="226593" y="6790"/>
                </a:lnTo>
                <a:lnTo>
                  <a:pt x="241549" y="4527"/>
                </a:lnTo>
                <a:lnTo>
                  <a:pt x="256283" y="3018"/>
                </a:lnTo>
                <a:lnTo>
                  <a:pt x="289613" y="894"/>
                </a:lnTo>
                <a:lnTo>
                  <a:pt x="295945" y="596"/>
                </a:lnTo>
                <a:lnTo>
                  <a:pt x="308061" y="265"/>
                </a:lnTo>
                <a:lnTo>
                  <a:pt x="33432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483"/>
          <p:cNvSpPr/>
          <p:nvPr/>
        </p:nvSpPr>
        <p:spPr>
          <a:xfrm>
            <a:off x="3894772" y="2375362"/>
            <a:ext cx="402908" cy="67801"/>
          </a:xfrm>
          <a:custGeom>
            <a:avLst/>
            <a:gdLst/>
            <a:ahLst/>
            <a:cxnLst/>
            <a:rect l="0" t="0" r="0" b="0"/>
            <a:pathLst>
              <a:path w="402908" h="67801">
                <a:moveTo>
                  <a:pt x="0" y="67800"/>
                </a:moveTo>
                <a:lnTo>
                  <a:pt x="28371" y="67800"/>
                </a:lnTo>
                <a:lnTo>
                  <a:pt x="32249" y="66848"/>
                </a:lnTo>
                <a:lnTo>
                  <a:pt x="36739" y="65260"/>
                </a:lnTo>
                <a:lnTo>
                  <a:pt x="41638" y="63249"/>
                </a:lnTo>
                <a:lnTo>
                  <a:pt x="49666" y="60956"/>
                </a:lnTo>
                <a:lnTo>
                  <a:pt x="59781" y="58475"/>
                </a:lnTo>
                <a:lnTo>
                  <a:pt x="71286" y="55868"/>
                </a:lnTo>
                <a:lnTo>
                  <a:pt x="81814" y="54130"/>
                </a:lnTo>
                <a:lnTo>
                  <a:pt x="91690" y="52972"/>
                </a:lnTo>
                <a:lnTo>
                  <a:pt x="101132" y="52200"/>
                </a:lnTo>
                <a:lnTo>
                  <a:pt x="110283" y="50732"/>
                </a:lnTo>
                <a:lnTo>
                  <a:pt x="119243" y="48802"/>
                </a:lnTo>
                <a:lnTo>
                  <a:pt x="128073" y="46562"/>
                </a:lnTo>
                <a:lnTo>
                  <a:pt x="136817" y="44116"/>
                </a:lnTo>
                <a:lnTo>
                  <a:pt x="154153" y="38859"/>
                </a:lnTo>
                <a:lnTo>
                  <a:pt x="193630" y="25993"/>
                </a:lnTo>
                <a:lnTo>
                  <a:pt x="206239" y="22784"/>
                </a:lnTo>
                <a:lnTo>
                  <a:pt x="217502" y="20644"/>
                </a:lnTo>
                <a:lnTo>
                  <a:pt x="227869" y="19218"/>
                </a:lnTo>
                <a:lnTo>
                  <a:pt x="240495" y="16362"/>
                </a:lnTo>
                <a:lnTo>
                  <a:pt x="254628" y="12553"/>
                </a:lnTo>
                <a:lnTo>
                  <a:pt x="269764" y="8108"/>
                </a:lnTo>
                <a:lnTo>
                  <a:pt x="282713" y="5146"/>
                </a:lnTo>
                <a:lnTo>
                  <a:pt x="294203" y="3171"/>
                </a:lnTo>
                <a:lnTo>
                  <a:pt x="304720" y="1854"/>
                </a:lnTo>
                <a:lnTo>
                  <a:pt x="317447" y="976"/>
                </a:lnTo>
                <a:lnTo>
                  <a:pt x="331647" y="391"/>
                </a:lnTo>
                <a:lnTo>
                  <a:pt x="346827" y="0"/>
                </a:lnTo>
                <a:lnTo>
                  <a:pt x="359806" y="693"/>
                </a:lnTo>
                <a:lnTo>
                  <a:pt x="371316" y="2107"/>
                </a:lnTo>
                <a:lnTo>
                  <a:pt x="402907" y="779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84"/>
          <p:cNvSpPr/>
          <p:nvPr/>
        </p:nvSpPr>
        <p:spPr>
          <a:xfrm>
            <a:off x="4538169" y="2160270"/>
            <a:ext cx="351014" cy="196662"/>
          </a:xfrm>
          <a:custGeom>
            <a:avLst/>
            <a:gdLst/>
            <a:ahLst/>
            <a:cxnLst/>
            <a:rect l="0" t="0" r="0" b="0"/>
            <a:pathLst>
              <a:path w="351014" h="196662">
                <a:moveTo>
                  <a:pt x="50976" y="0"/>
                </a:moveTo>
                <a:lnTo>
                  <a:pt x="55526" y="0"/>
                </a:lnTo>
                <a:lnTo>
                  <a:pt x="57819" y="952"/>
                </a:lnTo>
                <a:lnTo>
                  <a:pt x="62907" y="4550"/>
                </a:lnTo>
                <a:lnTo>
                  <a:pt x="64645" y="6843"/>
                </a:lnTo>
                <a:lnTo>
                  <a:pt x="65804" y="9325"/>
                </a:lnTo>
                <a:lnTo>
                  <a:pt x="67091" y="14622"/>
                </a:lnTo>
                <a:lnTo>
                  <a:pt x="67663" y="20151"/>
                </a:lnTo>
                <a:lnTo>
                  <a:pt x="67917" y="25783"/>
                </a:lnTo>
                <a:lnTo>
                  <a:pt x="67985" y="28619"/>
                </a:lnTo>
                <a:lnTo>
                  <a:pt x="67078" y="33367"/>
                </a:lnTo>
                <a:lnTo>
                  <a:pt x="65520" y="39389"/>
                </a:lnTo>
                <a:lnTo>
                  <a:pt x="63530" y="46262"/>
                </a:lnTo>
                <a:lnTo>
                  <a:pt x="56177" y="74138"/>
                </a:lnTo>
                <a:lnTo>
                  <a:pt x="53491" y="81810"/>
                </a:lnTo>
                <a:lnTo>
                  <a:pt x="50747" y="87877"/>
                </a:lnTo>
                <a:lnTo>
                  <a:pt x="47966" y="92875"/>
                </a:lnTo>
                <a:lnTo>
                  <a:pt x="42335" y="103507"/>
                </a:lnTo>
                <a:lnTo>
                  <a:pt x="39501" y="109010"/>
                </a:lnTo>
                <a:lnTo>
                  <a:pt x="34753" y="115536"/>
                </a:lnTo>
                <a:lnTo>
                  <a:pt x="28730" y="122744"/>
                </a:lnTo>
                <a:lnTo>
                  <a:pt x="21858" y="130406"/>
                </a:lnTo>
                <a:lnTo>
                  <a:pt x="17276" y="137420"/>
                </a:lnTo>
                <a:lnTo>
                  <a:pt x="14222" y="144001"/>
                </a:lnTo>
                <a:lnTo>
                  <a:pt x="12186" y="150293"/>
                </a:lnTo>
                <a:lnTo>
                  <a:pt x="9876" y="155440"/>
                </a:lnTo>
                <a:lnTo>
                  <a:pt x="7383" y="159824"/>
                </a:lnTo>
                <a:lnTo>
                  <a:pt x="4769" y="163699"/>
                </a:lnTo>
                <a:lnTo>
                  <a:pt x="3026" y="167235"/>
                </a:lnTo>
                <a:lnTo>
                  <a:pt x="1864" y="170545"/>
                </a:lnTo>
                <a:lnTo>
                  <a:pt x="1090" y="173704"/>
                </a:lnTo>
                <a:lnTo>
                  <a:pt x="229" y="179754"/>
                </a:lnTo>
                <a:lnTo>
                  <a:pt x="0" y="182701"/>
                </a:lnTo>
                <a:lnTo>
                  <a:pt x="799" y="185618"/>
                </a:lnTo>
                <a:lnTo>
                  <a:pt x="4228" y="191399"/>
                </a:lnTo>
                <a:lnTo>
                  <a:pt x="7427" y="193322"/>
                </a:lnTo>
                <a:lnTo>
                  <a:pt x="16063" y="195458"/>
                </a:lnTo>
                <a:lnTo>
                  <a:pt x="23712" y="196408"/>
                </a:lnTo>
                <a:lnTo>
                  <a:pt x="27084" y="196661"/>
                </a:lnTo>
                <a:lnTo>
                  <a:pt x="35913" y="194402"/>
                </a:lnTo>
                <a:lnTo>
                  <a:pt x="46186" y="191176"/>
                </a:lnTo>
                <a:lnTo>
                  <a:pt x="57102" y="189742"/>
                </a:lnTo>
                <a:lnTo>
                  <a:pt x="62680" y="189360"/>
                </a:lnTo>
                <a:lnTo>
                  <a:pt x="68303" y="189105"/>
                </a:lnTo>
                <a:lnTo>
                  <a:pt x="73958" y="188935"/>
                </a:lnTo>
                <a:lnTo>
                  <a:pt x="80584" y="187869"/>
                </a:lnTo>
                <a:lnTo>
                  <a:pt x="87860" y="186206"/>
                </a:lnTo>
                <a:lnTo>
                  <a:pt x="95568" y="184145"/>
                </a:lnTo>
                <a:lnTo>
                  <a:pt x="103564" y="182770"/>
                </a:lnTo>
                <a:lnTo>
                  <a:pt x="111752" y="181854"/>
                </a:lnTo>
                <a:lnTo>
                  <a:pt x="120068" y="181244"/>
                </a:lnTo>
                <a:lnTo>
                  <a:pt x="128470" y="180836"/>
                </a:lnTo>
                <a:lnTo>
                  <a:pt x="145425" y="180384"/>
                </a:lnTo>
                <a:lnTo>
                  <a:pt x="153947" y="179311"/>
                </a:lnTo>
                <a:lnTo>
                  <a:pt x="162485" y="177643"/>
                </a:lnTo>
                <a:lnTo>
                  <a:pt x="171035" y="175579"/>
                </a:lnTo>
                <a:lnTo>
                  <a:pt x="179593" y="174202"/>
                </a:lnTo>
                <a:lnTo>
                  <a:pt x="188155" y="173285"/>
                </a:lnTo>
                <a:lnTo>
                  <a:pt x="196722" y="172673"/>
                </a:lnTo>
                <a:lnTo>
                  <a:pt x="205289" y="172265"/>
                </a:lnTo>
                <a:lnTo>
                  <a:pt x="222430" y="171812"/>
                </a:lnTo>
                <a:lnTo>
                  <a:pt x="351013" y="1714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85"/>
          <p:cNvSpPr/>
          <p:nvPr/>
        </p:nvSpPr>
        <p:spPr>
          <a:xfrm>
            <a:off x="4743459" y="2160270"/>
            <a:ext cx="25709" cy="462916"/>
          </a:xfrm>
          <a:custGeom>
            <a:avLst/>
            <a:gdLst/>
            <a:ahLst/>
            <a:cxnLst/>
            <a:rect l="0" t="0" r="0" b="0"/>
            <a:pathLst>
              <a:path w="25709" h="462916">
                <a:moveTo>
                  <a:pt x="8563" y="0"/>
                </a:moveTo>
                <a:lnTo>
                  <a:pt x="4012" y="0"/>
                </a:lnTo>
                <a:lnTo>
                  <a:pt x="2671" y="952"/>
                </a:lnTo>
                <a:lnTo>
                  <a:pt x="1778" y="2540"/>
                </a:lnTo>
                <a:lnTo>
                  <a:pt x="1182" y="4550"/>
                </a:lnTo>
                <a:lnTo>
                  <a:pt x="520" y="11865"/>
                </a:lnTo>
                <a:lnTo>
                  <a:pt x="344" y="16482"/>
                </a:lnTo>
                <a:lnTo>
                  <a:pt x="1179" y="21466"/>
                </a:lnTo>
                <a:lnTo>
                  <a:pt x="2688" y="26693"/>
                </a:lnTo>
                <a:lnTo>
                  <a:pt x="4646" y="32083"/>
                </a:lnTo>
                <a:lnTo>
                  <a:pt x="5951" y="36628"/>
                </a:lnTo>
                <a:lnTo>
                  <a:pt x="6822" y="40611"/>
                </a:lnTo>
                <a:lnTo>
                  <a:pt x="7402" y="44219"/>
                </a:lnTo>
                <a:lnTo>
                  <a:pt x="7789" y="51387"/>
                </a:lnTo>
                <a:lnTo>
                  <a:pt x="8219" y="72051"/>
                </a:lnTo>
                <a:lnTo>
                  <a:pt x="8533" y="128139"/>
                </a:lnTo>
                <a:lnTo>
                  <a:pt x="7590" y="136861"/>
                </a:lnTo>
                <a:lnTo>
                  <a:pt x="6010" y="145533"/>
                </a:lnTo>
                <a:lnTo>
                  <a:pt x="4003" y="154172"/>
                </a:lnTo>
                <a:lnTo>
                  <a:pt x="2666" y="162789"/>
                </a:lnTo>
                <a:lnTo>
                  <a:pt x="1774" y="171391"/>
                </a:lnTo>
                <a:lnTo>
                  <a:pt x="1180" y="179983"/>
                </a:lnTo>
                <a:lnTo>
                  <a:pt x="783" y="188568"/>
                </a:lnTo>
                <a:lnTo>
                  <a:pt x="342" y="205728"/>
                </a:lnTo>
                <a:lnTo>
                  <a:pt x="0" y="395326"/>
                </a:lnTo>
                <a:lnTo>
                  <a:pt x="949" y="411188"/>
                </a:lnTo>
                <a:lnTo>
                  <a:pt x="2535" y="423668"/>
                </a:lnTo>
                <a:lnTo>
                  <a:pt x="4544" y="433892"/>
                </a:lnTo>
                <a:lnTo>
                  <a:pt x="6836" y="441661"/>
                </a:lnTo>
                <a:lnTo>
                  <a:pt x="9317" y="447793"/>
                </a:lnTo>
                <a:lnTo>
                  <a:pt x="11923" y="452834"/>
                </a:lnTo>
                <a:lnTo>
                  <a:pt x="14613" y="456194"/>
                </a:lnTo>
                <a:lnTo>
                  <a:pt x="17359" y="458434"/>
                </a:lnTo>
                <a:lnTo>
                  <a:pt x="25708" y="46291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86"/>
          <p:cNvSpPr/>
          <p:nvPr/>
        </p:nvSpPr>
        <p:spPr>
          <a:xfrm>
            <a:off x="4932045" y="2288857"/>
            <a:ext cx="368618" cy="300039"/>
          </a:xfrm>
          <a:custGeom>
            <a:avLst/>
            <a:gdLst/>
            <a:ahLst/>
            <a:cxnLst/>
            <a:rect l="0" t="0" r="0" b="0"/>
            <a:pathLst>
              <a:path w="368618" h="300039">
                <a:moveTo>
                  <a:pt x="0" y="0"/>
                </a:moveTo>
                <a:lnTo>
                  <a:pt x="4550" y="0"/>
                </a:lnTo>
                <a:lnTo>
                  <a:pt x="6843" y="953"/>
                </a:lnTo>
                <a:lnTo>
                  <a:pt x="14622" y="6844"/>
                </a:lnTo>
                <a:lnTo>
                  <a:pt x="22959" y="14622"/>
                </a:lnTo>
                <a:lnTo>
                  <a:pt x="32414" y="22959"/>
                </a:lnTo>
                <a:lnTo>
                  <a:pt x="41711" y="28619"/>
                </a:lnTo>
                <a:lnTo>
                  <a:pt x="49653" y="36850"/>
                </a:lnTo>
                <a:lnTo>
                  <a:pt x="53104" y="41711"/>
                </a:lnTo>
                <a:lnTo>
                  <a:pt x="62019" y="49653"/>
                </a:lnTo>
                <a:lnTo>
                  <a:pt x="67064" y="53105"/>
                </a:lnTo>
                <a:lnTo>
                  <a:pt x="75208" y="62020"/>
                </a:lnTo>
                <a:lnTo>
                  <a:pt x="78714" y="67064"/>
                </a:lnTo>
                <a:lnTo>
                  <a:pt x="82956" y="72332"/>
                </a:lnTo>
                <a:lnTo>
                  <a:pt x="87689" y="77749"/>
                </a:lnTo>
                <a:lnTo>
                  <a:pt x="92749" y="83265"/>
                </a:lnTo>
                <a:lnTo>
                  <a:pt x="97075" y="88848"/>
                </a:lnTo>
                <a:lnTo>
                  <a:pt x="100912" y="94474"/>
                </a:lnTo>
                <a:lnTo>
                  <a:pt x="104422" y="100130"/>
                </a:lnTo>
                <a:lnTo>
                  <a:pt x="108667" y="105806"/>
                </a:lnTo>
                <a:lnTo>
                  <a:pt x="113402" y="111495"/>
                </a:lnTo>
                <a:lnTo>
                  <a:pt x="118464" y="117193"/>
                </a:lnTo>
                <a:lnTo>
                  <a:pt x="124696" y="121943"/>
                </a:lnTo>
                <a:lnTo>
                  <a:pt x="131708" y="126063"/>
                </a:lnTo>
                <a:lnTo>
                  <a:pt x="139240" y="129762"/>
                </a:lnTo>
                <a:lnTo>
                  <a:pt x="150149" y="138952"/>
                </a:lnTo>
                <a:lnTo>
                  <a:pt x="154392" y="144070"/>
                </a:lnTo>
                <a:lnTo>
                  <a:pt x="163888" y="152244"/>
                </a:lnTo>
                <a:lnTo>
                  <a:pt x="176886" y="162456"/>
                </a:lnTo>
                <a:lnTo>
                  <a:pt x="192219" y="174026"/>
                </a:lnTo>
                <a:lnTo>
                  <a:pt x="204346" y="182693"/>
                </a:lnTo>
                <a:lnTo>
                  <a:pt x="214336" y="189423"/>
                </a:lnTo>
                <a:lnTo>
                  <a:pt x="222900" y="194862"/>
                </a:lnTo>
                <a:lnTo>
                  <a:pt x="230515" y="200393"/>
                </a:lnTo>
                <a:lnTo>
                  <a:pt x="237497" y="205985"/>
                </a:lnTo>
                <a:lnTo>
                  <a:pt x="244056" y="211619"/>
                </a:lnTo>
                <a:lnTo>
                  <a:pt x="250334" y="216327"/>
                </a:lnTo>
                <a:lnTo>
                  <a:pt x="256424" y="220418"/>
                </a:lnTo>
                <a:lnTo>
                  <a:pt x="262389" y="224098"/>
                </a:lnTo>
                <a:lnTo>
                  <a:pt x="271128" y="230361"/>
                </a:lnTo>
                <a:lnTo>
                  <a:pt x="293539" y="247480"/>
                </a:lnTo>
                <a:lnTo>
                  <a:pt x="302372" y="254522"/>
                </a:lnTo>
                <a:lnTo>
                  <a:pt x="309214" y="260169"/>
                </a:lnTo>
                <a:lnTo>
                  <a:pt x="314728" y="264886"/>
                </a:lnTo>
                <a:lnTo>
                  <a:pt x="323166" y="270888"/>
                </a:lnTo>
                <a:lnTo>
                  <a:pt x="333554" y="277747"/>
                </a:lnTo>
                <a:lnTo>
                  <a:pt x="368617" y="30003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87"/>
          <p:cNvSpPr/>
          <p:nvPr/>
        </p:nvSpPr>
        <p:spPr>
          <a:xfrm>
            <a:off x="4923472" y="2288857"/>
            <a:ext cx="325756" cy="317183"/>
          </a:xfrm>
          <a:custGeom>
            <a:avLst/>
            <a:gdLst/>
            <a:ahLst/>
            <a:cxnLst/>
            <a:rect l="0" t="0" r="0" b="0"/>
            <a:pathLst>
              <a:path w="325756" h="317183">
                <a:moveTo>
                  <a:pt x="325755" y="0"/>
                </a:moveTo>
                <a:lnTo>
                  <a:pt x="301892" y="11932"/>
                </a:lnTo>
                <a:lnTo>
                  <a:pt x="293559" y="17368"/>
                </a:lnTo>
                <a:lnTo>
                  <a:pt x="285729" y="23912"/>
                </a:lnTo>
                <a:lnTo>
                  <a:pt x="275898" y="33170"/>
                </a:lnTo>
                <a:lnTo>
                  <a:pt x="259653" y="49092"/>
                </a:lnTo>
                <a:lnTo>
                  <a:pt x="250255" y="57493"/>
                </a:lnTo>
                <a:lnTo>
                  <a:pt x="212580" y="90166"/>
                </a:lnTo>
                <a:lnTo>
                  <a:pt x="191635" y="109606"/>
                </a:lnTo>
                <a:lnTo>
                  <a:pt x="163779" y="136616"/>
                </a:lnTo>
                <a:lnTo>
                  <a:pt x="155858" y="145370"/>
                </a:lnTo>
                <a:lnTo>
                  <a:pt x="148673" y="154063"/>
                </a:lnTo>
                <a:lnTo>
                  <a:pt x="141978" y="162716"/>
                </a:lnTo>
                <a:lnTo>
                  <a:pt x="134657" y="170390"/>
                </a:lnTo>
                <a:lnTo>
                  <a:pt x="126919" y="177411"/>
                </a:lnTo>
                <a:lnTo>
                  <a:pt x="118903" y="183996"/>
                </a:lnTo>
                <a:lnTo>
                  <a:pt x="111653" y="191244"/>
                </a:lnTo>
                <a:lnTo>
                  <a:pt x="104916" y="198934"/>
                </a:lnTo>
                <a:lnTo>
                  <a:pt x="98519" y="206917"/>
                </a:lnTo>
                <a:lnTo>
                  <a:pt x="91397" y="214145"/>
                </a:lnTo>
                <a:lnTo>
                  <a:pt x="83791" y="220868"/>
                </a:lnTo>
                <a:lnTo>
                  <a:pt x="75863" y="227256"/>
                </a:lnTo>
                <a:lnTo>
                  <a:pt x="68673" y="233419"/>
                </a:lnTo>
                <a:lnTo>
                  <a:pt x="61975" y="239433"/>
                </a:lnTo>
                <a:lnTo>
                  <a:pt x="55603" y="245347"/>
                </a:lnTo>
                <a:lnTo>
                  <a:pt x="46594" y="255004"/>
                </a:lnTo>
                <a:lnTo>
                  <a:pt x="23884" y="280975"/>
                </a:lnTo>
                <a:lnTo>
                  <a:pt x="15922" y="291140"/>
                </a:lnTo>
                <a:lnTo>
                  <a:pt x="10615" y="298868"/>
                </a:lnTo>
                <a:lnTo>
                  <a:pt x="0" y="31718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88"/>
          <p:cNvSpPr/>
          <p:nvPr/>
        </p:nvSpPr>
        <p:spPr>
          <a:xfrm>
            <a:off x="5412104" y="2383155"/>
            <a:ext cx="514351" cy="17146"/>
          </a:xfrm>
          <a:custGeom>
            <a:avLst/>
            <a:gdLst/>
            <a:ahLst/>
            <a:cxnLst/>
            <a:rect l="0" t="0" r="0" b="0"/>
            <a:pathLst>
              <a:path w="514351" h="17146">
                <a:moveTo>
                  <a:pt x="0" y="0"/>
                </a:moveTo>
                <a:lnTo>
                  <a:pt x="59659" y="0"/>
                </a:lnTo>
                <a:lnTo>
                  <a:pt x="70253" y="952"/>
                </a:lnTo>
                <a:lnTo>
                  <a:pt x="79221" y="2540"/>
                </a:lnTo>
                <a:lnTo>
                  <a:pt x="87104" y="4551"/>
                </a:lnTo>
                <a:lnTo>
                  <a:pt x="96170" y="5891"/>
                </a:lnTo>
                <a:lnTo>
                  <a:pt x="106023" y="6785"/>
                </a:lnTo>
                <a:lnTo>
                  <a:pt x="116402" y="7380"/>
                </a:lnTo>
                <a:lnTo>
                  <a:pt x="129036" y="6825"/>
                </a:lnTo>
                <a:lnTo>
                  <a:pt x="143174" y="5503"/>
                </a:lnTo>
                <a:lnTo>
                  <a:pt x="158315" y="3668"/>
                </a:lnTo>
                <a:lnTo>
                  <a:pt x="172219" y="2445"/>
                </a:lnTo>
                <a:lnTo>
                  <a:pt x="185298" y="1630"/>
                </a:lnTo>
                <a:lnTo>
                  <a:pt x="209990" y="724"/>
                </a:lnTo>
                <a:lnTo>
                  <a:pt x="233664" y="321"/>
                </a:lnTo>
                <a:lnTo>
                  <a:pt x="336675" y="95"/>
                </a:lnTo>
                <a:lnTo>
                  <a:pt x="367325" y="1016"/>
                </a:lnTo>
                <a:lnTo>
                  <a:pt x="390617" y="2582"/>
                </a:lnTo>
                <a:lnTo>
                  <a:pt x="427925" y="6862"/>
                </a:lnTo>
                <a:lnTo>
                  <a:pt x="488424" y="14831"/>
                </a:lnTo>
                <a:lnTo>
                  <a:pt x="514350" y="171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89"/>
          <p:cNvSpPr/>
          <p:nvPr/>
        </p:nvSpPr>
        <p:spPr>
          <a:xfrm>
            <a:off x="5593319" y="2263139"/>
            <a:ext cx="110252" cy="325757"/>
          </a:xfrm>
          <a:custGeom>
            <a:avLst/>
            <a:gdLst/>
            <a:ahLst/>
            <a:cxnLst/>
            <a:rect l="0" t="0" r="0" b="0"/>
            <a:pathLst>
              <a:path w="110252" h="325757">
                <a:moveTo>
                  <a:pt x="7381" y="0"/>
                </a:moveTo>
                <a:lnTo>
                  <a:pt x="2830" y="4552"/>
                </a:lnTo>
                <a:lnTo>
                  <a:pt x="1489" y="6845"/>
                </a:lnTo>
                <a:lnTo>
                  <a:pt x="0" y="11932"/>
                </a:lnTo>
                <a:lnTo>
                  <a:pt x="555" y="16528"/>
                </a:lnTo>
                <a:lnTo>
                  <a:pt x="1878" y="22449"/>
                </a:lnTo>
                <a:lnTo>
                  <a:pt x="3712" y="29254"/>
                </a:lnTo>
                <a:lnTo>
                  <a:pt x="5887" y="35695"/>
                </a:lnTo>
                <a:lnTo>
                  <a:pt x="8290" y="41894"/>
                </a:lnTo>
                <a:lnTo>
                  <a:pt x="10845" y="47932"/>
                </a:lnTo>
                <a:lnTo>
                  <a:pt x="16223" y="59721"/>
                </a:lnTo>
                <a:lnTo>
                  <a:pt x="18990" y="65532"/>
                </a:lnTo>
                <a:lnTo>
                  <a:pt x="20835" y="71310"/>
                </a:lnTo>
                <a:lnTo>
                  <a:pt x="22065" y="77068"/>
                </a:lnTo>
                <a:lnTo>
                  <a:pt x="22886" y="82811"/>
                </a:lnTo>
                <a:lnTo>
                  <a:pt x="25338" y="90450"/>
                </a:lnTo>
                <a:lnTo>
                  <a:pt x="28876" y="99353"/>
                </a:lnTo>
                <a:lnTo>
                  <a:pt x="36937" y="117500"/>
                </a:lnTo>
                <a:lnTo>
                  <a:pt x="43694" y="131915"/>
                </a:lnTo>
                <a:lnTo>
                  <a:pt x="45877" y="138426"/>
                </a:lnTo>
                <a:lnTo>
                  <a:pt x="47332" y="144672"/>
                </a:lnTo>
                <a:lnTo>
                  <a:pt x="48303" y="150740"/>
                </a:lnTo>
                <a:lnTo>
                  <a:pt x="49902" y="156691"/>
                </a:lnTo>
                <a:lnTo>
                  <a:pt x="51921" y="162564"/>
                </a:lnTo>
                <a:lnTo>
                  <a:pt x="54219" y="168383"/>
                </a:lnTo>
                <a:lnTo>
                  <a:pt x="56704" y="174169"/>
                </a:lnTo>
                <a:lnTo>
                  <a:pt x="62005" y="185676"/>
                </a:lnTo>
                <a:lnTo>
                  <a:pt x="63799" y="191411"/>
                </a:lnTo>
                <a:lnTo>
                  <a:pt x="64995" y="197141"/>
                </a:lnTo>
                <a:lnTo>
                  <a:pt x="65793" y="202865"/>
                </a:lnTo>
                <a:lnTo>
                  <a:pt x="67277" y="208586"/>
                </a:lnTo>
                <a:lnTo>
                  <a:pt x="69219" y="214305"/>
                </a:lnTo>
                <a:lnTo>
                  <a:pt x="71466" y="220023"/>
                </a:lnTo>
                <a:lnTo>
                  <a:pt x="72964" y="225739"/>
                </a:lnTo>
                <a:lnTo>
                  <a:pt x="73963" y="231456"/>
                </a:lnTo>
                <a:lnTo>
                  <a:pt x="74629" y="237171"/>
                </a:lnTo>
                <a:lnTo>
                  <a:pt x="76026" y="242887"/>
                </a:lnTo>
                <a:lnTo>
                  <a:pt x="77909" y="248603"/>
                </a:lnTo>
                <a:lnTo>
                  <a:pt x="80117" y="254318"/>
                </a:lnTo>
                <a:lnTo>
                  <a:pt x="82570" y="263208"/>
                </a:lnTo>
                <a:lnTo>
                  <a:pt x="84613" y="272239"/>
                </a:lnTo>
                <a:lnTo>
                  <a:pt x="86492" y="278648"/>
                </a:lnTo>
                <a:lnTo>
                  <a:pt x="88696" y="285778"/>
                </a:lnTo>
                <a:lnTo>
                  <a:pt x="90166" y="291484"/>
                </a:lnTo>
                <a:lnTo>
                  <a:pt x="91799" y="300364"/>
                </a:lnTo>
                <a:lnTo>
                  <a:pt x="93187" y="303113"/>
                </a:lnTo>
                <a:lnTo>
                  <a:pt x="95065" y="304945"/>
                </a:lnTo>
                <a:lnTo>
                  <a:pt x="97269" y="306167"/>
                </a:lnTo>
                <a:lnTo>
                  <a:pt x="98739" y="307934"/>
                </a:lnTo>
                <a:lnTo>
                  <a:pt x="99719" y="310065"/>
                </a:lnTo>
                <a:lnTo>
                  <a:pt x="100372" y="312437"/>
                </a:lnTo>
                <a:lnTo>
                  <a:pt x="103637" y="317614"/>
                </a:lnTo>
                <a:lnTo>
                  <a:pt x="110251" y="32575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90"/>
          <p:cNvSpPr/>
          <p:nvPr/>
        </p:nvSpPr>
        <p:spPr>
          <a:xfrm>
            <a:off x="5914213" y="2177491"/>
            <a:ext cx="354170" cy="376611"/>
          </a:xfrm>
          <a:custGeom>
            <a:avLst/>
            <a:gdLst/>
            <a:ahLst/>
            <a:cxnLst/>
            <a:rect l="0" t="0" r="0" b="0"/>
            <a:pathLst>
              <a:path w="354170" h="376611">
                <a:moveTo>
                  <a:pt x="260844" y="59931"/>
                </a:moveTo>
                <a:lnTo>
                  <a:pt x="260844" y="2858"/>
                </a:lnTo>
                <a:lnTo>
                  <a:pt x="258939" y="1880"/>
                </a:lnTo>
                <a:lnTo>
                  <a:pt x="248109" y="503"/>
                </a:lnTo>
                <a:lnTo>
                  <a:pt x="237492" y="95"/>
                </a:lnTo>
                <a:lnTo>
                  <a:pt x="227923" y="0"/>
                </a:lnTo>
                <a:lnTo>
                  <a:pt x="217320" y="2497"/>
                </a:lnTo>
                <a:lnTo>
                  <a:pt x="211825" y="4497"/>
                </a:lnTo>
                <a:lnTo>
                  <a:pt x="205305" y="5830"/>
                </a:lnTo>
                <a:lnTo>
                  <a:pt x="198101" y="6719"/>
                </a:lnTo>
                <a:lnTo>
                  <a:pt x="190440" y="7311"/>
                </a:lnTo>
                <a:lnTo>
                  <a:pt x="179618" y="9611"/>
                </a:lnTo>
                <a:lnTo>
                  <a:pt x="166688" y="13049"/>
                </a:lnTo>
                <a:lnTo>
                  <a:pt x="152353" y="17247"/>
                </a:lnTo>
                <a:lnTo>
                  <a:pt x="140892" y="20997"/>
                </a:lnTo>
                <a:lnTo>
                  <a:pt x="131346" y="24450"/>
                </a:lnTo>
                <a:lnTo>
                  <a:pt x="77491" y="45663"/>
                </a:lnTo>
                <a:lnTo>
                  <a:pt x="57434" y="52955"/>
                </a:lnTo>
                <a:lnTo>
                  <a:pt x="49037" y="57185"/>
                </a:lnTo>
                <a:lnTo>
                  <a:pt x="41535" y="61910"/>
                </a:lnTo>
                <a:lnTo>
                  <a:pt x="34628" y="66966"/>
                </a:lnTo>
                <a:lnTo>
                  <a:pt x="24414" y="75123"/>
                </a:lnTo>
                <a:lnTo>
                  <a:pt x="16699" y="81923"/>
                </a:lnTo>
                <a:lnTo>
                  <a:pt x="10095" y="88120"/>
                </a:lnTo>
                <a:lnTo>
                  <a:pt x="3985" y="96590"/>
                </a:lnTo>
                <a:lnTo>
                  <a:pt x="1022" y="101515"/>
                </a:lnTo>
                <a:lnTo>
                  <a:pt x="0" y="105751"/>
                </a:lnTo>
                <a:lnTo>
                  <a:pt x="270" y="109528"/>
                </a:lnTo>
                <a:lnTo>
                  <a:pt x="1403" y="112998"/>
                </a:lnTo>
                <a:lnTo>
                  <a:pt x="5202" y="119394"/>
                </a:lnTo>
                <a:lnTo>
                  <a:pt x="12696" y="128350"/>
                </a:lnTo>
                <a:lnTo>
                  <a:pt x="15402" y="131261"/>
                </a:lnTo>
                <a:lnTo>
                  <a:pt x="23489" y="137036"/>
                </a:lnTo>
                <a:lnTo>
                  <a:pt x="28312" y="139909"/>
                </a:lnTo>
                <a:lnTo>
                  <a:pt x="35338" y="142777"/>
                </a:lnTo>
                <a:lnTo>
                  <a:pt x="43832" y="145642"/>
                </a:lnTo>
                <a:lnTo>
                  <a:pt x="53304" y="148504"/>
                </a:lnTo>
                <a:lnTo>
                  <a:pt x="61524" y="151365"/>
                </a:lnTo>
                <a:lnTo>
                  <a:pt x="68909" y="154224"/>
                </a:lnTo>
                <a:lnTo>
                  <a:pt x="75737" y="157083"/>
                </a:lnTo>
                <a:lnTo>
                  <a:pt x="83147" y="158989"/>
                </a:lnTo>
                <a:lnTo>
                  <a:pt x="90944" y="160260"/>
                </a:lnTo>
                <a:lnTo>
                  <a:pt x="99000" y="161107"/>
                </a:lnTo>
                <a:lnTo>
                  <a:pt x="107228" y="162624"/>
                </a:lnTo>
                <a:lnTo>
                  <a:pt x="115571" y="164588"/>
                </a:lnTo>
                <a:lnTo>
                  <a:pt x="123990" y="166850"/>
                </a:lnTo>
                <a:lnTo>
                  <a:pt x="131508" y="169310"/>
                </a:lnTo>
                <a:lnTo>
                  <a:pt x="138425" y="171903"/>
                </a:lnTo>
                <a:lnTo>
                  <a:pt x="144941" y="174584"/>
                </a:lnTo>
                <a:lnTo>
                  <a:pt x="152143" y="176371"/>
                </a:lnTo>
                <a:lnTo>
                  <a:pt x="159802" y="177563"/>
                </a:lnTo>
                <a:lnTo>
                  <a:pt x="167765" y="178357"/>
                </a:lnTo>
                <a:lnTo>
                  <a:pt x="175931" y="179839"/>
                </a:lnTo>
                <a:lnTo>
                  <a:pt x="184233" y="181780"/>
                </a:lnTo>
                <a:lnTo>
                  <a:pt x="192625" y="184026"/>
                </a:lnTo>
                <a:lnTo>
                  <a:pt x="201077" y="185524"/>
                </a:lnTo>
                <a:lnTo>
                  <a:pt x="209570" y="186522"/>
                </a:lnTo>
                <a:lnTo>
                  <a:pt x="218089" y="187187"/>
                </a:lnTo>
                <a:lnTo>
                  <a:pt x="226625" y="188584"/>
                </a:lnTo>
                <a:lnTo>
                  <a:pt x="235174" y="190467"/>
                </a:lnTo>
                <a:lnTo>
                  <a:pt x="243731" y="192675"/>
                </a:lnTo>
                <a:lnTo>
                  <a:pt x="251340" y="196052"/>
                </a:lnTo>
                <a:lnTo>
                  <a:pt x="258318" y="200208"/>
                </a:lnTo>
                <a:lnTo>
                  <a:pt x="264875" y="204884"/>
                </a:lnTo>
                <a:lnTo>
                  <a:pt x="271152" y="208954"/>
                </a:lnTo>
                <a:lnTo>
                  <a:pt x="277241" y="212620"/>
                </a:lnTo>
                <a:lnTo>
                  <a:pt x="283205" y="216016"/>
                </a:lnTo>
                <a:lnTo>
                  <a:pt x="294912" y="222329"/>
                </a:lnTo>
                <a:lnTo>
                  <a:pt x="305513" y="228311"/>
                </a:lnTo>
                <a:lnTo>
                  <a:pt x="313399" y="234144"/>
                </a:lnTo>
                <a:lnTo>
                  <a:pt x="322619" y="242452"/>
                </a:lnTo>
                <a:lnTo>
                  <a:pt x="333067" y="252494"/>
                </a:lnTo>
                <a:lnTo>
                  <a:pt x="344061" y="263307"/>
                </a:lnTo>
                <a:lnTo>
                  <a:pt x="347754" y="268857"/>
                </a:lnTo>
                <a:lnTo>
                  <a:pt x="351858" y="280105"/>
                </a:lnTo>
                <a:lnTo>
                  <a:pt x="353682" y="291454"/>
                </a:lnTo>
                <a:lnTo>
                  <a:pt x="354169" y="297147"/>
                </a:lnTo>
                <a:lnTo>
                  <a:pt x="353540" y="303800"/>
                </a:lnTo>
                <a:lnTo>
                  <a:pt x="352169" y="311093"/>
                </a:lnTo>
                <a:lnTo>
                  <a:pt x="350303" y="318812"/>
                </a:lnTo>
                <a:lnTo>
                  <a:pt x="347153" y="324911"/>
                </a:lnTo>
                <a:lnTo>
                  <a:pt x="338573" y="334227"/>
                </a:lnTo>
                <a:lnTo>
                  <a:pt x="327584" y="344827"/>
                </a:lnTo>
                <a:lnTo>
                  <a:pt x="318764" y="351017"/>
                </a:lnTo>
                <a:lnTo>
                  <a:pt x="308493" y="356943"/>
                </a:lnTo>
                <a:lnTo>
                  <a:pt x="297579" y="362751"/>
                </a:lnTo>
                <a:lnTo>
                  <a:pt x="280724" y="371376"/>
                </a:lnTo>
                <a:lnTo>
                  <a:pt x="275050" y="373289"/>
                </a:lnTo>
                <a:lnTo>
                  <a:pt x="269362" y="374564"/>
                </a:lnTo>
                <a:lnTo>
                  <a:pt x="263665" y="375414"/>
                </a:lnTo>
                <a:lnTo>
                  <a:pt x="257962" y="375980"/>
                </a:lnTo>
                <a:lnTo>
                  <a:pt x="252255" y="376358"/>
                </a:lnTo>
                <a:lnTo>
                  <a:pt x="246546" y="376610"/>
                </a:lnTo>
                <a:lnTo>
                  <a:pt x="240834" y="375825"/>
                </a:lnTo>
                <a:lnTo>
                  <a:pt x="235122" y="374350"/>
                </a:lnTo>
                <a:lnTo>
                  <a:pt x="229409" y="372414"/>
                </a:lnTo>
                <a:lnTo>
                  <a:pt x="223694" y="371123"/>
                </a:lnTo>
                <a:lnTo>
                  <a:pt x="217980" y="370262"/>
                </a:lnTo>
                <a:lnTo>
                  <a:pt x="212266" y="369688"/>
                </a:lnTo>
                <a:lnTo>
                  <a:pt x="203376" y="366511"/>
                </a:lnTo>
                <a:lnTo>
                  <a:pt x="193016" y="359367"/>
                </a:lnTo>
                <a:lnTo>
                  <a:pt x="185931" y="353986"/>
                </a:lnTo>
                <a:lnTo>
                  <a:pt x="176432" y="348420"/>
                </a:lnTo>
                <a:lnTo>
                  <a:pt x="173137" y="344649"/>
                </a:lnTo>
                <a:lnTo>
                  <a:pt x="170940" y="340231"/>
                </a:lnTo>
                <a:lnTo>
                  <a:pt x="167547" y="329289"/>
                </a:lnTo>
                <a:lnTo>
                  <a:pt x="162864" y="314901"/>
                </a:lnTo>
                <a:lnTo>
                  <a:pt x="162187" y="306111"/>
                </a:lnTo>
                <a:lnTo>
                  <a:pt x="162687" y="296441"/>
                </a:lnTo>
                <a:lnTo>
                  <a:pt x="163974" y="286184"/>
                </a:lnTo>
                <a:lnTo>
                  <a:pt x="166736" y="275536"/>
                </a:lnTo>
                <a:lnTo>
                  <a:pt x="170483" y="264628"/>
                </a:lnTo>
                <a:lnTo>
                  <a:pt x="174886" y="253546"/>
                </a:lnTo>
                <a:lnTo>
                  <a:pt x="179726" y="244253"/>
                </a:lnTo>
                <a:lnTo>
                  <a:pt x="184858" y="236152"/>
                </a:lnTo>
                <a:lnTo>
                  <a:pt x="190184" y="228847"/>
                </a:lnTo>
                <a:lnTo>
                  <a:pt x="194688" y="222072"/>
                </a:lnTo>
                <a:lnTo>
                  <a:pt x="198642" y="215650"/>
                </a:lnTo>
                <a:lnTo>
                  <a:pt x="202231" y="209463"/>
                </a:lnTo>
                <a:lnTo>
                  <a:pt x="207481" y="203434"/>
                </a:lnTo>
                <a:lnTo>
                  <a:pt x="213839" y="197510"/>
                </a:lnTo>
                <a:lnTo>
                  <a:pt x="220935" y="191655"/>
                </a:lnTo>
                <a:lnTo>
                  <a:pt x="229476" y="183942"/>
                </a:lnTo>
                <a:lnTo>
                  <a:pt x="249125" y="165212"/>
                </a:lnTo>
                <a:lnTo>
                  <a:pt x="291499" y="123510"/>
                </a:lnTo>
                <a:lnTo>
                  <a:pt x="296521" y="117557"/>
                </a:lnTo>
                <a:lnTo>
                  <a:pt x="308139" y="101029"/>
                </a:lnTo>
                <a:lnTo>
                  <a:pt x="314566" y="93120"/>
                </a:lnTo>
                <a:lnTo>
                  <a:pt x="317614" y="87772"/>
                </a:lnTo>
                <a:lnTo>
                  <a:pt x="320598" y="81349"/>
                </a:lnTo>
                <a:lnTo>
                  <a:pt x="323540" y="74210"/>
                </a:lnTo>
                <a:lnTo>
                  <a:pt x="326809" y="63737"/>
                </a:lnTo>
                <a:lnTo>
                  <a:pt x="327681" y="59611"/>
                </a:lnTo>
                <a:lnTo>
                  <a:pt x="327310" y="55908"/>
                </a:lnTo>
                <a:lnTo>
                  <a:pt x="326109" y="52486"/>
                </a:lnTo>
                <a:lnTo>
                  <a:pt x="324356" y="49253"/>
                </a:lnTo>
                <a:lnTo>
                  <a:pt x="317330" y="43120"/>
                </a:lnTo>
                <a:lnTo>
                  <a:pt x="312789" y="40151"/>
                </a:lnTo>
                <a:lnTo>
                  <a:pt x="302663" y="36853"/>
                </a:lnTo>
                <a:lnTo>
                  <a:pt x="292765" y="35387"/>
                </a:lnTo>
                <a:lnTo>
                  <a:pt x="288792" y="34996"/>
                </a:lnTo>
                <a:lnTo>
                  <a:pt x="269416" y="3421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91"/>
          <p:cNvSpPr/>
          <p:nvPr/>
        </p:nvSpPr>
        <p:spPr>
          <a:xfrm>
            <a:off x="5544326" y="2786062"/>
            <a:ext cx="467854" cy="34291"/>
          </a:xfrm>
          <a:custGeom>
            <a:avLst/>
            <a:gdLst/>
            <a:ahLst/>
            <a:cxnLst/>
            <a:rect l="0" t="0" r="0" b="0"/>
            <a:pathLst>
              <a:path w="467854" h="34291">
                <a:moveTo>
                  <a:pt x="4939" y="34290"/>
                </a:moveTo>
                <a:lnTo>
                  <a:pt x="388" y="29739"/>
                </a:lnTo>
                <a:lnTo>
                  <a:pt x="0" y="28398"/>
                </a:lnTo>
                <a:lnTo>
                  <a:pt x="694" y="27505"/>
                </a:lnTo>
                <a:lnTo>
                  <a:pt x="2108" y="26909"/>
                </a:lnTo>
                <a:lnTo>
                  <a:pt x="8651" y="26071"/>
                </a:lnTo>
                <a:lnTo>
                  <a:pt x="21173" y="25822"/>
                </a:lnTo>
                <a:lnTo>
                  <a:pt x="26239" y="24835"/>
                </a:lnTo>
                <a:lnTo>
                  <a:pt x="31522" y="23224"/>
                </a:lnTo>
                <a:lnTo>
                  <a:pt x="36948" y="21198"/>
                </a:lnTo>
                <a:lnTo>
                  <a:pt x="46280" y="18894"/>
                </a:lnTo>
                <a:lnTo>
                  <a:pt x="58217" y="16406"/>
                </a:lnTo>
                <a:lnTo>
                  <a:pt x="71890" y="13795"/>
                </a:lnTo>
                <a:lnTo>
                  <a:pt x="83863" y="12054"/>
                </a:lnTo>
                <a:lnTo>
                  <a:pt x="94702" y="10894"/>
                </a:lnTo>
                <a:lnTo>
                  <a:pt x="104786" y="10120"/>
                </a:lnTo>
                <a:lnTo>
                  <a:pt x="115318" y="8652"/>
                </a:lnTo>
                <a:lnTo>
                  <a:pt x="126150" y="6720"/>
                </a:lnTo>
                <a:lnTo>
                  <a:pt x="137181" y="4480"/>
                </a:lnTo>
                <a:lnTo>
                  <a:pt x="147393" y="2987"/>
                </a:lnTo>
                <a:lnTo>
                  <a:pt x="157058" y="1991"/>
                </a:lnTo>
                <a:lnTo>
                  <a:pt x="166359" y="1327"/>
                </a:lnTo>
                <a:lnTo>
                  <a:pt x="176370" y="885"/>
                </a:lnTo>
                <a:lnTo>
                  <a:pt x="197653" y="393"/>
                </a:lnTo>
                <a:lnTo>
                  <a:pt x="46785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92"/>
          <p:cNvSpPr/>
          <p:nvPr/>
        </p:nvSpPr>
        <p:spPr>
          <a:xfrm>
            <a:off x="6098159" y="2675679"/>
            <a:ext cx="222111" cy="307050"/>
          </a:xfrm>
          <a:custGeom>
            <a:avLst/>
            <a:gdLst/>
            <a:ahLst/>
            <a:cxnLst/>
            <a:rect l="0" t="0" r="0" b="0"/>
            <a:pathLst>
              <a:path w="222111" h="307050">
                <a:moveTo>
                  <a:pt x="85470" y="24658"/>
                </a:moveTo>
                <a:lnTo>
                  <a:pt x="100232" y="2516"/>
                </a:lnTo>
                <a:lnTo>
                  <a:pt x="100074" y="1324"/>
                </a:lnTo>
                <a:lnTo>
                  <a:pt x="99016" y="529"/>
                </a:lnTo>
                <a:lnTo>
                  <a:pt x="97359" y="0"/>
                </a:lnTo>
                <a:lnTo>
                  <a:pt x="90436" y="1951"/>
                </a:lnTo>
                <a:lnTo>
                  <a:pt x="85923" y="3805"/>
                </a:lnTo>
                <a:lnTo>
                  <a:pt x="81010" y="5994"/>
                </a:lnTo>
                <a:lnTo>
                  <a:pt x="70471" y="10965"/>
                </a:lnTo>
                <a:lnTo>
                  <a:pt x="53827" y="19119"/>
                </a:lnTo>
                <a:lnTo>
                  <a:pt x="46277" y="23823"/>
                </a:lnTo>
                <a:lnTo>
                  <a:pt x="37434" y="29817"/>
                </a:lnTo>
                <a:lnTo>
                  <a:pt x="27729" y="36669"/>
                </a:lnTo>
                <a:lnTo>
                  <a:pt x="20306" y="42191"/>
                </a:lnTo>
                <a:lnTo>
                  <a:pt x="14405" y="46824"/>
                </a:lnTo>
                <a:lnTo>
                  <a:pt x="2641" y="56553"/>
                </a:lnTo>
                <a:lnTo>
                  <a:pt x="1676" y="58304"/>
                </a:lnTo>
                <a:lnTo>
                  <a:pt x="604" y="62789"/>
                </a:lnTo>
                <a:lnTo>
                  <a:pt x="127" y="70498"/>
                </a:lnTo>
                <a:lnTo>
                  <a:pt x="0" y="75220"/>
                </a:lnTo>
                <a:lnTo>
                  <a:pt x="1820" y="80274"/>
                </a:lnTo>
                <a:lnTo>
                  <a:pt x="4939" y="85548"/>
                </a:lnTo>
                <a:lnTo>
                  <a:pt x="8923" y="90969"/>
                </a:lnTo>
                <a:lnTo>
                  <a:pt x="13349" y="99532"/>
                </a:lnTo>
                <a:lnTo>
                  <a:pt x="14530" y="103149"/>
                </a:lnTo>
                <a:lnTo>
                  <a:pt x="17222" y="106513"/>
                </a:lnTo>
                <a:lnTo>
                  <a:pt x="20921" y="109708"/>
                </a:lnTo>
                <a:lnTo>
                  <a:pt x="25293" y="112790"/>
                </a:lnTo>
                <a:lnTo>
                  <a:pt x="30112" y="115798"/>
                </a:lnTo>
                <a:lnTo>
                  <a:pt x="35230" y="118756"/>
                </a:lnTo>
                <a:lnTo>
                  <a:pt x="45996" y="124582"/>
                </a:lnTo>
                <a:lnTo>
                  <a:pt x="57131" y="130346"/>
                </a:lnTo>
                <a:lnTo>
                  <a:pt x="63721" y="133217"/>
                </a:lnTo>
                <a:lnTo>
                  <a:pt x="70971" y="136083"/>
                </a:lnTo>
                <a:lnTo>
                  <a:pt x="78661" y="138946"/>
                </a:lnTo>
                <a:lnTo>
                  <a:pt x="87599" y="141808"/>
                </a:lnTo>
                <a:lnTo>
                  <a:pt x="97367" y="144668"/>
                </a:lnTo>
                <a:lnTo>
                  <a:pt x="107689" y="147527"/>
                </a:lnTo>
                <a:lnTo>
                  <a:pt x="116475" y="150386"/>
                </a:lnTo>
                <a:lnTo>
                  <a:pt x="124238" y="153244"/>
                </a:lnTo>
                <a:lnTo>
                  <a:pt x="131318" y="156102"/>
                </a:lnTo>
                <a:lnTo>
                  <a:pt x="139848" y="160865"/>
                </a:lnTo>
                <a:lnTo>
                  <a:pt x="149345" y="166898"/>
                </a:lnTo>
                <a:lnTo>
                  <a:pt x="159486" y="173777"/>
                </a:lnTo>
                <a:lnTo>
                  <a:pt x="168151" y="179316"/>
                </a:lnTo>
                <a:lnTo>
                  <a:pt x="175834" y="183961"/>
                </a:lnTo>
                <a:lnTo>
                  <a:pt x="182860" y="188010"/>
                </a:lnTo>
                <a:lnTo>
                  <a:pt x="188497" y="191662"/>
                </a:lnTo>
                <a:lnTo>
                  <a:pt x="193208" y="195049"/>
                </a:lnTo>
                <a:lnTo>
                  <a:pt x="197300" y="198259"/>
                </a:lnTo>
                <a:lnTo>
                  <a:pt x="200981" y="202305"/>
                </a:lnTo>
                <a:lnTo>
                  <a:pt x="210712" y="216147"/>
                </a:lnTo>
                <a:lnTo>
                  <a:pt x="216699" y="223430"/>
                </a:lnTo>
                <a:lnTo>
                  <a:pt x="218676" y="227657"/>
                </a:lnTo>
                <a:lnTo>
                  <a:pt x="219994" y="232381"/>
                </a:lnTo>
                <a:lnTo>
                  <a:pt x="221459" y="241757"/>
                </a:lnTo>
                <a:lnTo>
                  <a:pt x="222110" y="249099"/>
                </a:lnTo>
                <a:lnTo>
                  <a:pt x="221331" y="252390"/>
                </a:lnTo>
                <a:lnTo>
                  <a:pt x="216636" y="261574"/>
                </a:lnTo>
                <a:lnTo>
                  <a:pt x="215204" y="267431"/>
                </a:lnTo>
                <a:lnTo>
                  <a:pt x="212917" y="270327"/>
                </a:lnTo>
                <a:lnTo>
                  <a:pt x="209488" y="273210"/>
                </a:lnTo>
                <a:lnTo>
                  <a:pt x="205296" y="276084"/>
                </a:lnTo>
                <a:lnTo>
                  <a:pt x="200596" y="278953"/>
                </a:lnTo>
                <a:lnTo>
                  <a:pt x="195559" y="281818"/>
                </a:lnTo>
                <a:lnTo>
                  <a:pt x="190295" y="284681"/>
                </a:lnTo>
                <a:lnTo>
                  <a:pt x="183929" y="287541"/>
                </a:lnTo>
                <a:lnTo>
                  <a:pt x="176827" y="290401"/>
                </a:lnTo>
                <a:lnTo>
                  <a:pt x="169235" y="293260"/>
                </a:lnTo>
                <a:lnTo>
                  <a:pt x="159411" y="296119"/>
                </a:lnTo>
                <a:lnTo>
                  <a:pt x="148100" y="298977"/>
                </a:lnTo>
                <a:lnTo>
                  <a:pt x="135796" y="301835"/>
                </a:lnTo>
                <a:lnTo>
                  <a:pt x="125688" y="303740"/>
                </a:lnTo>
                <a:lnTo>
                  <a:pt x="117045" y="305010"/>
                </a:lnTo>
                <a:lnTo>
                  <a:pt x="109377" y="305857"/>
                </a:lnTo>
                <a:lnTo>
                  <a:pt x="102361" y="306421"/>
                </a:lnTo>
                <a:lnTo>
                  <a:pt x="95779" y="306798"/>
                </a:lnTo>
                <a:lnTo>
                  <a:pt x="89485" y="307049"/>
                </a:lnTo>
                <a:lnTo>
                  <a:pt x="83385" y="306263"/>
                </a:lnTo>
                <a:lnTo>
                  <a:pt x="77412" y="304788"/>
                </a:lnTo>
                <a:lnTo>
                  <a:pt x="71526" y="302851"/>
                </a:lnTo>
                <a:lnTo>
                  <a:pt x="65697" y="300608"/>
                </a:lnTo>
                <a:lnTo>
                  <a:pt x="59905" y="298160"/>
                </a:lnTo>
                <a:lnTo>
                  <a:pt x="54140" y="295575"/>
                </a:lnTo>
                <a:lnTo>
                  <a:pt x="49344" y="292899"/>
                </a:lnTo>
                <a:lnTo>
                  <a:pt x="45193" y="290163"/>
                </a:lnTo>
                <a:lnTo>
                  <a:pt x="41474" y="287386"/>
                </a:lnTo>
                <a:lnTo>
                  <a:pt x="34801" y="281761"/>
                </a:lnTo>
                <a:lnTo>
                  <a:pt x="31689" y="278928"/>
                </a:lnTo>
                <a:lnTo>
                  <a:pt x="29614" y="275134"/>
                </a:lnTo>
                <a:lnTo>
                  <a:pt x="27307" y="265838"/>
                </a:lnTo>
                <a:lnTo>
                  <a:pt x="27645" y="259740"/>
                </a:lnTo>
                <a:lnTo>
                  <a:pt x="28823" y="252817"/>
                </a:lnTo>
                <a:lnTo>
                  <a:pt x="30560" y="245344"/>
                </a:lnTo>
                <a:lnTo>
                  <a:pt x="31719" y="238457"/>
                </a:lnTo>
                <a:lnTo>
                  <a:pt x="32491" y="231961"/>
                </a:lnTo>
                <a:lnTo>
                  <a:pt x="33006" y="225725"/>
                </a:lnTo>
                <a:lnTo>
                  <a:pt x="35254" y="219663"/>
                </a:lnTo>
                <a:lnTo>
                  <a:pt x="38658" y="213716"/>
                </a:lnTo>
                <a:lnTo>
                  <a:pt x="42832" y="207847"/>
                </a:lnTo>
                <a:lnTo>
                  <a:pt x="46568" y="202029"/>
                </a:lnTo>
                <a:lnTo>
                  <a:pt x="50010" y="196245"/>
                </a:lnTo>
                <a:lnTo>
                  <a:pt x="53258" y="190485"/>
                </a:lnTo>
                <a:lnTo>
                  <a:pt x="57328" y="184739"/>
                </a:lnTo>
                <a:lnTo>
                  <a:pt x="61946" y="179004"/>
                </a:lnTo>
                <a:lnTo>
                  <a:pt x="66930" y="173275"/>
                </a:lnTo>
                <a:lnTo>
                  <a:pt x="73110" y="167551"/>
                </a:lnTo>
                <a:lnTo>
                  <a:pt x="80088" y="161830"/>
                </a:lnTo>
                <a:lnTo>
                  <a:pt x="87597" y="156111"/>
                </a:lnTo>
                <a:lnTo>
                  <a:pt x="125470" y="125308"/>
                </a:lnTo>
                <a:lnTo>
                  <a:pt x="137855" y="114618"/>
                </a:lnTo>
                <a:lnTo>
                  <a:pt x="148968" y="104634"/>
                </a:lnTo>
                <a:lnTo>
                  <a:pt x="159235" y="95120"/>
                </a:lnTo>
                <a:lnTo>
                  <a:pt x="166079" y="87825"/>
                </a:lnTo>
                <a:lnTo>
                  <a:pt x="170642" y="82010"/>
                </a:lnTo>
                <a:lnTo>
                  <a:pt x="176665" y="73008"/>
                </a:lnTo>
                <a:lnTo>
                  <a:pt x="182516" y="65832"/>
                </a:lnTo>
                <a:lnTo>
                  <a:pt x="185752" y="59468"/>
                </a:lnTo>
                <a:lnTo>
                  <a:pt x="186615" y="56437"/>
                </a:lnTo>
                <a:lnTo>
                  <a:pt x="186238" y="53464"/>
                </a:lnTo>
                <a:lnTo>
                  <a:pt x="185034" y="50530"/>
                </a:lnTo>
                <a:lnTo>
                  <a:pt x="183278" y="47621"/>
                </a:lnTo>
                <a:lnTo>
                  <a:pt x="181328" y="41849"/>
                </a:lnTo>
                <a:lnTo>
                  <a:pt x="180808" y="38976"/>
                </a:lnTo>
                <a:lnTo>
                  <a:pt x="178557" y="36108"/>
                </a:lnTo>
                <a:lnTo>
                  <a:pt x="175151" y="33244"/>
                </a:lnTo>
                <a:lnTo>
                  <a:pt x="170975" y="30382"/>
                </a:lnTo>
                <a:lnTo>
                  <a:pt x="167238" y="28474"/>
                </a:lnTo>
                <a:lnTo>
                  <a:pt x="160547" y="26354"/>
                </a:lnTo>
                <a:lnTo>
                  <a:pt x="137772" y="20610"/>
                </a:lnTo>
                <a:lnTo>
                  <a:pt x="130816" y="19102"/>
                </a:lnTo>
                <a:lnTo>
                  <a:pt x="125226" y="18096"/>
                </a:lnTo>
                <a:lnTo>
                  <a:pt x="102616" y="1608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493"/>
          <p:cNvSpPr/>
          <p:nvPr/>
        </p:nvSpPr>
        <p:spPr>
          <a:xfrm>
            <a:off x="3202010" y="2983264"/>
            <a:ext cx="349863" cy="25684"/>
          </a:xfrm>
          <a:custGeom>
            <a:avLst/>
            <a:gdLst/>
            <a:ahLst/>
            <a:cxnLst/>
            <a:rect l="0" t="0" r="0" b="0"/>
            <a:pathLst>
              <a:path w="349863" h="25684">
                <a:moveTo>
                  <a:pt x="41252" y="25683"/>
                </a:moveTo>
                <a:lnTo>
                  <a:pt x="11729" y="18302"/>
                </a:lnTo>
                <a:lnTo>
                  <a:pt x="6541" y="17640"/>
                </a:lnTo>
                <a:lnTo>
                  <a:pt x="3824" y="17463"/>
                </a:lnTo>
                <a:lnTo>
                  <a:pt x="2012" y="18299"/>
                </a:lnTo>
                <a:lnTo>
                  <a:pt x="805" y="19807"/>
                </a:lnTo>
                <a:lnTo>
                  <a:pt x="0" y="21766"/>
                </a:lnTo>
                <a:lnTo>
                  <a:pt x="415" y="23072"/>
                </a:lnTo>
                <a:lnTo>
                  <a:pt x="1645" y="23942"/>
                </a:lnTo>
                <a:lnTo>
                  <a:pt x="3417" y="24522"/>
                </a:lnTo>
                <a:lnTo>
                  <a:pt x="10467" y="25167"/>
                </a:lnTo>
                <a:lnTo>
                  <a:pt x="19949" y="25454"/>
                </a:lnTo>
                <a:lnTo>
                  <a:pt x="30514" y="25581"/>
                </a:lnTo>
                <a:lnTo>
                  <a:pt x="35998" y="24663"/>
                </a:lnTo>
                <a:lnTo>
                  <a:pt x="41560" y="23098"/>
                </a:lnTo>
                <a:lnTo>
                  <a:pt x="47172" y="21102"/>
                </a:lnTo>
                <a:lnTo>
                  <a:pt x="57581" y="18819"/>
                </a:lnTo>
                <a:lnTo>
                  <a:pt x="71188" y="16344"/>
                </a:lnTo>
                <a:lnTo>
                  <a:pt x="86927" y="13742"/>
                </a:lnTo>
                <a:lnTo>
                  <a:pt x="99324" y="12008"/>
                </a:lnTo>
                <a:lnTo>
                  <a:pt x="109494" y="10851"/>
                </a:lnTo>
                <a:lnTo>
                  <a:pt x="118179" y="10080"/>
                </a:lnTo>
                <a:lnTo>
                  <a:pt x="126827" y="8614"/>
                </a:lnTo>
                <a:lnTo>
                  <a:pt x="135449" y="6683"/>
                </a:lnTo>
                <a:lnTo>
                  <a:pt x="144055" y="4444"/>
                </a:lnTo>
                <a:lnTo>
                  <a:pt x="152650" y="2951"/>
                </a:lnTo>
                <a:lnTo>
                  <a:pt x="161237" y="1956"/>
                </a:lnTo>
                <a:lnTo>
                  <a:pt x="169820" y="1293"/>
                </a:lnTo>
                <a:lnTo>
                  <a:pt x="177446" y="850"/>
                </a:lnTo>
                <a:lnTo>
                  <a:pt x="191001" y="359"/>
                </a:lnTo>
                <a:lnTo>
                  <a:pt x="209341" y="82"/>
                </a:lnTo>
                <a:lnTo>
                  <a:pt x="240493" y="0"/>
                </a:lnTo>
                <a:lnTo>
                  <a:pt x="254089" y="941"/>
                </a:lnTo>
                <a:lnTo>
                  <a:pt x="268868" y="2521"/>
                </a:lnTo>
                <a:lnTo>
                  <a:pt x="284436" y="4527"/>
                </a:lnTo>
                <a:lnTo>
                  <a:pt x="296720" y="5864"/>
                </a:lnTo>
                <a:lnTo>
                  <a:pt x="306814" y="6755"/>
                </a:lnTo>
                <a:lnTo>
                  <a:pt x="315448" y="7349"/>
                </a:lnTo>
                <a:lnTo>
                  <a:pt x="330122" y="8010"/>
                </a:lnTo>
                <a:lnTo>
                  <a:pt x="349862" y="853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94"/>
          <p:cNvSpPr/>
          <p:nvPr/>
        </p:nvSpPr>
        <p:spPr>
          <a:xfrm>
            <a:off x="3622366" y="2795049"/>
            <a:ext cx="236379" cy="376253"/>
          </a:xfrm>
          <a:custGeom>
            <a:avLst/>
            <a:gdLst/>
            <a:ahLst/>
            <a:cxnLst/>
            <a:rect l="0" t="0" r="0" b="0"/>
            <a:pathLst>
              <a:path w="236379" h="376253">
                <a:moveTo>
                  <a:pt x="178109" y="25303"/>
                </a:moveTo>
                <a:lnTo>
                  <a:pt x="178109" y="16202"/>
                </a:lnTo>
                <a:lnTo>
                  <a:pt x="177156" y="13520"/>
                </a:lnTo>
                <a:lnTo>
                  <a:pt x="175569" y="11733"/>
                </a:lnTo>
                <a:lnTo>
                  <a:pt x="171265" y="8794"/>
                </a:lnTo>
                <a:lnTo>
                  <a:pt x="166177" y="4313"/>
                </a:lnTo>
                <a:lnTo>
                  <a:pt x="163487" y="2737"/>
                </a:lnTo>
                <a:lnTo>
                  <a:pt x="157957" y="986"/>
                </a:lnTo>
                <a:lnTo>
                  <a:pt x="152325" y="208"/>
                </a:lnTo>
                <a:lnTo>
                  <a:pt x="149490" y="0"/>
                </a:lnTo>
                <a:lnTo>
                  <a:pt x="146646" y="815"/>
                </a:lnTo>
                <a:lnTo>
                  <a:pt x="140948" y="4259"/>
                </a:lnTo>
                <a:lnTo>
                  <a:pt x="134285" y="6511"/>
                </a:lnTo>
                <a:lnTo>
                  <a:pt x="125080" y="8965"/>
                </a:lnTo>
                <a:lnTo>
                  <a:pt x="114181" y="11554"/>
                </a:lnTo>
                <a:lnTo>
                  <a:pt x="105010" y="14232"/>
                </a:lnTo>
                <a:lnTo>
                  <a:pt x="96991" y="16970"/>
                </a:lnTo>
                <a:lnTo>
                  <a:pt x="89741" y="19748"/>
                </a:lnTo>
                <a:lnTo>
                  <a:pt x="83002" y="23504"/>
                </a:lnTo>
                <a:lnTo>
                  <a:pt x="76604" y="27914"/>
                </a:lnTo>
                <a:lnTo>
                  <a:pt x="70434" y="32759"/>
                </a:lnTo>
                <a:lnTo>
                  <a:pt x="60606" y="38846"/>
                </a:lnTo>
                <a:lnTo>
                  <a:pt x="48338" y="45762"/>
                </a:lnTo>
                <a:lnTo>
                  <a:pt x="14891" y="63740"/>
                </a:lnTo>
                <a:lnTo>
                  <a:pt x="7778" y="68739"/>
                </a:lnTo>
                <a:lnTo>
                  <a:pt x="4547" y="71405"/>
                </a:lnTo>
                <a:lnTo>
                  <a:pt x="2393" y="74135"/>
                </a:lnTo>
                <a:lnTo>
                  <a:pt x="957" y="76908"/>
                </a:lnTo>
                <a:lnTo>
                  <a:pt x="0" y="79709"/>
                </a:lnTo>
                <a:lnTo>
                  <a:pt x="315" y="83481"/>
                </a:lnTo>
                <a:lnTo>
                  <a:pt x="4356" y="96939"/>
                </a:lnTo>
                <a:lnTo>
                  <a:pt x="5635" y="104131"/>
                </a:lnTo>
                <a:lnTo>
                  <a:pt x="6928" y="107383"/>
                </a:lnTo>
                <a:lnTo>
                  <a:pt x="10906" y="113536"/>
                </a:lnTo>
                <a:lnTo>
                  <a:pt x="13300" y="115557"/>
                </a:lnTo>
                <a:lnTo>
                  <a:pt x="15849" y="116905"/>
                </a:lnTo>
                <a:lnTo>
                  <a:pt x="22173" y="119355"/>
                </a:lnTo>
                <a:lnTo>
                  <a:pt x="26526" y="121342"/>
                </a:lnTo>
                <a:lnTo>
                  <a:pt x="31334" y="123619"/>
                </a:lnTo>
                <a:lnTo>
                  <a:pt x="36444" y="125137"/>
                </a:lnTo>
                <a:lnTo>
                  <a:pt x="41755" y="126149"/>
                </a:lnTo>
                <a:lnTo>
                  <a:pt x="47201" y="126824"/>
                </a:lnTo>
                <a:lnTo>
                  <a:pt x="52737" y="128226"/>
                </a:lnTo>
                <a:lnTo>
                  <a:pt x="58332" y="130113"/>
                </a:lnTo>
                <a:lnTo>
                  <a:pt x="63968" y="132324"/>
                </a:lnTo>
                <a:lnTo>
                  <a:pt x="69629" y="134751"/>
                </a:lnTo>
                <a:lnTo>
                  <a:pt x="81001" y="139986"/>
                </a:lnTo>
                <a:lnTo>
                  <a:pt x="87652" y="142716"/>
                </a:lnTo>
                <a:lnTo>
                  <a:pt x="94945" y="145488"/>
                </a:lnTo>
                <a:lnTo>
                  <a:pt x="102663" y="148289"/>
                </a:lnTo>
                <a:lnTo>
                  <a:pt x="109714" y="151109"/>
                </a:lnTo>
                <a:lnTo>
                  <a:pt x="116320" y="153941"/>
                </a:lnTo>
                <a:lnTo>
                  <a:pt x="122629" y="156782"/>
                </a:lnTo>
                <a:lnTo>
                  <a:pt x="129692" y="159628"/>
                </a:lnTo>
                <a:lnTo>
                  <a:pt x="145160" y="165331"/>
                </a:lnTo>
                <a:lnTo>
                  <a:pt x="152333" y="168185"/>
                </a:lnTo>
                <a:lnTo>
                  <a:pt x="159020" y="171040"/>
                </a:lnTo>
                <a:lnTo>
                  <a:pt x="165383" y="173896"/>
                </a:lnTo>
                <a:lnTo>
                  <a:pt x="171529" y="177705"/>
                </a:lnTo>
                <a:lnTo>
                  <a:pt x="177533" y="182149"/>
                </a:lnTo>
                <a:lnTo>
                  <a:pt x="183440" y="187017"/>
                </a:lnTo>
                <a:lnTo>
                  <a:pt x="189282" y="191215"/>
                </a:lnTo>
                <a:lnTo>
                  <a:pt x="195083" y="194966"/>
                </a:lnTo>
                <a:lnTo>
                  <a:pt x="200854" y="198419"/>
                </a:lnTo>
                <a:lnTo>
                  <a:pt x="205655" y="202626"/>
                </a:lnTo>
                <a:lnTo>
                  <a:pt x="209808" y="207336"/>
                </a:lnTo>
                <a:lnTo>
                  <a:pt x="216962" y="217649"/>
                </a:lnTo>
                <a:lnTo>
                  <a:pt x="223317" y="228583"/>
                </a:lnTo>
                <a:lnTo>
                  <a:pt x="229316" y="239792"/>
                </a:lnTo>
                <a:lnTo>
                  <a:pt x="234205" y="251124"/>
                </a:lnTo>
                <a:lnTo>
                  <a:pt x="236378" y="262511"/>
                </a:lnTo>
                <a:lnTo>
                  <a:pt x="234803" y="273921"/>
                </a:lnTo>
                <a:lnTo>
                  <a:pt x="231881" y="285343"/>
                </a:lnTo>
                <a:lnTo>
                  <a:pt x="230582" y="296769"/>
                </a:lnTo>
                <a:lnTo>
                  <a:pt x="227465" y="308197"/>
                </a:lnTo>
                <a:lnTo>
                  <a:pt x="225301" y="313912"/>
                </a:lnTo>
                <a:lnTo>
                  <a:pt x="221952" y="320579"/>
                </a:lnTo>
                <a:lnTo>
                  <a:pt x="217815" y="327881"/>
                </a:lnTo>
                <a:lnTo>
                  <a:pt x="213152" y="335607"/>
                </a:lnTo>
                <a:lnTo>
                  <a:pt x="209091" y="341710"/>
                </a:lnTo>
                <a:lnTo>
                  <a:pt x="202038" y="351031"/>
                </a:lnTo>
                <a:lnTo>
                  <a:pt x="197872" y="354850"/>
                </a:lnTo>
                <a:lnTo>
                  <a:pt x="193189" y="358348"/>
                </a:lnTo>
                <a:lnTo>
                  <a:pt x="188162" y="361633"/>
                </a:lnTo>
                <a:lnTo>
                  <a:pt x="183858" y="364776"/>
                </a:lnTo>
                <a:lnTo>
                  <a:pt x="176537" y="370807"/>
                </a:lnTo>
                <a:lnTo>
                  <a:pt x="170393" y="372797"/>
                </a:lnTo>
                <a:lnTo>
                  <a:pt x="162488" y="374123"/>
                </a:lnTo>
                <a:lnTo>
                  <a:pt x="146401" y="375597"/>
                </a:lnTo>
                <a:lnTo>
                  <a:pt x="136076" y="376252"/>
                </a:lnTo>
                <a:lnTo>
                  <a:pt x="131037" y="375474"/>
                </a:lnTo>
                <a:lnTo>
                  <a:pt x="125773" y="374003"/>
                </a:lnTo>
                <a:lnTo>
                  <a:pt x="106721" y="367381"/>
                </a:lnTo>
                <a:lnTo>
                  <a:pt x="99085" y="364798"/>
                </a:lnTo>
                <a:lnTo>
                  <a:pt x="93041" y="362123"/>
                </a:lnTo>
                <a:lnTo>
                  <a:pt x="88059" y="359387"/>
                </a:lnTo>
                <a:lnTo>
                  <a:pt x="83786" y="356611"/>
                </a:lnTo>
                <a:lnTo>
                  <a:pt x="79032" y="353807"/>
                </a:lnTo>
                <a:lnTo>
                  <a:pt x="73957" y="350986"/>
                </a:lnTo>
                <a:lnTo>
                  <a:pt x="68669" y="348153"/>
                </a:lnTo>
                <a:lnTo>
                  <a:pt x="64192" y="345311"/>
                </a:lnTo>
                <a:lnTo>
                  <a:pt x="60254" y="342464"/>
                </a:lnTo>
                <a:lnTo>
                  <a:pt x="53338" y="336761"/>
                </a:lnTo>
                <a:lnTo>
                  <a:pt x="47090" y="331051"/>
                </a:lnTo>
                <a:lnTo>
                  <a:pt x="41139" y="322799"/>
                </a:lnTo>
                <a:lnTo>
                  <a:pt x="35318" y="311828"/>
                </a:lnTo>
                <a:lnTo>
                  <a:pt x="32433" y="304902"/>
                </a:lnTo>
                <a:lnTo>
                  <a:pt x="29556" y="297428"/>
                </a:lnTo>
                <a:lnTo>
                  <a:pt x="27639" y="290540"/>
                </a:lnTo>
                <a:lnTo>
                  <a:pt x="26360" y="284042"/>
                </a:lnTo>
                <a:lnTo>
                  <a:pt x="25508" y="277806"/>
                </a:lnTo>
                <a:lnTo>
                  <a:pt x="26845" y="268886"/>
                </a:lnTo>
                <a:lnTo>
                  <a:pt x="29641" y="258177"/>
                </a:lnTo>
                <a:lnTo>
                  <a:pt x="33410" y="246275"/>
                </a:lnTo>
                <a:lnTo>
                  <a:pt x="37828" y="234530"/>
                </a:lnTo>
                <a:lnTo>
                  <a:pt x="42678" y="222890"/>
                </a:lnTo>
                <a:lnTo>
                  <a:pt x="47817" y="211320"/>
                </a:lnTo>
                <a:lnTo>
                  <a:pt x="53148" y="200749"/>
                </a:lnTo>
                <a:lnTo>
                  <a:pt x="58606" y="190845"/>
                </a:lnTo>
                <a:lnTo>
                  <a:pt x="64150" y="181384"/>
                </a:lnTo>
                <a:lnTo>
                  <a:pt x="69752" y="173172"/>
                </a:lnTo>
                <a:lnTo>
                  <a:pt x="75390" y="165793"/>
                </a:lnTo>
                <a:lnTo>
                  <a:pt x="81055" y="158968"/>
                </a:lnTo>
                <a:lnTo>
                  <a:pt x="85784" y="152513"/>
                </a:lnTo>
                <a:lnTo>
                  <a:pt x="89889" y="146305"/>
                </a:lnTo>
                <a:lnTo>
                  <a:pt x="93578" y="140261"/>
                </a:lnTo>
                <a:lnTo>
                  <a:pt x="98895" y="133374"/>
                </a:lnTo>
                <a:lnTo>
                  <a:pt x="105297" y="125925"/>
                </a:lnTo>
                <a:lnTo>
                  <a:pt x="112423" y="118102"/>
                </a:lnTo>
                <a:lnTo>
                  <a:pt x="118125" y="110981"/>
                </a:lnTo>
                <a:lnTo>
                  <a:pt x="122880" y="104330"/>
                </a:lnTo>
                <a:lnTo>
                  <a:pt x="127002" y="97990"/>
                </a:lnTo>
                <a:lnTo>
                  <a:pt x="134122" y="88406"/>
                </a:lnTo>
                <a:lnTo>
                  <a:pt x="140462" y="80971"/>
                </a:lnTo>
                <a:lnTo>
                  <a:pt x="146454" y="74492"/>
                </a:lnTo>
                <a:lnTo>
                  <a:pt x="148433" y="71431"/>
                </a:lnTo>
                <a:lnTo>
                  <a:pt x="151870" y="61340"/>
                </a:lnTo>
                <a:lnTo>
                  <a:pt x="152391" y="5102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95"/>
          <p:cNvSpPr/>
          <p:nvPr/>
        </p:nvSpPr>
        <p:spPr>
          <a:xfrm>
            <a:off x="3774100" y="3386137"/>
            <a:ext cx="52093" cy="385764"/>
          </a:xfrm>
          <a:custGeom>
            <a:avLst/>
            <a:gdLst/>
            <a:ahLst/>
            <a:cxnLst/>
            <a:rect l="0" t="0" r="0" b="0"/>
            <a:pathLst>
              <a:path w="52093" h="385764">
                <a:moveTo>
                  <a:pt x="26375" y="0"/>
                </a:moveTo>
                <a:lnTo>
                  <a:pt x="18993" y="7381"/>
                </a:lnTo>
                <a:lnTo>
                  <a:pt x="18332" y="10583"/>
                </a:lnTo>
                <a:lnTo>
                  <a:pt x="17959" y="20281"/>
                </a:lnTo>
                <a:lnTo>
                  <a:pt x="17906" y="24950"/>
                </a:lnTo>
                <a:lnTo>
                  <a:pt x="15014" y="29016"/>
                </a:lnTo>
                <a:lnTo>
                  <a:pt x="10229" y="32679"/>
                </a:lnTo>
                <a:lnTo>
                  <a:pt x="4181" y="36074"/>
                </a:lnTo>
                <a:lnTo>
                  <a:pt x="1101" y="40242"/>
                </a:lnTo>
                <a:lnTo>
                  <a:pt x="0" y="44926"/>
                </a:lnTo>
                <a:lnTo>
                  <a:pt x="220" y="49953"/>
                </a:lnTo>
                <a:lnTo>
                  <a:pt x="1318" y="57114"/>
                </a:lnTo>
                <a:lnTo>
                  <a:pt x="3003" y="65699"/>
                </a:lnTo>
                <a:lnTo>
                  <a:pt x="12551" y="111403"/>
                </a:lnTo>
                <a:lnTo>
                  <a:pt x="14301" y="121893"/>
                </a:lnTo>
                <a:lnTo>
                  <a:pt x="15468" y="130792"/>
                </a:lnTo>
                <a:lnTo>
                  <a:pt x="16246" y="138630"/>
                </a:lnTo>
                <a:lnTo>
                  <a:pt x="17717" y="146713"/>
                </a:lnTo>
                <a:lnTo>
                  <a:pt x="19650" y="154958"/>
                </a:lnTo>
                <a:lnTo>
                  <a:pt x="21891" y="163313"/>
                </a:lnTo>
                <a:lnTo>
                  <a:pt x="23386" y="170788"/>
                </a:lnTo>
                <a:lnTo>
                  <a:pt x="24382" y="177676"/>
                </a:lnTo>
                <a:lnTo>
                  <a:pt x="25046" y="184173"/>
                </a:lnTo>
                <a:lnTo>
                  <a:pt x="25489" y="193267"/>
                </a:lnTo>
                <a:lnTo>
                  <a:pt x="26113" y="225963"/>
                </a:lnTo>
                <a:lnTo>
                  <a:pt x="26340" y="261790"/>
                </a:lnTo>
                <a:lnTo>
                  <a:pt x="27304" y="273587"/>
                </a:lnTo>
                <a:lnTo>
                  <a:pt x="30916" y="307014"/>
                </a:lnTo>
                <a:lnTo>
                  <a:pt x="33212" y="319929"/>
                </a:lnTo>
                <a:lnTo>
                  <a:pt x="35695" y="329491"/>
                </a:lnTo>
                <a:lnTo>
                  <a:pt x="38304" y="336818"/>
                </a:lnTo>
                <a:lnTo>
                  <a:pt x="40042" y="342655"/>
                </a:lnTo>
                <a:lnTo>
                  <a:pt x="41201" y="347499"/>
                </a:lnTo>
                <a:lnTo>
                  <a:pt x="42489" y="355422"/>
                </a:lnTo>
                <a:lnTo>
                  <a:pt x="43215" y="365237"/>
                </a:lnTo>
                <a:lnTo>
                  <a:pt x="43384" y="371242"/>
                </a:lnTo>
                <a:lnTo>
                  <a:pt x="44381" y="374178"/>
                </a:lnTo>
                <a:lnTo>
                  <a:pt x="45999" y="377087"/>
                </a:lnTo>
                <a:lnTo>
                  <a:pt x="52092" y="38576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496"/>
          <p:cNvSpPr/>
          <p:nvPr/>
        </p:nvSpPr>
        <p:spPr>
          <a:xfrm>
            <a:off x="4083367" y="3497589"/>
            <a:ext cx="325756" cy="17137"/>
          </a:xfrm>
          <a:custGeom>
            <a:avLst/>
            <a:gdLst/>
            <a:ahLst/>
            <a:cxnLst/>
            <a:rect l="0" t="0" r="0" b="0"/>
            <a:pathLst>
              <a:path w="325756" h="17137">
                <a:moveTo>
                  <a:pt x="0" y="17136"/>
                </a:moveTo>
                <a:lnTo>
                  <a:pt x="13653" y="12585"/>
                </a:lnTo>
                <a:lnTo>
                  <a:pt x="19579" y="11244"/>
                </a:lnTo>
                <a:lnTo>
                  <a:pt x="25436" y="10350"/>
                </a:lnTo>
                <a:lnTo>
                  <a:pt x="31244" y="9755"/>
                </a:lnTo>
                <a:lnTo>
                  <a:pt x="38927" y="9358"/>
                </a:lnTo>
                <a:lnTo>
                  <a:pt x="57624" y="8916"/>
                </a:lnTo>
                <a:lnTo>
                  <a:pt x="121498" y="8572"/>
                </a:lnTo>
                <a:lnTo>
                  <a:pt x="128623" y="7617"/>
                </a:lnTo>
                <a:lnTo>
                  <a:pt x="135279" y="6027"/>
                </a:lnTo>
                <a:lnTo>
                  <a:pt x="141621" y="4015"/>
                </a:lnTo>
                <a:lnTo>
                  <a:pt x="148706" y="2674"/>
                </a:lnTo>
                <a:lnTo>
                  <a:pt x="156288" y="1779"/>
                </a:lnTo>
                <a:lnTo>
                  <a:pt x="164199" y="1183"/>
                </a:lnTo>
                <a:lnTo>
                  <a:pt x="172331" y="786"/>
                </a:lnTo>
                <a:lnTo>
                  <a:pt x="188987" y="344"/>
                </a:lnTo>
                <a:lnTo>
                  <a:pt x="290373" y="0"/>
                </a:lnTo>
                <a:lnTo>
                  <a:pt x="295499" y="949"/>
                </a:lnTo>
                <a:lnTo>
                  <a:pt x="300822" y="2535"/>
                </a:lnTo>
                <a:lnTo>
                  <a:pt x="306275" y="4544"/>
                </a:lnTo>
                <a:lnTo>
                  <a:pt x="310864" y="5884"/>
                </a:lnTo>
                <a:lnTo>
                  <a:pt x="314875" y="6777"/>
                </a:lnTo>
                <a:lnTo>
                  <a:pt x="325755" y="856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497"/>
          <p:cNvSpPr/>
          <p:nvPr/>
        </p:nvSpPr>
        <p:spPr>
          <a:xfrm>
            <a:off x="4091940" y="3609384"/>
            <a:ext cx="351473" cy="16784"/>
          </a:xfrm>
          <a:custGeom>
            <a:avLst/>
            <a:gdLst/>
            <a:ahLst/>
            <a:cxnLst/>
            <a:rect l="0" t="0" r="0" b="0"/>
            <a:pathLst>
              <a:path w="351473" h="16784">
                <a:moveTo>
                  <a:pt x="0" y="16783"/>
                </a:moveTo>
                <a:lnTo>
                  <a:pt x="91968" y="16783"/>
                </a:lnTo>
                <a:lnTo>
                  <a:pt x="101317" y="15831"/>
                </a:lnTo>
                <a:lnTo>
                  <a:pt x="110407" y="14243"/>
                </a:lnTo>
                <a:lnTo>
                  <a:pt x="119325" y="12232"/>
                </a:lnTo>
                <a:lnTo>
                  <a:pt x="127175" y="10891"/>
                </a:lnTo>
                <a:lnTo>
                  <a:pt x="134313" y="9998"/>
                </a:lnTo>
                <a:lnTo>
                  <a:pt x="140976" y="9402"/>
                </a:lnTo>
                <a:lnTo>
                  <a:pt x="147324" y="9005"/>
                </a:lnTo>
                <a:lnTo>
                  <a:pt x="159457" y="8564"/>
                </a:lnTo>
                <a:lnTo>
                  <a:pt x="165360" y="7494"/>
                </a:lnTo>
                <a:lnTo>
                  <a:pt x="171199" y="5827"/>
                </a:lnTo>
                <a:lnTo>
                  <a:pt x="176998" y="3764"/>
                </a:lnTo>
                <a:lnTo>
                  <a:pt x="188483" y="2389"/>
                </a:lnTo>
                <a:lnTo>
                  <a:pt x="203760" y="1472"/>
                </a:lnTo>
                <a:lnTo>
                  <a:pt x="246428" y="182"/>
                </a:lnTo>
                <a:lnTo>
                  <a:pt x="255725" y="0"/>
                </a:lnTo>
                <a:lnTo>
                  <a:pt x="270496" y="832"/>
                </a:lnTo>
                <a:lnTo>
                  <a:pt x="351472" y="821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498"/>
          <p:cNvSpPr/>
          <p:nvPr/>
        </p:nvSpPr>
        <p:spPr>
          <a:xfrm>
            <a:off x="4623576" y="3378756"/>
            <a:ext cx="325615" cy="161675"/>
          </a:xfrm>
          <a:custGeom>
            <a:avLst/>
            <a:gdLst/>
            <a:ahLst/>
            <a:cxnLst/>
            <a:rect l="0" t="0" r="0" b="0"/>
            <a:pathLst>
              <a:path w="325615" h="161675">
                <a:moveTo>
                  <a:pt x="51294" y="7381"/>
                </a:moveTo>
                <a:lnTo>
                  <a:pt x="60395" y="2831"/>
                </a:lnTo>
                <a:lnTo>
                  <a:pt x="67403" y="596"/>
                </a:lnTo>
                <a:lnTo>
                  <a:pt x="70606" y="0"/>
                </a:lnTo>
                <a:lnTo>
                  <a:pt x="72741" y="555"/>
                </a:lnTo>
                <a:lnTo>
                  <a:pt x="74165" y="1878"/>
                </a:lnTo>
                <a:lnTo>
                  <a:pt x="75113" y="3713"/>
                </a:lnTo>
                <a:lnTo>
                  <a:pt x="76168" y="8291"/>
                </a:lnTo>
                <a:lnTo>
                  <a:pt x="76449" y="10845"/>
                </a:lnTo>
                <a:lnTo>
                  <a:pt x="75684" y="13500"/>
                </a:lnTo>
                <a:lnTo>
                  <a:pt x="74221" y="16223"/>
                </a:lnTo>
                <a:lnTo>
                  <a:pt x="72293" y="18991"/>
                </a:lnTo>
                <a:lnTo>
                  <a:pt x="71009" y="22741"/>
                </a:lnTo>
                <a:lnTo>
                  <a:pt x="70152" y="27146"/>
                </a:lnTo>
                <a:lnTo>
                  <a:pt x="69581" y="31988"/>
                </a:lnTo>
                <a:lnTo>
                  <a:pt x="68248" y="36168"/>
                </a:lnTo>
                <a:lnTo>
                  <a:pt x="66406" y="39907"/>
                </a:lnTo>
                <a:lnTo>
                  <a:pt x="64226" y="43353"/>
                </a:lnTo>
                <a:lnTo>
                  <a:pt x="54184" y="57341"/>
                </a:lnTo>
                <a:lnTo>
                  <a:pt x="47505" y="66405"/>
                </a:lnTo>
                <a:lnTo>
                  <a:pt x="43053" y="73400"/>
                </a:lnTo>
                <a:lnTo>
                  <a:pt x="40085" y="79017"/>
                </a:lnTo>
                <a:lnTo>
                  <a:pt x="38106" y="83713"/>
                </a:lnTo>
                <a:lnTo>
                  <a:pt x="34882" y="88749"/>
                </a:lnTo>
                <a:lnTo>
                  <a:pt x="30827" y="94011"/>
                </a:lnTo>
                <a:lnTo>
                  <a:pt x="26220" y="99425"/>
                </a:lnTo>
                <a:lnTo>
                  <a:pt x="23147" y="103986"/>
                </a:lnTo>
                <a:lnTo>
                  <a:pt x="21099" y="107979"/>
                </a:lnTo>
                <a:lnTo>
                  <a:pt x="19734" y="111594"/>
                </a:lnTo>
                <a:lnTo>
                  <a:pt x="17872" y="114957"/>
                </a:lnTo>
                <a:lnTo>
                  <a:pt x="15677" y="118151"/>
                </a:lnTo>
                <a:lnTo>
                  <a:pt x="13262" y="121233"/>
                </a:lnTo>
                <a:lnTo>
                  <a:pt x="10699" y="124239"/>
                </a:lnTo>
                <a:lnTo>
                  <a:pt x="8038" y="127197"/>
                </a:lnTo>
                <a:lnTo>
                  <a:pt x="5312" y="130121"/>
                </a:lnTo>
                <a:lnTo>
                  <a:pt x="3494" y="133023"/>
                </a:lnTo>
                <a:lnTo>
                  <a:pt x="2282" y="135910"/>
                </a:lnTo>
                <a:lnTo>
                  <a:pt x="337" y="142836"/>
                </a:lnTo>
                <a:lnTo>
                  <a:pt x="72" y="146323"/>
                </a:lnTo>
                <a:lnTo>
                  <a:pt x="0" y="148587"/>
                </a:lnTo>
                <a:lnTo>
                  <a:pt x="906" y="151048"/>
                </a:lnTo>
                <a:lnTo>
                  <a:pt x="2462" y="153642"/>
                </a:lnTo>
                <a:lnTo>
                  <a:pt x="4451" y="156323"/>
                </a:lnTo>
                <a:lnTo>
                  <a:pt x="6730" y="158111"/>
                </a:lnTo>
                <a:lnTo>
                  <a:pt x="9202" y="159302"/>
                </a:lnTo>
                <a:lnTo>
                  <a:pt x="14489" y="160627"/>
                </a:lnTo>
                <a:lnTo>
                  <a:pt x="23772" y="161372"/>
                </a:lnTo>
                <a:lnTo>
                  <a:pt x="37213" y="161593"/>
                </a:lnTo>
                <a:lnTo>
                  <a:pt x="58353" y="161674"/>
                </a:lnTo>
                <a:lnTo>
                  <a:pt x="65524" y="160726"/>
                </a:lnTo>
                <a:lnTo>
                  <a:pt x="74116" y="159141"/>
                </a:lnTo>
                <a:lnTo>
                  <a:pt x="83653" y="157132"/>
                </a:lnTo>
                <a:lnTo>
                  <a:pt x="92869" y="154840"/>
                </a:lnTo>
                <a:lnTo>
                  <a:pt x="101871" y="152359"/>
                </a:lnTo>
                <a:lnTo>
                  <a:pt x="110729" y="149753"/>
                </a:lnTo>
                <a:lnTo>
                  <a:pt x="118540" y="147064"/>
                </a:lnTo>
                <a:lnTo>
                  <a:pt x="125652" y="144318"/>
                </a:lnTo>
                <a:lnTo>
                  <a:pt x="132298" y="141534"/>
                </a:lnTo>
                <a:lnTo>
                  <a:pt x="139587" y="139679"/>
                </a:lnTo>
                <a:lnTo>
                  <a:pt x="147303" y="138442"/>
                </a:lnTo>
                <a:lnTo>
                  <a:pt x="155305" y="137618"/>
                </a:lnTo>
                <a:lnTo>
                  <a:pt x="162545" y="137068"/>
                </a:lnTo>
                <a:lnTo>
                  <a:pt x="169276" y="136702"/>
                </a:lnTo>
                <a:lnTo>
                  <a:pt x="175669" y="136457"/>
                </a:lnTo>
                <a:lnTo>
                  <a:pt x="182787" y="135342"/>
                </a:lnTo>
                <a:lnTo>
                  <a:pt x="190391" y="133646"/>
                </a:lnTo>
                <a:lnTo>
                  <a:pt x="198318" y="131563"/>
                </a:lnTo>
                <a:lnTo>
                  <a:pt x="205507" y="130174"/>
                </a:lnTo>
                <a:lnTo>
                  <a:pt x="212205" y="129248"/>
                </a:lnTo>
                <a:lnTo>
                  <a:pt x="218576" y="128631"/>
                </a:lnTo>
                <a:lnTo>
                  <a:pt x="230442" y="129172"/>
                </a:lnTo>
                <a:lnTo>
                  <a:pt x="245974" y="130485"/>
                </a:lnTo>
                <a:lnTo>
                  <a:pt x="263948" y="132313"/>
                </a:lnTo>
                <a:lnTo>
                  <a:pt x="278788" y="133531"/>
                </a:lnTo>
                <a:lnTo>
                  <a:pt x="291539" y="134344"/>
                </a:lnTo>
                <a:lnTo>
                  <a:pt x="325614" y="13596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499"/>
          <p:cNvSpPr/>
          <p:nvPr/>
        </p:nvSpPr>
        <p:spPr>
          <a:xfrm>
            <a:off x="4820602" y="3351847"/>
            <a:ext cx="42864" cy="411481"/>
          </a:xfrm>
          <a:custGeom>
            <a:avLst/>
            <a:gdLst/>
            <a:ahLst/>
            <a:cxnLst/>
            <a:rect l="0" t="0" r="0" b="0"/>
            <a:pathLst>
              <a:path w="42864" h="411481">
                <a:moveTo>
                  <a:pt x="42863" y="0"/>
                </a:moveTo>
                <a:lnTo>
                  <a:pt x="28101" y="7381"/>
                </a:lnTo>
                <a:lnTo>
                  <a:pt x="26354" y="9683"/>
                </a:lnTo>
                <a:lnTo>
                  <a:pt x="24237" y="13123"/>
                </a:lnTo>
                <a:lnTo>
                  <a:pt x="21873" y="17321"/>
                </a:lnTo>
                <a:lnTo>
                  <a:pt x="20297" y="22978"/>
                </a:lnTo>
                <a:lnTo>
                  <a:pt x="19246" y="29606"/>
                </a:lnTo>
                <a:lnTo>
                  <a:pt x="18546" y="36882"/>
                </a:lnTo>
                <a:lnTo>
                  <a:pt x="17127" y="43638"/>
                </a:lnTo>
                <a:lnTo>
                  <a:pt x="15228" y="50047"/>
                </a:lnTo>
                <a:lnTo>
                  <a:pt x="13009" y="56225"/>
                </a:lnTo>
                <a:lnTo>
                  <a:pt x="11530" y="63201"/>
                </a:lnTo>
                <a:lnTo>
                  <a:pt x="10544" y="70709"/>
                </a:lnTo>
                <a:lnTo>
                  <a:pt x="9887" y="78572"/>
                </a:lnTo>
                <a:lnTo>
                  <a:pt x="9449" y="86671"/>
                </a:lnTo>
                <a:lnTo>
                  <a:pt x="8962" y="103290"/>
                </a:lnTo>
                <a:lnTo>
                  <a:pt x="7880" y="111723"/>
                </a:lnTo>
                <a:lnTo>
                  <a:pt x="6206" y="120202"/>
                </a:lnTo>
                <a:lnTo>
                  <a:pt x="4137" y="128713"/>
                </a:lnTo>
                <a:lnTo>
                  <a:pt x="3711" y="137243"/>
                </a:lnTo>
                <a:lnTo>
                  <a:pt x="4379" y="145788"/>
                </a:lnTo>
                <a:lnTo>
                  <a:pt x="5777" y="154342"/>
                </a:lnTo>
                <a:lnTo>
                  <a:pt x="6709" y="162902"/>
                </a:lnTo>
                <a:lnTo>
                  <a:pt x="7330" y="171467"/>
                </a:lnTo>
                <a:lnTo>
                  <a:pt x="7744" y="180033"/>
                </a:lnTo>
                <a:lnTo>
                  <a:pt x="8464" y="277167"/>
                </a:lnTo>
                <a:lnTo>
                  <a:pt x="8551" y="318380"/>
                </a:lnTo>
                <a:lnTo>
                  <a:pt x="7606" y="327506"/>
                </a:lnTo>
                <a:lnTo>
                  <a:pt x="6023" y="337400"/>
                </a:lnTo>
                <a:lnTo>
                  <a:pt x="4015" y="347806"/>
                </a:lnTo>
                <a:lnTo>
                  <a:pt x="2677" y="356648"/>
                </a:lnTo>
                <a:lnTo>
                  <a:pt x="1785" y="364448"/>
                </a:lnTo>
                <a:lnTo>
                  <a:pt x="1190" y="371553"/>
                </a:lnTo>
                <a:lnTo>
                  <a:pt x="793" y="378194"/>
                </a:lnTo>
                <a:lnTo>
                  <a:pt x="352" y="390654"/>
                </a:lnTo>
                <a:lnTo>
                  <a:pt x="70" y="407331"/>
                </a:lnTo>
                <a:lnTo>
                  <a:pt x="0" y="4114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500"/>
          <p:cNvSpPr/>
          <p:nvPr/>
        </p:nvSpPr>
        <p:spPr>
          <a:xfrm>
            <a:off x="5017770" y="3489007"/>
            <a:ext cx="188596" cy="282894"/>
          </a:xfrm>
          <a:custGeom>
            <a:avLst/>
            <a:gdLst/>
            <a:ahLst/>
            <a:cxnLst/>
            <a:rect l="0" t="0" r="0" b="0"/>
            <a:pathLst>
              <a:path w="188596" h="282894">
                <a:moveTo>
                  <a:pt x="0" y="0"/>
                </a:moveTo>
                <a:lnTo>
                  <a:pt x="11931" y="11932"/>
                </a:lnTo>
                <a:lnTo>
                  <a:pt x="13669" y="14622"/>
                </a:lnTo>
                <a:lnTo>
                  <a:pt x="17067" y="22959"/>
                </a:lnTo>
                <a:lnTo>
                  <a:pt x="21238" y="28619"/>
                </a:lnTo>
                <a:lnTo>
                  <a:pt x="22731" y="32414"/>
                </a:lnTo>
                <a:lnTo>
                  <a:pt x="23726" y="36850"/>
                </a:lnTo>
                <a:lnTo>
                  <a:pt x="24390" y="41711"/>
                </a:lnTo>
                <a:lnTo>
                  <a:pt x="27667" y="49654"/>
                </a:lnTo>
                <a:lnTo>
                  <a:pt x="32299" y="57311"/>
                </a:lnTo>
                <a:lnTo>
                  <a:pt x="37532" y="67064"/>
                </a:lnTo>
                <a:lnTo>
                  <a:pt x="43033" y="75209"/>
                </a:lnTo>
                <a:lnTo>
                  <a:pt x="45833" y="78714"/>
                </a:lnTo>
                <a:lnTo>
                  <a:pt x="49606" y="82956"/>
                </a:lnTo>
                <a:lnTo>
                  <a:pt x="58876" y="92749"/>
                </a:lnTo>
                <a:lnTo>
                  <a:pt x="64267" y="100912"/>
                </a:lnTo>
                <a:lnTo>
                  <a:pt x="67616" y="108667"/>
                </a:lnTo>
                <a:lnTo>
                  <a:pt x="72278" y="118464"/>
                </a:lnTo>
                <a:lnTo>
                  <a:pt x="77713" y="126601"/>
                </a:lnTo>
                <a:lnTo>
                  <a:pt x="85146" y="136788"/>
                </a:lnTo>
                <a:lnTo>
                  <a:pt x="93911" y="148342"/>
                </a:lnTo>
                <a:lnTo>
                  <a:pt x="102613" y="160807"/>
                </a:lnTo>
                <a:lnTo>
                  <a:pt x="111271" y="173880"/>
                </a:lnTo>
                <a:lnTo>
                  <a:pt x="119900" y="187357"/>
                </a:lnTo>
                <a:lnTo>
                  <a:pt x="126606" y="197295"/>
                </a:lnTo>
                <a:lnTo>
                  <a:pt x="132029" y="204872"/>
                </a:lnTo>
                <a:lnTo>
                  <a:pt x="136597" y="210877"/>
                </a:lnTo>
                <a:lnTo>
                  <a:pt x="139642" y="216785"/>
                </a:lnTo>
                <a:lnTo>
                  <a:pt x="141672" y="222628"/>
                </a:lnTo>
                <a:lnTo>
                  <a:pt x="143025" y="228429"/>
                </a:lnTo>
                <a:lnTo>
                  <a:pt x="144880" y="233248"/>
                </a:lnTo>
                <a:lnTo>
                  <a:pt x="149481" y="241143"/>
                </a:lnTo>
                <a:lnTo>
                  <a:pt x="154701" y="247828"/>
                </a:lnTo>
                <a:lnTo>
                  <a:pt x="160196" y="253973"/>
                </a:lnTo>
                <a:lnTo>
                  <a:pt x="165813" y="259880"/>
                </a:lnTo>
                <a:lnTo>
                  <a:pt x="167692" y="262788"/>
                </a:lnTo>
                <a:lnTo>
                  <a:pt x="169780" y="268560"/>
                </a:lnTo>
                <a:lnTo>
                  <a:pt x="172241" y="271432"/>
                </a:lnTo>
                <a:lnTo>
                  <a:pt x="175788" y="274300"/>
                </a:lnTo>
                <a:lnTo>
                  <a:pt x="188595" y="28289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501"/>
          <p:cNvSpPr/>
          <p:nvPr/>
        </p:nvSpPr>
        <p:spPr>
          <a:xfrm>
            <a:off x="4906327" y="3501213"/>
            <a:ext cx="351474" cy="322123"/>
          </a:xfrm>
          <a:custGeom>
            <a:avLst/>
            <a:gdLst/>
            <a:ahLst/>
            <a:cxnLst/>
            <a:rect l="0" t="0" r="0" b="0"/>
            <a:pathLst>
              <a:path w="351474" h="322123">
                <a:moveTo>
                  <a:pt x="351473" y="4939"/>
                </a:moveTo>
                <a:lnTo>
                  <a:pt x="333269" y="388"/>
                </a:lnTo>
                <a:lnTo>
                  <a:pt x="326955" y="0"/>
                </a:lnTo>
                <a:lnTo>
                  <a:pt x="321792" y="694"/>
                </a:lnTo>
                <a:lnTo>
                  <a:pt x="312564" y="4005"/>
                </a:lnTo>
                <a:lnTo>
                  <a:pt x="302113" y="8651"/>
                </a:lnTo>
                <a:lnTo>
                  <a:pt x="293657" y="13891"/>
                </a:lnTo>
                <a:lnTo>
                  <a:pt x="285772" y="20348"/>
                </a:lnTo>
                <a:lnTo>
                  <a:pt x="275917" y="29567"/>
                </a:lnTo>
                <a:lnTo>
                  <a:pt x="220634" y="84387"/>
                </a:lnTo>
                <a:lnTo>
                  <a:pt x="213765" y="92195"/>
                </a:lnTo>
                <a:lnTo>
                  <a:pt x="207280" y="100257"/>
                </a:lnTo>
                <a:lnTo>
                  <a:pt x="201051" y="108489"/>
                </a:lnTo>
                <a:lnTo>
                  <a:pt x="194042" y="116835"/>
                </a:lnTo>
                <a:lnTo>
                  <a:pt x="186512" y="125257"/>
                </a:lnTo>
                <a:lnTo>
                  <a:pt x="170524" y="142233"/>
                </a:lnTo>
                <a:lnTo>
                  <a:pt x="153894" y="159304"/>
                </a:lnTo>
                <a:lnTo>
                  <a:pt x="143553" y="170714"/>
                </a:lnTo>
                <a:lnTo>
                  <a:pt x="119364" y="198632"/>
                </a:lnTo>
                <a:lnTo>
                  <a:pt x="109104" y="211220"/>
                </a:lnTo>
                <a:lnTo>
                  <a:pt x="100358" y="222470"/>
                </a:lnTo>
                <a:lnTo>
                  <a:pt x="92623" y="232827"/>
                </a:lnTo>
                <a:lnTo>
                  <a:pt x="80799" y="245447"/>
                </a:lnTo>
                <a:lnTo>
                  <a:pt x="66248" y="259575"/>
                </a:lnTo>
                <a:lnTo>
                  <a:pt x="22293" y="300559"/>
                </a:lnTo>
                <a:lnTo>
                  <a:pt x="12131" y="307776"/>
                </a:lnTo>
                <a:lnTo>
                  <a:pt x="8087" y="309700"/>
                </a:lnTo>
                <a:lnTo>
                  <a:pt x="5391" y="311936"/>
                </a:lnTo>
                <a:lnTo>
                  <a:pt x="3595" y="314378"/>
                </a:lnTo>
                <a:lnTo>
                  <a:pt x="0" y="32212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502"/>
          <p:cNvSpPr/>
          <p:nvPr/>
        </p:nvSpPr>
        <p:spPr>
          <a:xfrm>
            <a:off x="4066222" y="4166235"/>
            <a:ext cx="214313" cy="385763"/>
          </a:xfrm>
          <a:custGeom>
            <a:avLst/>
            <a:gdLst/>
            <a:ahLst/>
            <a:cxnLst/>
            <a:rect l="0" t="0" r="0" b="0"/>
            <a:pathLst>
              <a:path w="214313" h="385763">
                <a:moveTo>
                  <a:pt x="0" y="0"/>
                </a:moveTo>
                <a:lnTo>
                  <a:pt x="0" y="9102"/>
                </a:lnTo>
                <a:lnTo>
                  <a:pt x="953" y="12735"/>
                </a:lnTo>
                <a:lnTo>
                  <a:pt x="4551" y="19312"/>
                </a:lnTo>
                <a:lnTo>
                  <a:pt x="9325" y="25411"/>
                </a:lnTo>
                <a:lnTo>
                  <a:pt x="14622" y="32249"/>
                </a:lnTo>
                <a:lnTo>
                  <a:pt x="20151" y="41638"/>
                </a:lnTo>
                <a:lnTo>
                  <a:pt x="25784" y="52160"/>
                </a:lnTo>
                <a:lnTo>
                  <a:pt x="37160" y="74438"/>
                </a:lnTo>
                <a:lnTo>
                  <a:pt x="40966" y="80105"/>
                </a:lnTo>
                <a:lnTo>
                  <a:pt x="45408" y="85788"/>
                </a:lnTo>
                <a:lnTo>
                  <a:pt x="50275" y="91482"/>
                </a:lnTo>
                <a:lnTo>
                  <a:pt x="54472" y="97183"/>
                </a:lnTo>
                <a:lnTo>
                  <a:pt x="58222" y="102888"/>
                </a:lnTo>
                <a:lnTo>
                  <a:pt x="61674" y="108597"/>
                </a:lnTo>
                <a:lnTo>
                  <a:pt x="65882" y="114308"/>
                </a:lnTo>
                <a:lnTo>
                  <a:pt x="70591" y="120020"/>
                </a:lnTo>
                <a:lnTo>
                  <a:pt x="75636" y="125734"/>
                </a:lnTo>
                <a:lnTo>
                  <a:pt x="79951" y="131447"/>
                </a:lnTo>
                <a:lnTo>
                  <a:pt x="83781" y="137162"/>
                </a:lnTo>
                <a:lnTo>
                  <a:pt x="87286" y="142876"/>
                </a:lnTo>
                <a:lnTo>
                  <a:pt x="91529" y="148590"/>
                </a:lnTo>
                <a:lnTo>
                  <a:pt x="96262" y="154305"/>
                </a:lnTo>
                <a:lnTo>
                  <a:pt x="101322" y="160020"/>
                </a:lnTo>
                <a:lnTo>
                  <a:pt x="110411" y="172402"/>
                </a:lnTo>
                <a:lnTo>
                  <a:pt x="135749" y="209021"/>
                </a:lnTo>
                <a:lnTo>
                  <a:pt x="146697" y="227930"/>
                </a:lnTo>
                <a:lnTo>
                  <a:pt x="155900" y="246250"/>
                </a:lnTo>
                <a:lnTo>
                  <a:pt x="175415" y="289180"/>
                </a:lnTo>
                <a:lnTo>
                  <a:pt x="179809" y="298514"/>
                </a:lnTo>
                <a:lnTo>
                  <a:pt x="184642" y="307595"/>
                </a:lnTo>
                <a:lnTo>
                  <a:pt x="189770" y="316505"/>
                </a:lnTo>
                <a:lnTo>
                  <a:pt x="195093" y="325304"/>
                </a:lnTo>
                <a:lnTo>
                  <a:pt x="198642" y="333074"/>
                </a:lnTo>
                <a:lnTo>
                  <a:pt x="201008" y="340159"/>
                </a:lnTo>
                <a:lnTo>
                  <a:pt x="203637" y="352159"/>
                </a:lnTo>
                <a:lnTo>
                  <a:pt x="204806" y="360668"/>
                </a:lnTo>
                <a:lnTo>
                  <a:pt x="205463" y="370812"/>
                </a:lnTo>
                <a:lnTo>
                  <a:pt x="205658" y="375300"/>
                </a:lnTo>
                <a:lnTo>
                  <a:pt x="208244" y="378890"/>
                </a:lnTo>
                <a:lnTo>
                  <a:pt x="214312" y="38576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503"/>
          <p:cNvSpPr/>
          <p:nvPr/>
        </p:nvSpPr>
        <p:spPr>
          <a:xfrm>
            <a:off x="3929062" y="4217670"/>
            <a:ext cx="308611" cy="360046"/>
          </a:xfrm>
          <a:custGeom>
            <a:avLst/>
            <a:gdLst/>
            <a:ahLst/>
            <a:cxnLst/>
            <a:rect l="0" t="0" r="0" b="0"/>
            <a:pathLst>
              <a:path w="308611" h="360046">
                <a:moveTo>
                  <a:pt x="308610" y="0"/>
                </a:moveTo>
                <a:lnTo>
                  <a:pt x="290407" y="0"/>
                </a:lnTo>
                <a:lnTo>
                  <a:pt x="284092" y="1905"/>
                </a:lnTo>
                <a:lnTo>
                  <a:pt x="278929" y="5080"/>
                </a:lnTo>
                <a:lnTo>
                  <a:pt x="270654" y="12735"/>
                </a:lnTo>
                <a:lnTo>
                  <a:pt x="263801" y="19312"/>
                </a:lnTo>
                <a:lnTo>
                  <a:pt x="259687" y="25257"/>
                </a:lnTo>
                <a:lnTo>
                  <a:pt x="255040" y="33031"/>
                </a:lnTo>
                <a:lnTo>
                  <a:pt x="250037" y="42023"/>
                </a:lnTo>
                <a:lnTo>
                  <a:pt x="244796" y="50875"/>
                </a:lnTo>
                <a:lnTo>
                  <a:pt x="233893" y="68331"/>
                </a:lnTo>
                <a:lnTo>
                  <a:pt x="226414" y="78891"/>
                </a:lnTo>
                <a:lnTo>
                  <a:pt x="207943" y="103325"/>
                </a:lnTo>
                <a:lnTo>
                  <a:pt x="198636" y="117461"/>
                </a:lnTo>
                <a:lnTo>
                  <a:pt x="189574" y="132600"/>
                </a:lnTo>
                <a:lnTo>
                  <a:pt x="180675" y="148407"/>
                </a:lnTo>
                <a:lnTo>
                  <a:pt x="171885" y="160850"/>
                </a:lnTo>
                <a:lnTo>
                  <a:pt x="163168" y="171051"/>
                </a:lnTo>
                <a:lnTo>
                  <a:pt x="154499" y="179756"/>
                </a:lnTo>
                <a:lnTo>
                  <a:pt x="147766" y="188417"/>
                </a:lnTo>
                <a:lnTo>
                  <a:pt x="142326" y="197049"/>
                </a:lnTo>
                <a:lnTo>
                  <a:pt x="137747" y="205661"/>
                </a:lnTo>
                <a:lnTo>
                  <a:pt x="129931" y="215212"/>
                </a:lnTo>
                <a:lnTo>
                  <a:pt x="119959" y="225390"/>
                </a:lnTo>
                <a:lnTo>
                  <a:pt x="108547" y="235984"/>
                </a:lnTo>
                <a:lnTo>
                  <a:pt x="99988" y="244953"/>
                </a:lnTo>
                <a:lnTo>
                  <a:pt x="93328" y="252837"/>
                </a:lnTo>
                <a:lnTo>
                  <a:pt x="87936" y="259998"/>
                </a:lnTo>
                <a:lnTo>
                  <a:pt x="82436" y="266677"/>
                </a:lnTo>
                <a:lnTo>
                  <a:pt x="76865" y="273034"/>
                </a:lnTo>
                <a:lnTo>
                  <a:pt x="71246" y="279178"/>
                </a:lnTo>
                <a:lnTo>
                  <a:pt x="59923" y="291084"/>
                </a:lnTo>
                <a:lnTo>
                  <a:pt x="41682" y="309699"/>
                </a:lnTo>
                <a:lnTo>
                  <a:pt x="37312" y="315051"/>
                </a:lnTo>
                <a:lnTo>
                  <a:pt x="32495" y="321476"/>
                </a:lnTo>
                <a:lnTo>
                  <a:pt x="27379" y="328617"/>
                </a:lnTo>
                <a:lnTo>
                  <a:pt x="19153" y="336552"/>
                </a:lnTo>
                <a:lnTo>
                  <a:pt x="12323" y="341031"/>
                </a:lnTo>
                <a:lnTo>
                  <a:pt x="9167" y="343559"/>
                </a:lnTo>
                <a:lnTo>
                  <a:pt x="0" y="3600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504"/>
          <p:cNvSpPr/>
          <p:nvPr/>
        </p:nvSpPr>
        <p:spPr>
          <a:xfrm>
            <a:off x="4323397" y="4209097"/>
            <a:ext cx="342901" cy="77154"/>
          </a:xfrm>
          <a:custGeom>
            <a:avLst/>
            <a:gdLst/>
            <a:ahLst/>
            <a:cxnLst/>
            <a:rect l="0" t="0" r="0" b="0"/>
            <a:pathLst>
              <a:path w="342901" h="77154">
                <a:moveTo>
                  <a:pt x="0" y="77153"/>
                </a:moveTo>
                <a:lnTo>
                  <a:pt x="23864" y="65221"/>
                </a:lnTo>
                <a:lnTo>
                  <a:pt x="32102" y="61578"/>
                </a:lnTo>
                <a:lnTo>
                  <a:pt x="53955" y="52451"/>
                </a:lnTo>
                <a:lnTo>
                  <a:pt x="63592" y="49255"/>
                </a:lnTo>
                <a:lnTo>
                  <a:pt x="71922" y="47124"/>
                </a:lnTo>
                <a:lnTo>
                  <a:pt x="79381" y="45703"/>
                </a:lnTo>
                <a:lnTo>
                  <a:pt x="87210" y="43804"/>
                </a:lnTo>
                <a:lnTo>
                  <a:pt x="95288" y="41585"/>
                </a:lnTo>
                <a:lnTo>
                  <a:pt x="103530" y="39153"/>
                </a:lnTo>
                <a:lnTo>
                  <a:pt x="111883" y="37532"/>
                </a:lnTo>
                <a:lnTo>
                  <a:pt x="120308" y="36451"/>
                </a:lnTo>
                <a:lnTo>
                  <a:pt x="128783" y="35731"/>
                </a:lnTo>
                <a:lnTo>
                  <a:pt x="137290" y="34298"/>
                </a:lnTo>
                <a:lnTo>
                  <a:pt x="145819" y="32391"/>
                </a:lnTo>
                <a:lnTo>
                  <a:pt x="154363" y="30166"/>
                </a:lnTo>
                <a:lnTo>
                  <a:pt x="162916" y="28683"/>
                </a:lnTo>
                <a:lnTo>
                  <a:pt x="171475" y="27695"/>
                </a:lnTo>
                <a:lnTo>
                  <a:pt x="180040" y="27035"/>
                </a:lnTo>
                <a:lnTo>
                  <a:pt x="188607" y="25644"/>
                </a:lnTo>
                <a:lnTo>
                  <a:pt x="197175" y="23764"/>
                </a:lnTo>
                <a:lnTo>
                  <a:pt x="205745" y="21557"/>
                </a:lnTo>
                <a:lnTo>
                  <a:pt x="214315" y="20087"/>
                </a:lnTo>
                <a:lnTo>
                  <a:pt x="222887" y="19106"/>
                </a:lnTo>
                <a:lnTo>
                  <a:pt x="231459" y="18452"/>
                </a:lnTo>
                <a:lnTo>
                  <a:pt x="239079" y="18017"/>
                </a:lnTo>
                <a:lnTo>
                  <a:pt x="252624" y="17532"/>
                </a:lnTo>
                <a:lnTo>
                  <a:pt x="259856" y="16451"/>
                </a:lnTo>
                <a:lnTo>
                  <a:pt x="267535" y="14777"/>
                </a:lnTo>
                <a:lnTo>
                  <a:pt x="275512" y="12709"/>
                </a:lnTo>
                <a:lnTo>
                  <a:pt x="282735" y="11330"/>
                </a:lnTo>
                <a:lnTo>
                  <a:pt x="289455" y="10411"/>
                </a:lnTo>
                <a:lnTo>
                  <a:pt x="295840" y="9798"/>
                </a:lnTo>
                <a:lnTo>
                  <a:pt x="305474" y="9117"/>
                </a:lnTo>
                <a:lnTo>
                  <a:pt x="313884" y="8814"/>
                </a:lnTo>
                <a:lnTo>
                  <a:pt x="335810" y="8604"/>
                </a:lnTo>
                <a:lnTo>
                  <a:pt x="338173" y="7642"/>
                </a:lnTo>
                <a:lnTo>
                  <a:pt x="339749" y="6047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505"/>
          <p:cNvSpPr/>
          <p:nvPr/>
        </p:nvSpPr>
        <p:spPr>
          <a:xfrm>
            <a:off x="4314825" y="4303395"/>
            <a:ext cx="394335" cy="111443"/>
          </a:xfrm>
          <a:custGeom>
            <a:avLst/>
            <a:gdLst/>
            <a:ahLst/>
            <a:cxnLst/>
            <a:rect l="0" t="0" r="0" b="0"/>
            <a:pathLst>
              <a:path w="394335" h="111443">
                <a:moveTo>
                  <a:pt x="0" y="111442"/>
                </a:moveTo>
                <a:lnTo>
                  <a:pt x="13652" y="106892"/>
                </a:lnTo>
                <a:lnTo>
                  <a:pt x="18626" y="104598"/>
                </a:lnTo>
                <a:lnTo>
                  <a:pt x="22895" y="102117"/>
                </a:lnTo>
                <a:lnTo>
                  <a:pt x="26693" y="99511"/>
                </a:lnTo>
                <a:lnTo>
                  <a:pt x="35993" y="96615"/>
                </a:lnTo>
                <a:lnTo>
                  <a:pt x="46477" y="94374"/>
                </a:lnTo>
                <a:lnTo>
                  <a:pt x="51939" y="92444"/>
                </a:lnTo>
                <a:lnTo>
                  <a:pt x="57486" y="90204"/>
                </a:lnTo>
                <a:lnTo>
                  <a:pt x="63089" y="87758"/>
                </a:lnTo>
                <a:lnTo>
                  <a:pt x="74395" y="82501"/>
                </a:lnTo>
                <a:lnTo>
                  <a:pt x="81029" y="79766"/>
                </a:lnTo>
                <a:lnTo>
                  <a:pt x="88309" y="76989"/>
                </a:lnTo>
                <a:lnTo>
                  <a:pt x="104018" y="71365"/>
                </a:lnTo>
                <a:lnTo>
                  <a:pt x="219323" y="32623"/>
                </a:lnTo>
                <a:lnTo>
                  <a:pt x="229082" y="31274"/>
                </a:lnTo>
                <a:lnTo>
                  <a:pt x="238447" y="31327"/>
                </a:lnTo>
                <a:lnTo>
                  <a:pt x="247547" y="32314"/>
                </a:lnTo>
                <a:lnTo>
                  <a:pt x="256471" y="32020"/>
                </a:lnTo>
                <a:lnTo>
                  <a:pt x="265278" y="30872"/>
                </a:lnTo>
                <a:lnTo>
                  <a:pt x="274007" y="29154"/>
                </a:lnTo>
                <a:lnTo>
                  <a:pt x="301486" y="24704"/>
                </a:lnTo>
                <a:lnTo>
                  <a:pt x="318148" y="22185"/>
                </a:lnTo>
                <a:lnTo>
                  <a:pt x="331161" y="19552"/>
                </a:lnTo>
                <a:lnTo>
                  <a:pt x="341741" y="16845"/>
                </a:lnTo>
                <a:lnTo>
                  <a:pt x="368274" y="8483"/>
                </a:lnTo>
                <a:lnTo>
                  <a:pt x="394334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506"/>
          <p:cNvSpPr/>
          <p:nvPr/>
        </p:nvSpPr>
        <p:spPr>
          <a:xfrm>
            <a:off x="5000625" y="3977640"/>
            <a:ext cx="25718" cy="282893"/>
          </a:xfrm>
          <a:custGeom>
            <a:avLst/>
            <a:gdLst/>
            <a:ahLst/>
            <a:cxnLst/>
            <a:rect l="0" t="0" r="0" b="0"/>
            <a:pathLst>
              <a:path w="25718" h="282893">
                <a:moveTo>
                  <a:pt x="0" y="0"/>
                </a:moveTo>
                <a:lnTo>
                  <a:pt x="0" y="9101"/>
                </a:lnTo>
                <a:lnTo>
                  <a:pt x="952" y="12735"/>
                </a:lnTo>
                <a:lnTo>
                  <a:pt x="2540" y="16110"/>
                </a:lnTo>
                <a:lnTo>
                  <a:pt x="4550" y="19312"/>
                </a:lnTo>
                <a:lnTo>
                  <a:pt x="5891" y="23352"/>
                </a:lnTo>
                <a:lnTo>
                  <a:pt x="6785" y="27950"/>
                </a:lnTo>
                <a:lnTo>
                  <a:pt x="7380" y="32921"/>
                </a:lnTo>
                <a:lnTo>
                  <a:pt x="8730" y="38140"/>
                </a:lnTo>
                <a:lnTo>
                  <a:pt x="10583" y="43524"/>
                </a:lnTo>
                <a:lnTo>
                  <a:pt x="12770" y="49018"/>
                </a:lnTo>
                <a:lnTo>
                  <a:pt x="14228" y="54586"/>
                </a:lnTo>
                <a:lnTo>
                  <a:pt x="15200" y="60203"/>
                </a:lnTo>
                <a:lnTo>
                  <a:pt x="15849" y="65853"/>
                </a:lnTo>
                <a:lnTo>
                  <a:pt x="16281" y="71524"/>
                </a:lnTo>
                <a:lnTo>
                  <a:pt x="16568" y="77210"/>
                </a:lnTo>
                <a:lnTo>
                  <a:pt x="16889" y="88608"/>
                </a:lnTo>
                <a:lnTo>
                  <a:pt x="17031" y="100023"/>
                </a:lnTo>
                <a:lnTo>
                  <a:pt x="24516" y="210942"/>
                </a:lnTo>
                <a:lnTo>
                  <a:pt x="25183" y="229959"/>
                </a:lnTo>
                <a:lnTo>
                  <a:pt x="25559" y="251651"/>
                </a:lnTo>
                <a:lnTo>
                  <a:pt x="25717" y="28289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507"/>
          <p:cNvSpPr/>
          <p:nvPr/>
        </p:nvSpPr>
        <p:spPr>
          <a:xfrm>
            <a:off x="4777740" y="4312125"/>
            <a:ext cx="548640" cy="59851"/>
          </a:xfrm>
          <a:custGeom>
            <a:avLst/>
            <a:gdLst/>
            <a:ahLst/>
            <a:cxnLst/>
            <a:rect l="0" t="0" r="0" b="0"/>
            <a:pathLst>
              <a:path w="548640" h="59851">
                <a:moveTo>
                  <a:pt x="0" y="59850"/>
                </a:moveTo>
                <a:lnTo>
                  <a:pt x="13652" y="55299"/>
                </a:lnTo>
                <a:lnTo>
                  <a:pt x="19579" y="53958"/>
                </a:lnTo>
                <a:lnTo>
                  <a:pt x="39879" y="51119"/>
                </a:lnTo>
                <a:lnTo>
                  <a:pt x="62174" y="47079"/>
                </a:lnTo>
                <a:lnTo>
                  <a:pt x="72881" y="44669"/>
                </a:lnTo>
                <a:lnTo>
                  <a:pt x="82878" y="42109"/>
                </a:lnTo>
                <a:lnTo>
                  <a:pt x="92399" y="39450"/>
                </a:lnTo>
                <a:lnTo>
                  <a:pt x="108272" y="35772"/>
                </a:lnTo>
                <a:lnTo>
                  <a:pt x="151308" y="26606"/>
                </a:lnTo>
                <a:lnTo>
                  <a:pt x="174214" y="22447"/>
                </a:lnTo>
                <a:lnTo>
                  <a:pt x="239049" y="12044"/>
                </a:lnTo>
                <a:lnTo>
                  <a:pt x="255569" y="8929"/>
                </a:lnTo>
                <a:lnTo>
                  <a:pt x="270392" y="5900"/>
                </a:lnTo>
                <a:lnTo>
                  <a:pt x="283130" y="3881"/>
                </a:lnTo>
                <a:lnTo>
                  <a:pt x="294481" y="2534"/>
                </a:lnTo>
                <a:lnTo>
                  <a:pt x="304905" y="1637"/>
                </a:lnTo>
                <a:lnTo>
                  <a:pt x="319475" y="1039"/>
                </a:lnTo>
                <a:lnTo>
                  <a:pt x="355984" y="374"/>
                </a:lnTo>
                <a:lnTo>
                  <a:pt x="423929" y="0"/>
                </a:lnTo>
                <a:lnTo>
                  <a:pt x="443592" y="900"/>
                </a:lnTo>
                <a:lnTo>
                  <a:pt x="460510" y="2452"/>
                </a:lnTo>
                <a:lnTo>
                  <a:pt x="475599" y="4440"/>
                </a:lnTo>
                <a:lnTo>
                  <a:pt x="487564" y="5765"/>
                </a:lnTo>
                <a:lnTo>
                  <a:pt x="497444" y="6648"/>
                </a:lnTo>
                <a:lnTo>
                  <a:pt x="514456" y="7629"/>
                </a:lnTo>
                <a:lnTo>
                  <a:pt x="548639" y="841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508"/>
          <p:cNvSpPr/>
          <p:nvPr/>
        </p:nvSpPr>
        <p:spPr>
          <a:xfrm>
            <a:off x="4842428" y="4483417"/>
            <a:ext cx="312502" cy="133092"/>
          </a:xfrm>
          <a:custGeom>
            <a:avLst/>
            <a:gdLst/>
            <a:ahLst/>
            <a:cxnLst/>
            <a:rect l="0" t="0" r="0" b="0"/>
            <a:pathLst>
              <a:path w="312502" h="133092">
                <a:moveTo>
                  <a:pt x="81044" y="0"/>
                </a:moveTo>
                <a:lnTo>
                  <a:pt x="71942" y="4551"/>
                </a:lnTo>
                <a:lnTo>
                  <a:pt x="68309" y="7797"/>
                </a:lnTo>
                <a:lnTo>
                  <a:pt x="64934" y="11865"/>
                </a:lnTo>
                <a:lnTo>
                  <a:pt x="61731" y="16483"/>
                </a:lnTo>
                <a:lnTo>
                  <a:pt x="59596" y="20514"/>
                </a:lnTo>
                <a:lnTo>
                  <a:pt x="58173" y="24153"/>
                </a:lnTo>
                <a:lnTo>
                  <a:pt x="57224" y="27532"/>
                </a:lnTo>
                <a:lnTo>
                  <a:pt x="54687" y="33595"/>
                </a:lnTo>
                <a:lnTo>
                  <a:pt x="51090" y="41447"/>
                </a:lnTo>
                <a:lnTo>
                  <a:pt x="46787" y="50491"/>
                </a:lnTo>
                <a:lnTo>
                  <a:pt x="41061" y="61283"/>
                </a:lnTo>
                <a:lnTo>
                  <a:pt x="27079" y="85975"/>
                </a:lnTo>
                <a:lnTo>
                  <a:pt x="22208" y="95417"/>
                </a:lnTo>
                <a:lnTo>
                  <a:pt x="18960" y="102663"/>
                </a:lnTo>
                <a:lnTo>
                  <a:pt x="16794" y="108448"/>
                </a:lnTo>
                <a:lnTo>
                  <a:pt x="14398" y="113256"/>
                </a:lnTo>
                <a:lnTo>
                  <a:pt x="11849" y="117414"/>
                </a:lnTo>
                <a:lnTo>
                  <a:pt x="9196" y="121138"/>
                </a:lnTo>
                <a:lnTo>
                  <a:pt x="6476" y="123622"/>
                </a:lnTo>
                <a:lnTo>
                  <a:pt x="3709" y="125277"/>
                </a:lnTo>
                <a:lnTo>
                  <a:pt x="912" y="126381"/>
                </a:lnTo>
                <a:lnTo>
                  <a:pt x="0" y="128068"/>
                </a:lnTo>
                <a:lnTo>
                  <a:pt x="345" y="130147"/>
                </a:lnTo>
                <a:lnTo>
                  <a:pt x="1527" y="132484"/>
                </a:lnTo>
                <a:lnTo>
                  <a:pt x="3268" y="133091"/>
                </a:lnTo>
                <a:lnTo>
                  <a:pt x="5381" y="132542"/>
                </a:lnTo>
                <a:lnTo>
                  <a:pt x="7742" y="131224"/>
                </a:lnTo>
                <a:lnTo>
                  <a:pt x="12905" y="129759"/>
                </a:lnTo>
                <a:lnTo>
                  <a:pt x="21167" y="128935"/>
                </a:lnTo>
                <a:lnTo>
                  <a:pt x="23981" y="128819"/>
                </a:lnTo>
                <a:lnTo>
                  <a:pt x="32188" y="126150"/>
                </a:lnTo>
                <a:lnTo>
                  <a:pt x="37043" y="124106"/>
                </a:lnTo>
                <a:lnTo>
                  <a:pt x="42185" y="121789"/>
                </a:lnTo>
                <a:lnTo>
                  <a:pt x="52978" y="116676"/>
                </a:lnTo>
                <a:lnTo>
                  <a:pt x="58524" y="114931"/>
                </a:lnTo>
                <a:lnTo>
                  <a:pt x="64125" y="113769"/>
                </a:lnTo>
                <a:lnTo>
                  <a:pt x="69765" y="112993"/>
                </a:lnTo>
                <a:lnTo>
                  <a:pt x="76382" y="111524"/>
                </a:lnTo>
                <a:lnTo>
                  <a:pt x="83651" y="109592"/>
                </a:lnTo>
                <a:lnTo>
                  <a:pt x="91354" y="107352"/>
                </a:lnTo>
                <a:lnTo>
                  <a:pt x="98395" y="104905"/>
                </a:lnTo>
                <a:lnTo>
                  <a:pt x="104994" y="102322"/>
                </a:lnTo>
                <a:lnTo>
                  <a:pt x="111298" y="99647"/>
                </a:lnTo>
                <a:lnTo>
                  <a:pt x="118359" y="96911"/>
                </a:lnTo>
                <a:lnTo>
                  <a:pt x="133824" y="91332"/>
                </a:lnTo>
                <a:lnTo>
                  <a:pt x="140996" y="89463"/>
                </a:lnTo>
                <a:lnTo>
                  <a:pt x="147682" y="88217"/>
                </a:lnTo>
                <a:lnTo>
                  <a:pt x="154044" y="87386"/>
                </a:lnTo>
                <a:lnTo>
                  <a:pt x="160191" y="85880"/>
                </a:lnTo>
                <a:lnTo>
                  <a:pt x="166193" y="83923"/>
                </a:lnTo>
                <a:lnTo>
                  <a:pt x="172101" y="81666"/>
                </a:lnTo>
                <a:lnTo>
                  <a:pt x="177943" y="80162"/>
                </a:lnTo>
                <a:lnTo>
                  <a:pt x="183743" y="79159"/>
                </a:lnTo>
                <a:lnTo>
                  <a:pt x="189516" y="78490"/>
                </a:lnTo>
                <a:lnTo>
                  <a:pt x="195268" y="77092"/>
                </a:lnTo>
                <a:lnTo>
                  <a:pt x="201009" y="75207"/>
                </a:lnTo>
                <a:lnTo>
                  <a:pt x="206741" y="72998"/>
                </a:lnTo>
                <a:lnTo>
                  <a:pt x="212467" y="71525"/>
                </a:lnTo>
                <a:lnTo>
                  <a:pt x="218189" y="70544"/>
                </a:lnTo>
                <a:lnTo>
                  <a:pt x="223909" y="69889"/>
                </a:lnTo>
                <a:lnTo>
                  <a:pt x="235342" y="69453"/>
                </a:lnTo>
                <a:lnTo>
                  <a:pt x="312501" y="685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509"/>
          <p:cNvSpPr/>
          <p:nvPr/>
        </p:nvSpPr>
        <p:spPr>
          <a:xfrm>
            <a:off x="5063368" y="4470700"/>
            <a:ext cx="22983" cy="441343"/>
          </a:xfrm>
          <a:custGeom>
            <a:avLst/>
            <a:gdLst/>
            <a:ahLst/>
            <a:cxnLst/>
            <a:rect l="0" t="0" r="0" b="0"/>
            <a:pathLst>
              <a:path w="22983" h="441343">
                <a:moveTo>
                  <a:pt x="22982" y="12717"/>
                </a:moveTo>
                <a:lnTo>
                  <a:pt x="18431" y="8166"/>
                </a:lnTo>
                <a:lnTo>
                  <a:pt x="15185" y="5873"/>
                </a:lnTo>
                <a:lnTo>
                  <a:pt x="11116" y="3392"/>
                </a:lnTo>
                <a:lnTo>
                  <a:pt x="6499" y="785"/>
                </a:lnTo>
                <a:lnTo>
                  <a:pt x="3421" y="0"/>
                </a:lnTo>
                <a:lnTo>
                  <a:pt x="1368" y="429"/>
                </a:lnTo>
                <a:lnTo>
                  <a:pt x="0" y="1668"/>
                </a:lnTo>
                <a:lnTo>
                  <a:pt x="41" y="4398"/>
                </a:lnTo>
                <a:lnTo>
                  <a:pt x="1020" y="8124"/>
                </a:lnTo>
                <a:lnTo>
                  <a:pt x="2625" y="12513"/>
                </a:lnTo>
                <a:lnTo>
                  <a:pt x="3696" y="16391"/>
                </a:lnTo>
                <a:lnTo>
                  <a:pt x="4410" y="19928"/>
                </a:lnTo>
                <a:lnTo>
                  <a:pt x="4885" y="23240"/>
                </a:lnTo>
                <a:lnTo>
                  <a:pt x="5554" y="37001"/>
                </a:lnTo>
                <a:lnTo>
                  <a:pt x="5753" y="53144"/>
                </a:lnTo>
                <a:lnTo>
                  <a:pt x="5829" y="155198"/>
                </a:lnTo>
                <a:lnTo>
                  <a:pt x="6784" y="167712"/>
                </a:lnTo>
                <a:lnTo>
                  <a:pt x="8373" y="178912"/>
                </a:lnTo>
                <a:lnTo>
                  <a:pt x="10385" y="189236"/>
                </a:lnTo>
                <a:lnTo>
                  <a:pt x="11726" y="203739"/>
                </a:lnTo>
                <a:lnTo>
                  <a:pt x="12621" y="221028"/>
                </a:lnTo>
                <a:lnTo>
                  <a:pt x="13879" y="271606"/>
                </a:lnTo>
                <a:lnTo>
                  <a:pt x="14056" y="285322"/>
                </a:lnTo>
                <a:lnTo>
                  <a:pt x="15126" y="302086"/>
                </a:lnTo>
                <a:lnTo>
                  <a:pt x="18855" y="341033"/>
                </a:lnTo>
                <a:lnTo>
                  <a:pt x="19278" y="356372"/>
                </a:lnTo>
                <a:lnTo>
                  <a:pt x="18608" y="368503"/>
                </a:lnTo>
                <a:lnTo>
                  <a:pt x="15323" y="390871"/>
                </a:lnTo>
                <a:lnTo>
                  <a:pt x="13113" y="404838"/>
                </a:lnTo>
                <a:lnTo>
                  <a:pt x="5836" y="44134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36724" y="685800"/>
            <a:ext cx="4070552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441"/>
          <p:cNvSpPr/>
          <p:nvPr/>
        </p:nvSpPr>
        <p:spPr>
          <a:xfrm>
            <a:off x="3097529" y="2168876"/>
            <a:ext cx="315384" cy="479869"/>
          </a:xfrm>
          <a:custGeom>
            <a:avLst/>
            <a:gdLst/>
            <a:ahLst/>
            <a:cxnLst/>
            <a:rect l="0" t="0" r="0" b="0"/>
            <a:pathLst>
              <a:path w="315384" h="479869">
                <a:moveTo>
                  <a:pt x="300038" y="77119"/>
                </a:moveTo>
                <a:lnTo>
                  <a:pt x="279638" y="56719"/>
                </a:lnTo>
                <a:lnTo>
                  <a:pt x="276913" y="54946"/>
                </a:lnTo>
                <a:lnTo>
                  <a:pt x="267407" y="51868"/>
                </a:lnTo>
                <a:lnTo>
                  <a:pt x="261405" y="49069"/>
                </a:lnTo>
                <a:lnTo>
                  <a:pt x="253340" y="45602"/>
                </a:lnTo>
                <a:lnTo>
                  <a:pt x="246581" y="44061"/>
                </a:lnTo>
                <a:lnTo>
                  <a:pt x="237420" y="43194"/>
                </a:lnTo>
                <a:lnTo>
                  <a:pt x="232575" y="42120"/>
                </a:lnTo>
                <a:lnTo>
                  <a:pt x="226488" y="40451"/>
                </a:lnTo>
                <a:lnTo>
                  <a:pt x="219572" y="38386"/>
                </a:lnTo>
                <a:lnTo>
                  <a:pt x="213057" y="36057"/>
                </a:lnTo>
                <a:lnTo>
                  <a:pt x="206808" y="33551"/>
                </a:lnTo>
                <a:lnTo>
                  <a:pt x="200737" y="30929"/>
                </a:lnTo>
                <a:lnTo>
                  <a:pt x="194785" y="29180"/>
                </a:lnTo>
                <a:lnTo>
                  <a:pt x="188912" y="28015"/>
                </a:lnTo>
                <a:lnTo>
                  <a:pt x="183092" y="27238"/>
                </a:lnTo>
                <a:lnTo>
                  <a:pt x="177306" y="25767"/>
                </a:lnTo>
                <a:lnTo>
                  <a:pt x="171544" y="23834"/>
                </a:lnTo>
                <a:lnTo>
                  <a:pt x="165798" y="21593"/>
                </a:lnTo>
                <a:lnTo>
                  <a:pt x="156873" y="19103"/>
                </a:lnTo>
                <a:lnTo>
                  <a:pt x="153160" y="18439"/>
                </a:lnTo>
                <a:lnTo>
                  <a:pt x="146494" y="15161"/>
                </a:lnTo>
                <a:lnTo>
                  <a:pt x="143383" y="12954"/>
                </a:lnTo>
                <a:lnTo>
                  <a:pt x="137386" y="10501"/>
                </a:lnTo>
                <a:lnTo>
                  <a:pt x="134453" y="9847"/>
                </a:lnTo>
                <a:lnTo>
                  <a:pt x="128655" y="6580"/>
                </a:lnTo>
                <a:lnTo>
                  <a:pt x="125775" y="4375"/>
                </a:lnTo>
                <a:lnTo>
                  <a:pt x="120035" y="1926"/>
                </a:lnTo>
                <a:lnTo>
                  <a:pt x="111449" y="547"/>
                </a:lnTo>
                <a:lnTo>
                  <a:pt x="103372" y="0"/>
                </a:lnTo>
                <a:lnTo>
                  <a:pt x="98468" y="13629"/>
                </a:lnTo>
                <a:lnTo>
                  <a:pt x="95534" y="26663"/>
                </a:lnTo>
                <a:lnTo>
                  <a:pt x="90113" y="41108"/>
                </a:lnTo>
                <a:lnTo>
                  <a:pt x="87675" y="51906"/>
                </a:lnTo>
                <a:lnTo>
                  <a:pt x="86592" y="63056"/>
                </a:lnTo>
                <a:lnTo>
                  <a:pt x="86110" y="74361"/>
                </a:lnTo>
                <a:lnTo>
                  <a:pt x="85030" y="83853"/>
                </a:lnTo>
                <a:lnTo>
                  <a:pt x="81289" y="109639"/>
                </a:lnTo>
                <a:lnTo>
                  <a:pt x="78958" y="122611"/>
                </a:lnTo>
                <a:lnTo>
                  <a:pt x="76451" y="135069"/>
                </a:lnTo>
                <a:lnTo>
                  <a:pt x="73828" y="147185"/>
                </a:lnTo>
                <a:lnTo>
                  <a:pt x="71126" y="158120"/>
                </a:lnTo>
                <a:lnTo>
                  <a:pt x="68372" y="168267"/>
                </a:lnTo>
                <a:lnTo>
                  <a:pt x="65584" y="177889"/>
                </a:lnTo>
                <a:lnTo>
                  <a:pt x="63725" y="186209"/>
                </a:lnTo>
                <a:lnTo>
                  <a:pt x="61660" y="200533"/>
                </a:lnTo>
                <a:lnTo>
                  <a:pt x="58202" y="213250"/>
                </a:lnTo>
                <a:lnTo>
                  <a:pt x="55947" y="219308"/>
                </a:lnTo>
                <a:lnTo>
                  <a:pt x="55395" y="224299"/>
                </a:lnTo>
                <a:lnTo>
                  <a:pt x="55980" y="228579"/>
                </a:lnTo>
                <a:lnTo>
                  <a:pt x="59212" y="237741"/>
                </a:lnTo>
                <a:lnTo>
                  <a:pt x="59478" y="237540"/>
                </a:lnTo>
                <a:lnTo>
                  <a:pt x="59772" y="234777"/>
                </a:lnTo>
                <a:lnTo>
                  <a:pt x="60803" y="232707"/>
                </a:lnTo>
                <a:lnTo>
                  <a:pt x="69302" y="222540"/>
                </a:lnTo>
                <a:lnTo>
                  <a:pt x="75569" y="216046"/>
                </a:lnTo>
                <a:lnTo>
                  <a:pt x="84704" y="206809"/>
                </a:lnTo>
                <a:lnTo>
                  <a:pt x="91712" y="201679"/>
                </a:lnTo>
                <a:lnTo>
                  <a:pt x="100194" y="196354"/>
                </a:lnTo>
                <a:lnTo>
                  <a:pt x="117873" y="186309"/>
                </a:lnTo>
                <a:lnTo>
                  <a:pt x="132081" y="178670"/>
                </a:lnTo>
                <a:lnTo>
                  <a:pt x="150790" y="169015"/>
                </a:lnTo>
                <a:lnTo>
                  <a:pt x="157676" y="166958"/>
                </a:lnTo>
                <a:lnTo>
                  <a:pt x="165126" y="165586"/>
                </a:lnTo>
                <a:lnTo>
                  <a:pt x="172949" y="164672"/>
                </a:lnTo>
                <a:lnTo>
                  <a:pt x="180069" y="164062"/>
                </a:lnTo>
                <a:lnTo>
                  <a:pt x="186721" y="163656"/>
                </a:lnTo>
                <a:lnTo>
                  <a:pt x="199193" y="163205"/>
                </a:lnTo>
                <a:lnTo>
                  <a:pt x="222721" y="162915"/>
                </a:lnTo>
                <a:lnTo>
                  <a:pt x="228491" y="162891"/>
                </a:lnTo>
                <a:lnTo>
                  <a:pt x="234242" y="163828"/>
                </a:lnTo>
                <a:lnTo>
                  <a:pt x="239982" y="165405"/>
                </a:lnTo>
                <a:lnTo>
                  <a:pt x="245713" y="167409"/>
                </a:lnTo>
                <a:lnTo>
                  <a:pt x="253344" y="171602"/>
                </a:lnTo>
                <a:lnTo>
                  <a:pt x="262241" y="177255"/>
                </a:lnTo>
                <a:lnTo>
                  <a:pt x="271983" y="183881"/>
                </a:lnTo>
                <a:lnTo>
                  <a:pt x="279429" y="189251"/>
                </a:lnTo>
                <a:lnTo>
                  <a:pt x="285346" y="193784"/>
                </a:lnTo>
                <a:lnTo>
                  <a:pt x="294461" y="202312"/>
                </a:lnTo>
                <a:lnTo>
                  <a:pt x="301687" y="212453"/>
                </a:lnTo>
                <a:lnTo>
                  <a:pt x="304947" y="220681"/>
                </a:lnTo>
                <a:lnTo>
                  <a:pt x="308073" y="230930"/>
                </a:lnTo>
                <a:lnTo>
                  <a:pt x="311110" y="242524"/>
                </a:lnTo>
                <a:lnTo>
                  <a:pt x="313134" y="255016"/>
                </a:lnTo>
                <a:lnTo>
                  <a:pt x="314484" y="268107"/>
                </a:lnTo>
                <a:lnTo>
                  <a:pt x="315383" y="281597"/>
                </a:lnTo>
                <a:lnTo>
                  <a:pt x="315031" y="294400"/>
                </a:lnTo>
                <a:lnTo>
                  <a:pt x="313843" y="306745"/>
                </a:lnTo>
                <a:lnTo>
                  <a:pt x="312099" y="318785"/>
                </a:lnTo>
                <a:lnTo>
                  <a:pt x="309031" y="329670"/>
                </a:lnTo>
                <a:lnTo>
                  <a:pt x="305081" y="339784"/>
                </a:lnTo>
                <a:lnTo>
                  <a:pt x="289604" y="371996"/>
                </a:lnTo>
                <a:lnTo>
                  <a:pt x="284510" y="378479"/>
                </a:lnTo>
                <a:lnTo>
                  <a:pt x="278256" y="384705"/>
                </a:lnTo>
                <a:lnTo>
                  <a:pt x="271229" y="390761"/>
                </a:lnTo>
                <a:lnTo>
                  <a:pt x="264639" y="396704"/>
                </a:lnTo>
                <a:lnTo>
                  <a:pt x="252238" y="408387"/>
                </a:lnTo>
                <a:lnTo>
                  <a:pt x="242454" y="416074"/>
                </a:lnTo>
                <a:lnTo>
                  <a:pt x="230216" y="425009"/>
                </a:lnTo>
                <a:lnTo>
                  <a:pt x="216343" y="434775"/>
                </a:lnTo>
                <a:lnTo>
                  <a:pt x="203284" y="442239"/>
                </a:lnTo>
                <a:lnTo>
                  <a:pt x="190767" y="448167"/>
                </a:lnTo>
                <a:lnTo>
                  <a:pt x="178614" y="453072"/>
                </a:lnTo>
                <a:lnTo>
                  <a:pt x="157489" y="461061"/>
                </a:lnTo>
                <a:lnTo>
                  <a:pt x="129531" y="470914"/>
                </a:lnTo>
                <a:lnTo>
                  <a:pt x="120644" y="473952"/>
                </a:lnTo>
                <a:lnTo>
                  <a:pt x="112815" y="475977"/>
                </a:lnTo>
                <a:lnTo>
                  <a:pt x="105690" y="477327"/>
                </a:lnTo>
                <a:lnTo>
                  <a:pt x="99035" y="478226"/>
                </a:lnTo>
                <a:lnTo>
                  <a:pt x="92693" y="478826"/>
                </a:lnTo>
                <a:lnTo>
                  <a:pt x="86561" y="479226"/>
                </a:lnTo>
                <a:lnTo>
                  <a:pt x="80567" y="479493"/>
                </a:lnTo>
                <a:lnTo>
                  <a:pt x="68828" y="479789"/>
                </a:lnTo>
                <a:lnTo>
                  <a:pt x="63030" y="479868"/>
                </a:lnTo>
                <a:lnTo>
                  <a:pt x="57260" y="478968"/>
                </a:lnTo>
                <a:lnTo>
                  <a:pt x="51509" y="477416"/>
                </a:lnTo>
                <a:lnTo>
                  <a:pt x="45770" y="475429"/>
                </a:lnTo>
                <a:lnTo>
                  <a:pt x="40038" y="473151"/>
                </a:lnTo>
                <a:lnTo>
                  <a:pt x="34312" y="470680"/>
                </a:lnTo>
                <a:lnTo>
                  <a:pt x="28590" y="468080"/>
                </a:lnTo>
                <a:lnTo>
                  <a:pt x="24775" y="465395"/>
                </a:lnTo>
                <a:lnTo>
                  <a:pt x="22232" y="462652"/>
                </a:lnTo>
                <a:lnTo>
                  <a:pt x="20536" y="459871"/>
                </a:lnTo>
                <a:lnTo>
                  <a:pt x="18454" y="458017"/>
                </a:lnTo>
                <a:lnTo>
                  <a:pt x="16113" y="456781"/>
                </a:lnTo>
                <a:lnTo>
                  <a:pt x="13599" y="455957"/>
                </a:lnTo>
                <a:lnTo>
                  <a:pt x="10971" y="453502"/>
                </a:lnTo>
                <a:lnTo>
                  <a:pt x="8267" y="449961"/>
                </a:lnTo>
                <a:lnTo>
                  <a:pt x="0" y="42859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442"/>
          <p:cNvSpPr/>
          <p:nvPr/>
        </p:nvSpPr>
        <p:spPr>
          <a:xfrm>
            <a:off x="3491864" y="2288857"/>
            <a:ext cx="308612" cy="334329"/>
          </a:xfrm>
          <a:custGeom>
            <a:avLst/>
            <a:gdLst/>
            <a:ahLst/>
            <a:cxnLst/>
            <a:rect l="0" t="0" r="0" b="0"/>
            <a:pathLst>
              <a:path w="308612" h="334329">
                <a:moveTo>
                  <a:pt x="0" y="0"/>
                </a:moveTo>
                <a:lnTo>
                  <a:pt x="11932" y="11932"/>
                </a:lnTo>
                <a:lnTo>
                  <a:pt x="15575" y="16527"/>
                </a:lnTo>
                <a:lnTo>
                  <a:pt x="19909" y="22448"/>
                </a:lnTo>
                <a:lnTo>
                  <a:pt x="24702" y="29253"/>
                </a:lnTo>
                <a:lnTo>
                  <a:pt x="32569" y="39354"/>
                </a:lnTo>
                <a:lnTo>
                  <a:pt x="36000" y="43381"/>
                </a:lnTo>
                <a:lnTo>
                  <a:pt x="52513" y="60555"/>
                </a:lnTo>
                <a:lnTo>
                  <a:pt x="223765" y="232337"/>
                </a:lnTo>
                <a:lnTo>
                  <a:pt x="230139" y="239664"/>
                </a:lnTo>
                <a:lnTo>
                  <a:pt x="235341" y="246453"/>
                </a:lnTo>
                <a:lnTo>
                  <a:pt x="239762" y="252885"/>
                </a:lnTo>
                <a:lnTo>
                  <a:pt x="244614" y="258125"/>
                </a:lnTo>
                <a:lnTo>
                  <a:pt x="249754" y="262571"/>
                </a:lnTo>
                <a:lnTo>
                  <a:pt x="255085" y="266487"/>
                </a:lnTo>
                <a:lnTo>
                  <a:pt x="263549" y="275919"/>
                </a:lnTo>
                <a:lnTo>
                  <a:pt x="267140" y="281101"/>
                </a:lnTo>
                <a:lnTo>
                  <a:pt x="271438" y="286461"/>
                </a:lnTo>
                <a:lnTo>
                  <a:pt x="276209" y="291939"/>
                </a:lnTo>
                <a:lnTo>
                  <a:pt x="285637" y="302153"/>
                </a:lnTo>
                <a:lnTo>
                  <a:pt x="293003" y="309868"/>
                </a:lnTo>
                <a:lnTo>
                  <a:pt x="295348" y="313259"/>
                </a:lnTo>
                <a:lnTo>
                  <a:pt x="299601" y="322582"/>
                </a:lnTo>
                <a:lnTo>
                  <a:pt x="306549" y="331725"/>
                </a:lnTo>
                <a:lnTo>
                  <a:pt x="308611" y="33432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443"/>
          <p:cNvSpPr/>
          <p:nvPr/>
        </p:nvSpPr>
        <p:spPr>
          <a:xfrm>
            <a:off x="3551872" y="2323147"/>
            <a:ext cx="248604" cy="291466"/>
          </a:xfrm>
          <a:custGeom>
            <a:avLst/>
            <a:gdLst/>
            <a:ahLst/>
            <a:cxnLst/>
            <a:rect l="0" t="0" r="0" b="0"/>
            <a:pathLst>
              <a:path w="248604" h="291466">
                <a:moveTo>
                  <a:pt x="248603" y="0"/>
                </a:moveTo>
                <a:lnTo>
                  <a:pt x="234950" y="4551"/>
                </a:lnTo>
                <a:lnTo>
                  <a:pt x="229976" y="7797"/>
                </a:lnTo>
                <a:lnTo>
                  <a:pt x="225707" y="11865"/>
                </a:lnTo>
                <a:lnTo>
                  <a:pt x="218424" y="20514"/>
                </a:lnTo>
                <a:lnTo>
                  <a:pt x="212012" y="27532"/>
                </a:lnTo>
                <a:lnTo>
                  <a:pt x="207064" y="34547"/>
                </a:lnTo>
                <a:lnTo>
                  <a:pt x="200908" y="43987"/>
                </a:lnTo>
                <a:lnTo>
                  <a:pt x="181131" y="74946"/>
                </a:lnTo>
                <a:lnTo>
                  <a:pt x="175047" y="84254"/>
                </a:lnTo>
                <a:lnTo>
                  <a:pt x="166228" y="95222"/>
                </a:lnTo>
                <a:lnTo>
                  <a:pt x="155586" y="107296"/>
                </a:lnTo>
                <a:lnTo>
                  <a:pt x="133919" y="130555"/>
                </a:lnTo>
                <a:lnTo>
                  <a:pt x="117940" y="147242"/>
                </a:lnTo>
                <a:lnTo>
                  <a:pt x="111011" y="155311"/>
                </a:lnTo>
                <a:lnTo>
                  <a:pt x="104488" y="163548"/>
                </a:lnTo>
                <a:lnTo>
                  <a:pt x="98233" y="171897"/>
                </a:lnTo>
                <a:lnTo>
                  <a:pt x="87397" y="184131"/>
                </a:lnTo>
                <a:lnTo>
                  <a:pt x="57575" y="215503"/>
                </a:lnTo>
                <a:lnTo>
                  <a:pt x="30606" y="243346"/>
                </a:lnTo>
                <a:lnTo>
                  <a:pt x="25167" y="249861"/>
                </a:lnTo>
                <a:lnTo>
                  <a:pt x="20588" y="256109"/>
                </a:lnTo>
                <a:lnTo>
                  <a:pt x="16583" y="262179"/>
                </a:lnTo>
                <a:lnTo>
                  <a:pt x="12960" y="266226"/>
                </a:lnTo>
                <a:lnTo>
                  <a:pt x="9593" y="268924"/>
                </a:lnTo>
                <a:lnTo>
                  <a:pt x="6395" y="270723"/>
                </a:lnTo>
                <a:lnTo>
                  <a:pt x="4263" y="272874"/>
                </a:lnTo>
                <a:lnTo>
                  <a:pt x="2842" y="275261"/>
                </a:lnTo>
                <a:lnTo>
                  <a:pt x="0" y="2914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44"/>
          <p:cNvSpPr/>
          <p:nvPr/>
        </p:nvSpPr>
        <p:spPr>
          <a:xfrm>
            <a:off x="3937634" y="2417445"/>
            <a:ext cx="385764" cy="8573"/>
          </a:xfrm>
          <a:custGeom>
            <a:avLst/>
            <a:gdLst/>
            <a:ahLst/>
            <a:cxnLst/>
            <a:rect l="0" t="0" r="0" b="0"/>
            <a:pathLst>
              <a:path w="385764" h="8573">
                <a:moveTo>
                  <a:pt x="0" y="0"/>
                </a:moveTo>
                <a:lnTo>
                  <a:pt x="355985" y="0"/>
                </a:lnTo>
                <a:lnTo>
                  <a:pt x="385763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45"/>
          <p:cNvSpPr/>
          <p:nvPr/>
        </p:nvSpPr>
        <p:spPr>
          <a:xfrm>
            <a:off x="4058003" y="2297430"/>
            <a:ext cx="85373" cy="368618"/>
          </a:xfrm>
          <a:custGeom>
            <a:avLst/>
            <a:gdLst/>
            <a:ahLst/>
            <a:cxnLst/>
            <a:rect l="0" t="0" r="0" b="0"/>
            <a:pathLst>
              <a:path w="85373" h="368618">
                <a:moveTo>
                  <a:pt x="8219" y="0"/>
                </a:moveTo>
                <a:lnTo>
                  <a:pt x="3668" y="9101"/>
                </a:lnTo>
                <a:lnTo>
                  <a:pt x="1434" y="16110"/>
                </a:lnTo>
                <a:lnTo>
                  <a:pt x="838" y="19312"/>
                </a:lnTo>
                <a:lnTo>
                  <a:pt x="441" y="29067"/>
                </a:lnTo>
                <a:lnTo>
                  <a:pt x="0" y="60226"/>
                </a:lnTo>
                <a:lnTo>
                  <a:pt x="834" y="76346"/>
                </a:lnTo>
                <a:lnTo>
                  <a:pt x="2344" y="91854"/>
                </a:lnTo>
                <a:lnTo>
                  <a:pt x="4302" y="106956"/>
                </a:lnTo>
                <a:lnTo>
                  <a:pt x="5607" y="118929"/>
                </a:lnTo>
                <a:lnTo>
                  <a:pt x="6478" y="128816"/>
                </a:lnTo>
                <a:lnTo>
                  <a:pt x="7058" y="137312"/>
                </a:lnTo>
                <a:lnTo>
                  <a:pt x="8398" y="145834"/>
                </a:lnTo>
                <a:lnTo>
                  <a:pt x="10243" y="154372"/>
                </a:lnTo>
                <a:lnTo>
                  <a:pt x="12426" y="162922"/>
                </a:lnTo>
                <a:lnTo>
                  <a:pt x="13881" y="170527"/>
                </a:lnTo>
                <a:lnTo>
                  <a:pt x="14851" y="177502"/>
                </a:lnTo>
                <a:lnTo>
                  <a:pt x="15498" y="184057"/>
                </a:lnTo>
                <a:lnTo>
                  <a:pt x="16881" y="191285"/>
                </a:lnTo>
                <a:lnTo>
                  <a:pt x="18757" y="198960"/>
                </a:lnTo>
                <a:lnTo>
                  <a:pt x="20959" y="206935"/>
                </a:lnTo>
                <a:lnTo>
                  <a:pt x="24332" y="216062"/>
                </a:lnTo>
                <a:lnTo>
                  <a:pt x="28486" y="225956"/>
                </a:lnTo>
                <a:lnTo>
                  <a:pt x="33160" y="236362"/>
                </a:lnTo>
                <a:lnTo>
                  <a:pt x="36277" y="245205"/>
                </a:lnTo>
                <a:lnTo>
                  <a:pt x="38354" y="253005"/>
                </a:lnTo>
                <a:lnTo>
                  <a:pt x="39739" y="260110"/>
                </a:lnTo>
                <a:lnTo>
                  <a:pt x="42567" y="268656"/>
                </a:lnTo>
                <a:lnTo>
                  <a:pt x="46358" y="278164"/>
                </a:lnTo>
                <a:lnTo>
                  <a:pt x="50790" y="288312"/>
                </a:lnTo>
                <a:lnTo>
                  <a:pt x="53745" y="296983"/>
                </a:lnTo>
                <a:lnTo>
                  <a:pt x="55715" y="304669"/>
                </a:lnTo>
                <a:lnTo>
                  <a:pt x="57028" y="311697"/>
                </a:lnTo>
                <a:lnTo>
                  <a:pt x="58856" y="317336"/>
                </a:lnTo>
                <a:lnTo>
                  <a:pt x="61027" y="322047"/>
                </a:lnTo>
                <a:lnTo>
                  <a:pt x="63427" y="326140"/>
                </a:lnTo>
                <a:lnTo>
                  <a:pt x="65979" y="329822"/>
                </a:lnTo>
                <a:lnTo>
                  <a:pt x="68633" y="333229"/>
                </a:lnTo>
                <a:lnTo>
                  <a:pt x="71355" y="336452"/>
                </a:lnTo>
                <a:lnTo>
                  <a:pt x="73170" y="339554"/>
                </a:lnTo>
                <a:lnTo>
                  <a:pt x="75186" y="345540"/>
                </a:lnTo>
                <a:lnTo>
                  <a:pt x="76321" y="354265"/>
                </a:lnTo>
                <a:lnTo>
                  <a:pt x="76657" y="362883"/>
                </a:lnTo>
                <a:lnTo>
                  <a:pt x="77657" y="364794"/>
                </a:lnTo>
                <a:lnTo>
                  <a:pt x="79276" y="366069"/>
                </a:lnTo>
                <a:lnTo>
                  <a:pt x="85372" y="3686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46"/>
          <p:cNvSpPr/>
          <p:nvPr/>
        </p:nvSpPr>
        <p:spPr>
          <a:xfrm>
            <a:off x="4391977" y="2254958"/>
            <a:ext cx="420053" cy="333433"/>
          </a:xfrm>
          <a:custGeom>
            <a:avLst/>
            <a:gdLst/>
            <a:ahLst/>
            <a:cxnLst/>
            <a:rect l="0" t="0" r="0" b="0"/>
            <a:pathLst>
              <a:path w="420053" h="333433">
                <a:moveTo>
                  <a:pt x="0" y="93906"/>
                </a:moveTo>
                <a:lnTo>
                  <a:pt x="0" y="84805"/>
                </a:lnTo>
                <a:lnTo>
                  <a:pt x="2540" y="75256"/>
                </a:lnTo>
                <a:lnTo>
                  <a:pt x="4551" y="70043"/>
                </a:lnTo>
                <a:lnTo>
                  <a:pt x="8749" y="64663"/>
                </a:lnTo>
                <a:lnTo>
                  <a:pt x="14405" y="59170"/>
                </a:lnTo>
                <a:lnTo>
                  <a:pt x="26405" y="48941"/>
                </a:lnTo>
                <a:lnTo>
                  <a:pt x="34913" y="41219"/>
                </a:lnTo>
                <a:lnTo>
                  <a:pt x="41373" y="36874"/>
                </a:lnTo>
                <a:lnTo>
                  <a:pt x="49490" y="32072"/>
                </a:lnTo>
                <a:lnTo>
                  <a:pt x="58711" y="26966"/>
                </a:lnTo>
                <a:lnTo>
                  <a:pt x="66763" y="23562"/>
                </a:lnTo>
                <a:lnTo>
                  <a:pt x="74036" y="21293"/>
                </a:lnTo>
                <a:lnTo>
                  <a:pt x="80790" y="19780"/>
                </a:lnTo>
                <a:lnTo>
                  <a:pt x="93374" y="15559"/>
                </a:lnTo>
                <a:lnTo>
                  <a:pt x="99397" y="13100"/>
                </a:lnTo>
                <a:lnTo>
                  <a:pt x="108175" y="11460"/>
                </a:lnTo>
                <a:lnTo>
                  <a:pt x="118789" y="10368"/>
                </a:lnTo>
                <a:lnTo>
                  <a:pt x="130627" y="9639"/>
                </a:lnTo>
                <a:lnTo>
                  <a:pt x="141378" y="8201"/>
                </a:lnTo>
                <a:lnTo>
                  <a:pt x="151402" y="6289"/>
                </a:lnTo>
                <a:lnTo>
                  <a:pt x="160942" y="4063"/>
                </a:lnTo>
                <a:lnTo>
                  <a:pt x="170160" y="2578"/>
                </a:lnTo>
                <a:lnTo>
                  <a:pt x="179162" y="1588"/>
                </a:lnTo>
                <a:lnTo>
                  <a:pt x="188022" y="929"/>
                </a:lnTo>
                <a:lnTo>
                  <a:pt x="195833" y="489"/>
                </a:lnTo>
                <a:lnTo>
                  <a:pt x="209592" y="0"/>
                </a:lnTo>
                <a:lnTo>
                  <a:pt x="222057" y="2323"/>
                </a:lnTo>
                <a:lnTo>
                  <a:pt x="250133" y="11575"/>
                </a:lnTo>
                <a:lnTo>
                  <a:pt x="261348" y="16992"/>
                </a:lnTo>
                <a:lnTo>
                  <a:pt x="265672" y="19770"/>
                </a:lnTo>
                <a:lnTo>
                  <a:pt x="268555" y="22575"/>
                </a:lnTo>
                <a:lnTo>
                  <a:pt x="270476" y="25397"/>
                </a:lnTo>
                <a:lnTo>
                  <a:pt x="273564" y="32025"/>
                </a:lnTo>
                <a:lnTo>
                  <a:pt x="278112" y="41321"/>
                </a:lnTo>
                <a:lnTo>
                  <a:pt x="278753" y="48372"/>
                </a:lnTo>
                <a:lnTo>
                  <a:pt x="278228" y="56883"/>
                </a:lnTo>
                <a:lnTo>
                  <a:pt x="276925" y="66367"/>
                </a:lnTo>
                <a:lnTo>
                  <a:pt x="275104" y="73642"/>
                </a:lnTo>
                <a:lnTo>
                  <a:pt x="272938" y="79444"/>
                </a:lnTo>
                <a:lnTo>
                  <a:pt x="270541" y="84265"/>
                </a:lnTo>
                <a:lnTo>
                  <a:pt x="268943" y="89384"/>
                </a:lnTo>
                <a:lnTo>
                  <a:pt x="267878" y="94701"/>
                </a:lnTo>
                <a:lnTo>
                  <a:pt x="267168" y="100151"/>
                </a:lnTo>
                <a:lnTo>
                  <a:pt x="264789" y="104737"/>
                </a:lnTo>
                <a:lnTo>
                  <a:pt x="253293" y="116695"/>
                </a:lnTo>
                <a:lnTo>
                  <a:pt x="246559" y="126577"/>
                </a:lnTo>
                <a:lnTo>
                  <a:pt x="241525" y="133784"/>
                </a:lnTo>
                <a:lnTo>
                  <a:pt x="228312" y="151953"/>
                </a:lnTo>
                <a:lnTo>
                  <a:pt x="217931" y="164989"/>
                </a:lnTo>
                <a:lnTo>
                  <a:pt x="191156" y="197254"/>
                </a:lnTo>
                <a:lnTo>
                  <a:pt x="179825" y="209477"/>
                </a:lnTo>
                <a:lnTo>
                  <a:pt x="170365" y="218579"/>
                </a:lnTo>
                <a:lnTo>
                  <a:pt x="162154" y="225599"/>
                </a:lnTo>
                <a:lnTo>
                  <a:pt x="155728" y="232184"/>
                </a:lnTo>
                <a:lnTo>
                  <a:pt x="150491" y="238479"/>
                </a:lnTo>
                <a:lnTo>
                  <a:pt x="146047" y="244581"/>
                </a:lnTo>
                <a:lnTo>
                  <a:pt x="141180" y="250553"/>
                </a:lnTo>
                <a:lnTo>
                  <a:pt x="136030" y="256440"/>
                </a:lnTo>
                <a:lnTo>
                  <a:pt x="126180" y="267109"/>
                </a:lnTo>
                <a:lnTo>
                  <a:pt x="118627" y="275025"/>
                </a:lnTo>
                <a:lnTo>
                  <a:pt x="112096" y="284259"/>
                </a:lnTo>
                <a:lnTo>
                  <a:pt x="106018" y="293760"/>
                </a:lnTo>
                <a:lnTo>
                  <a:pt x="100141" y="301158"/>
                </a:lnTo>
                <a:lnTo>
                  <a:pt x="91478" y="310678"/>
                </a:lnTo>
                <a:lnTo>
                  <a:pt x="89560" y="313668"/>
                </a:lnTo>
                <a:lnTo>
                  <a:pt x="87430" y="319531"/>
                </a:lnTo>
                <a:lnTo>
                  <a:pt x="87814" y="322428"/>
                </a:lnTo>
                <a:lnTo>
                  <a:pt x="89023" y="325312"/>
                </a:lnTo>
                <a:lnTo>
                  <a:pt x="93255" y="332233"/>
                </a:lnTo>
                <a:lnTo>
                  <a:pt x="98914" y="333179"/>
                </a:lnTo>
                <a:lnTo>
                  <a:pt x="103090" y="333432"/>
                </a:lnTo>
                <a:lnTo>
                  <a:pt x="115350" y="331172"/>
                </a:lnTo>
                <a:lnTo>
                  <a:pt x="122621" y="329236"/>
                </a:lnTo>
                <a:lnTo>
                  <a:pt x="143398" y="324545"/>
                </a:lnTo>
                <a:lnTo>
                  <a:pt x="155606" y="321961"/>
                </a:lnTo>
                <a:lnTo>
                  <a:pt x="165650" y="319285"/>
                </a:lnTo>
                <a:lnTo>
                  <a:pt x="174251" y="316549"/>
                </a:lnTo>
                <a:lnTo>
                  <a:pt x="181890" y="313772"/>
                </a:lnTo>
                <a:lnTo>
                  <a:pt x="189840" y="311921"/>
                </a:lnTo>
                <a:lnTo>
                  <a:pt x="197997" y="310687"/>
                </a:lnTo>
                <a:lnTo>
                  <a:pt x="206293" y="309865"/>
                </a:lnTo>
                <a:lnTo>
                  <a:pt x="213729" y="308364"/>
                </a:lnTo>
                <a:lnTo>
                  <a:pt x="220591" y="306411"/>
                </a:lnTo>
                <a:lnTo>
                  <a:pt x="249843" y="296432"/>
                </a:lnTo>
                <a:lnTo>
                  <a:pt x="257050" y="294646"/>
                </a:lnTo>
                <a:lnTo>
                  <a:pt x="270137" y="292662"/>
                </a:lnTo>
                <a:lnTo>
                  <a:pt x="320070" y="286994"/>
                </a:lnTo>
                <a:lnTo>
                  <a:pt x="338158" y="285496"/>
                </a:lnTo>
                <a:lnTo>
                  <a:pt x="354978" y="284498"/>
                </a:lnTo>
                <a:lnTo>
                  <a:pt x="420052" y="28250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47"/>
          <p:cNvSpPr/>
          <p:nvPr/>
        </p:nvSpPr>
        <p:spPr>
          <a:xfrm>
            <a:off x="4812695" y="2277827"/>
            <a:ext cx="332786" cy="315414"/>
          </a:xfrm>
          <a:custGeom>
            <a:avLst/>
            <a:gdLst/>
            <a:ahLst/>
            <a:cxnLst/>
            <a:rect l="0" t="0" r="0" b="0"/>
            <a:pathLst>
              <a:path w="332786" h="315414">
                <a:moveTo>
                  <a:pt x="110777" y="11030"/>
                </a:moveTo>
                <a:lnTo>
                  <a:pt x="106226" y="1929"/>
                </a:lnTo>
                <a:lnTo>
                  <a:pt x="103933" y="200"/>
                </a:lnTo>
                <a:lnTo>
                  <a:pt x="101452" y="0"/>
                </a:lnTo>
                <a:lnTo>
                  <a:pt x="96155" y="1365"/>
                </a:lnTo>
                <a:lnTo>
                  <a:pt x="90626" y="1972"/>
                </a:lnTo>
                <a:lnTo>
                  <a:pt x="86866" y="4991"/>
                </a:lnTo>
                <a:lnTo>
                  <a:pt x="82453" y="9862"/>
                </a:lnTo>
                <a:lnTo>
                  <a:pt x="77607" y="15966"/>
                </a:lnTo>
                <a:lnTo>
                  <a:pt x="68661" y="29561"/>
                </a:lnTo>
                <a:lnTo>
                  <a:pt x="43481" y="70066"/>
                </a:lnTo>
                <a:lnTo>
                  <a:pt x="33528" y="88487"/>
                </a:lnTo>
                <a:lnTo>
                  <a:pt x="25941" y="104578"/>
                </a:lnTo>
                <a:lnTo>
                  <a:pt x="14970" y="130712"/>
                </a:lnTo>
                <a:lnTo>
                  <a:pt x="6918" y="148677"/>
                </a:lnTo>
                <a:lnTo>
                  <a:pt x="4390" y="158040"/>
                </a:lnTo>
                <a:lnTo>
                  <a:pt x="2705" y="168091"/>
                </a:lnTo>
                <a:lnTo>
                  <a:pt x="1582" y="178603"/>
                </a:lnTo>
                <a:lnTo>
                  <a:pt x="832" y="187515"/>
                </a:lnTo>
                <a:lnTo>
                  <a:pt x="333" y="195362"/>
                </a:lnTo>
                <a:lnTo>
                  <a:pt x="0" y="202498"/>
                </a:lnTo>
                <a:lnTo>
                  <a:pt x="731" y="210113"/>
                </a:lnTo>
                <a:lnTo>
                  <a:pt x="2170" y="218047"/>
                </a:lnTo>
                <a:lnTo>
                  <a:pt x="4083" y="226194"/>
                </a:lnTo>
                <a:lnTo>
                  <a:pt x="6310" y="233530"/>
                </a:lnTo>
                <a:lnTo>
                  <a:pt x="8747" y="240326"/>
                </a:lnTo>
                <a:lnTo>
                  <a:pt x="11325" y="246761"/>
                </a:lnTo>
                <a:lnTo>
                  <a:pt x="16729" y="256452"/>
                </a:lnTo>
                <a:lnTo>
                  <a:pt x="22305" y="264886"/>
                </a:lnTo>
                <a:lnTo>
                  <a:pt x="25126" y="269803"/>
                </a:lnTo>
                <a:lnTo>
                  <a:pt x="27959" y="274985"/>
                </a:lnTo>
                <a:lnTo>
                  <a:pt x="36187" y="283283"/>
                </a:lnTo>
                <a:lnTo>
                  <a:pt x="41047" y="286830"/>
                </a:lnTo>
                <a:lnTo>
                  <a:pt x="54069" y="295850"/>
                </a:lnTo>
                <a:lnTo>
                  <a:pt x="61541" y="300923"/>
                </a:lnTo>
                <a:lnTo>
                  <a:pt x="68428" y="304304"/>
                </a:lnTo>
                <a:lnTo>
                  <a:pt x="74925" y="306559"/>
                </a:lnTo>
                <a:lnTo>
                  <a:pt x="108141" y="314728"/>
                </a:lnTo>
                <a:lnTo>
                  <a:pt x="116639" y="315413"/>
                </a:lnTo>
                <a:lnTo>
                  <a:pt x="124210" y="314917"/>
                </a:lnTo>
                <a:lnTo>
                  <a:pt x="131162" y="313634"/>
                </a:lnTo>
                <a:lnTo>
                  <a:pt x="138655" y="312779"/>
                </a:lnTo>
                <a:lnTo>
                  <a:pt x="146507" y="312208"/>
                </a:lnTo>
                <a:lnTo>
                  <a:pt x="154600" y="311828"/>
                </a:lnTo>
                <a:lnTo>
                  <a:pt x="161900" y="310622"/>
                </a:lnTo>
                <a:lnTo>
                  <a:pt x="168671" y="308866"/>
                </a:lnTo>
                <a:lnTo>
                  <a:pt x="175091" y="306742"/>
                </a:lnTo>
                <a:lnTo>
                  <a:pt x="181275" y="304374"/>
                </a:lnTo>
                <a:lnTo>
                  <a:pt x="187303" y="301843"/>
                </a:lnTo>
                <a:lnTo>
                  <a:pt x="193227" y="299203"/>
                </a:lnTo>
                <a:lnTo>
                  <a:pt x="204889" y="293729"/>
                </a:lnTo>
                <a:lnTo>
                  <a:pt x="227898" y="282455"/>
                </a:lnTo>
                <a:lnTo>
                  <a:pt x="233625" y="278657"/>
                </a:lnTo>
                <a:lnTo>
                  <a:pt x="239348" y="274221"/>
                </a:lnTo>
                <a:lnTo>
                  <a:pt x="245069" y="269358"/>
                </a:lnTo>
                <a:lnTo>
                  <a:pt x="250788" y="264211"/>
                </a:lnTo>
                <a:lnTo>
                  <a:pt x="262221" y="253412"/>
                </a:lnTo>
                <a:lnTo>
                  <a:pt x="283919" y="232072"/>
                </a:lnTo>
                <a:lnTo>
                  <a:pt x="290022" y="225066"/>
                </a:lnTo>
                <a:lnTo>
                  <a:pt x="295044" y="218491"/>
                </a:lnTo>
                <a:lnTo>
                  <a:pt x="299344" y="212202"/>
                </a:lnTo>
                <a:lnTo>
                  <a:pt x="303164" y="205152"/>
                </a:lnTo>
                <a:lnTo>
                  <a:pt x="306662" y="197595"/>
                </a:lnTo>
                <a:lnTo>
                  <a:pt x="309947" y="189699"/>
                </a:lnTo>
                <a:lnTo>
                  <a:pt x="314042" y="180625"/>
                </a:lnTo>
                <a:lnTo>
                  <a:pt x="323672" y="160383"/>
                </a:lnTo>
                <a:lnTo>
                  <a:pt x="327002" y="149651"/>
                </a:lnTo>
                <a:lnTo>
                  <a:pt x="329222" y="138687"/>
                </a:lnTo>
                <a:lnTo>
                  <a:pt x="330702" y="127567"/>
                </a:lnTo>
                <a:lnTo>
                  <a:pt x="331689" y="118249"/>
                </a:lnTo>
                <a:lnTo>
                  <a:pt x="332347" y="110132"/>
                </a:lnTo>
                <a:lnTo>
                  <a:pt x="332785" y="102815"/>
                </a:lnTo>
                <a:lnTo>
                  <a:pt x="331172" y="95080"/>
                </a:lnTo>
                <a:lnTo>
                  <a:pt x="328192" y="87066"/>
                </a:lnTo>
                <a:lnTo>
                  <a:pt x="314272" y="58223"/>
                </a:lnTo>
                <a:lnTo>
                  <a:pt x="305677" y="48515"/>
                </a:lnTo>
                <a:lnTo>
                  <a:pt x="295507" y="40072"/>
                </a:lnTo>
                <a:lnTo>
                  <a:pt x="290128" y="35154"/>
                </a:lnTo>
                <a:lnTo>
                  <a:pt x="284637" y="29970"/>
                </a:lnTo>
                <a:lnTo>
                  <a:pt x="279071" y="26514"/>
                </a:lnTo>
                <a:lnTo>
                  <a:pt x="273456" y="24211"/>
                </a:lnTo>
                <a:lnTo>
                  <a:pt x="267807" y="22674"/>
                </a:lnTo>
                <a:lnTo>
                  <a:pt x="248831" y="18428"/>
                </a:lnTo>
                <a:lnTo>
                  <a:pt x="237102" y="15962"/>
                </a:lnTo>
                <a:lnTo>
                  <a:pt x="221664" y="13365"/>
                </a:lnTo>
                <a:lnTo>
                  <a:pt x="184190" y="7940"/>
                </a:lnTo>
                <a:lnTo>
                  <a:pt x="168292" y="6113"/>
                </a:lnTo>
                <a:lnTo>
                  <a:pt x="154835" y="4894"/>
                </a:lnTo>
                <a:lnTo>
                  <a:pt x="133216" y="3541"/>
                </a:lnTo>
                <a:lnTo>
                  <a:pt x="117257" y="2939"/>
                </a:lnTo>
                <a:lnTo>
                  <a:pt x="111287" y="3731"/>
                </a:lnTo>
                <a:lnTo>
                  <a:pt x="102114" y="7151"/>
                </a:lnTo>
                <a:lnTo>
                  <a:pt x="94862" y="9306"/>
                </a:lnTo>
                <a:lnTo>
                  <a:pt x="85059" y="110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48"/>
          <p:cNvSpPr/>
          <p:nvPr/>
        </p:nvSpPr>
        <p:spPr>
          <a:xfrm>
            <a:off x="5343525" y="2340292"/>
            <a:ext cx="385763" cy="8573"/>
          </a:xfrm>
          <a:custGeom>
            <a:avLst/>
            <a:gdLst/>
            <a:ahLst/>
            <a:cxnLst/>
            <a:rect l="0" t="0" r="0" b="0"/>
            <a:pathLst>
              <a:path w="385763" h="8573">
                <a:moveTo>
                  <a:pt x="0" y="8572"/>
                </a:moveTo>
                <a:lnTo>
                  <a:pt x="22754" y="4022"/>
                </a:lnTo>
                <a:lnTo>
                  <a:pt x="31362" y="2681"/>
                </a:lnTo>
                <a:lnTo>
                  <a:pt x="39005" y="1787"/>
                </a:lnTo>
                <a:lnTo>
                  <a:pt x="46006" y="1192"/>
                </a:lnTo>
                <a:lnTo>
                  <a:pt x="53530" y="795"/>
                </a:lnTo>
                <a:lnTo>
                  <a:pt x="69511" y="353"/>
                </a:lnTo>
                <a:lnTo>
                  <a:pt x="222106" y="2"/>
                </a:lnTo>
                <a:lnTo>
                  <a:pt x="334800" y="0"/>
                </a:lnTo>
                <a:lnTo>
                  <a:pt x="344167" y="953"/>
                </a:lnTo>
                <a:lnTo>
                  <a:pt x="354222" y="2540"/>
                </a:lnTo>
                <a:lnTo>
                  <a:pt x="385762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49"/>
          <p:cNvSpPr/>
          <p:nvPr/>
        </p:nvSpPr>
        <p:spPr>
          <a:xfrm>
            <a:off x="5352097" y="2477452"/>
            <a:ext cx="402908" cy="34291"/>
          </a:xfrm>
          <a:custGeom>
            <a:avLst/>
            <a:gdLst/>
            <a:ahLst/>
            <a:cxnLst/>
            <a:rect l="0" t="0" r="0" b="0"/>
            <a:pathLst>
              <a:path w="402908" h="34291">
                <a:moveTo>
                  <a:pt x="0" y="34290"/>
                </a:moveTo>
                <a:lnTo>
                  <a:pt x="13653" y="29739"/>
                </a:lnTo>
                <a:lnTo>
                  <a:pt x="23389" y="27446"/>
                </a:lnTo>
                <a:lnTo>
                  <a:pt x="35595" y="24965"/>
                </a:lnTo>
                <a:lnTo>
                  <a:pt x="49448" y="22358"/>
                </a:lnTo>
                <a:lnTo>
                  <a:pt x="61540" y="19668"/>
                </a:lnTo>
                <a:lnTo>
                  <a:pt x="72459" y="16922"/>
                </a:lnTo>
                <a:lnTo>
                  <a:pt x="82596" y="14139"/>
                </a:lnTo>
                <a:lnTo>
                  <a:pt x="92212" y="12284"/>
                </a:lnTo>
                <a:lnTo>
                  <a:pt x="101479" y="11047"/>
                </a:lnTo>
                <a:lnTo>
                  <a:pt x="110515" y="10222"/>
                </a:lnTo>
                <a:lnTo>
                  <a:pt x="119397" y="9672"/>
                </a:lnTo>
                <a:lnTo>
                  <a:pt x="136885" y="9061"/>
                </a:lnTo>
                <a:lnTo>
                  <a:pt x="149359" y="7946"/>
                </a:lnTo>
                <a:lnTo>
                  <a:pt x="180999" y="4167"/>
                </a:lnTo>
                <a:lnTo>
                  <a:pt x="197819" y="2778"/>
                </a:lnTo>
                <a:lnTo>
                  <a:pt x="214747" y="1852"/>
                </a:lnTo>
                <a:lnTo>
                  <a:pt x="40290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50"/>
          <p:cNvSpPr/>
          <p:nvPr/>
        </p:nvSpPr>
        <p:spPr>
          <a:xfrm>
            <a:off x="5867176" y="2203132"/>
            <a:ext cx="307648" cy="450632"/>
          </a:xfrm>
          <a:custGeom>
            <a:avLst/>
            <a:gdLst/>
            <a:ahLst/>
            <a:cxnLst/>
            <a:rect l="0" t="0" r="0" b="0"/>
            <a:pathLst>
              <a:path w="307648" h="450632">
                <a:moveTo>
                  <a:pt x="179294" y="0"/>
                </a:moveTo>
                <a:lnTo>
                  <a:pt x="174743" y="4551"/>
                </a:lnTo>
                <a:lnTo>
                  <a:pt x="172450" y="5892"/>
                </a:lnTo>
                <a:lnTo>
                  <a:pt x="164672" y="8731"/>
                </a:lnTo>
                <a:lnTo>
                  <a:pt x="159142" y="12770"/>
                </a:lnTo>
                <a:lnTo>
                  <a:pt x="153477" y="18039"/>
                </a:lnTo>
                <a:lnTo>
                  <a:pt x="119990" y="50835"/>
                </a:lnTo>
                <a:lnTo>
                  <a:pt x="104361" y="66391"/>
                </a:lnTo>
                <a:lnTo>
                  <a:pt x="96953" y="77599"/>
                </a:lnTo>
                <a:lnTo>
                  <a:pt x="88205" y="92690"/>
                </a:lnTo>
                <a:lnTo>
                  <a:pt x="78563" y="110371"/>
                </a:lnTo>
                <a:lnTo>
                  <a:pt x="70230" y="124063"/>
                </a:lnTo>
                <a:lnTo>
                  <a:pt x="62769" y="135096"/>
                </a:lnTo>
                <a:lnTo>
                  <a:pt x="55891" y="144357"/>
                </a:lnTo>
                <a:lnTo>
                  <a:pt x="50353" y="153388"/>
                </a:lnTo>
                <a:lnTo>
                  <a:pt x="45708" y="162266"/>
                </a:lnTo>
                <a:lnTo>
                  <a:pt x="41659" y="171043"/>
                </a:lnTo>
                <a:lnTo>
                  <a:pt x="7578" y="240441"/>
                </a:lnTo>
                <a:lnTo>
                  <a:pt x="4809" y="250782"/>
                </a:lnTo>
                <a:lnTo>
                  <a:pt x="2963" y="262438"/>
                </a:lnTo>
                <a:lnTo>
                  <a:pt x="1733" y="274971"/>
                </a:lnTo>
                <a:lnTo>
                  <a:pt x="912" y="288089"/>
                </a:lnTo>
                <a:lnTo>
                  <a:pt x="0" y="315365"/>
                </a:lnTo>
                <a:lnTo>
                  <a:pt x="710" y="325496"/>
                </a:lnTo>
                <a:lnTo>
                  <a:pt x="4038" y="339292"/>
                </a:lnTo>
                <a:lnTo>
                  <a:pt x="6153" y="351139"/>
                </a:lnTo>
                <a:lnTo>
                  <a:pt x="6716" y="356965"/>
                </a:lnTo>
                <a:lnTo>
                  <a:pt x="9883" y="365979"/>
                </a:lnTo>
                <a:lnTo>
                  <a:pt x="12060" y="369716"/>
                </a:lnTo>
                <a:lnTo>
                  <a:pt x="16370" y="375065"/>
                </a:lnTo>
                <a:lnTo>
                  <a:pt x="22100" y="381488"/>
                </a:lnTo>
                <a:lnTo>
                  <a:pt x="28778" y="388628"/>
                </a:lnTo>
                <a:lnTo>
                  <a:pt x="34183" y="393388"/>
                </a:lnTo>
                <a:lnTo>
                  <a:pt x="42727" y="398677"/>
                </a:lnTo>
                <a:lnTo>
                  <a:pt x="49197" y="401039"/>
                </a:lnTo>
                <a:lnTo>
                  <a:pt x="57320" y="403567"/>
                </a:lnTo>
                <a:lnTo>
                  <a:pt x="66545" y="406205"/>
                </a:lnTo>
                <a:lnTo>
                  <a:pt x="74601" y="407963"/>
                </a:lnTo>
                <a:lnTo>
                  <a:pt x="81876" y="409136"/>
                </a:lnTo>
                <a:lnTo>
                  <a:pt x="88631" y="409917"/>
                </a:lnTo>
                <a:lnTo>
                  <a:pt x="95039" y="410438"/>
                </a:lnTo>
                <a:lnTo>
                  <a:pt x="101217" y="410785"/>
                </a:lnTo>
                <a:lnTo>
                  <a:pt x="112208" y="411171"/>
                </a:lnTo>
                <a:lnTo>
                  <a:pt x="120268" y="411343"/>
                </a:lnTo>
                <a:lnTo>
                  <a:pt x="125656" y="410436"/>
                </a:lnTo>
                <a:lnTo>
                  <a:pt x="132105" y="408879"/>
                </a:lnTo>
                <a:lnTo>
                  <a:pt x="139262" y="406888"/>
                </a:lnTo>
                <a:lnTo>
                  <a:pt x="145939" y="404609"/>
                </a:lnTo>
                <a:lnTo>
                  <a:pt x="152294" y="402137"/>
                </a:lnTo>
                <a:lnTo>
                  <a:pt x="158437" y="399536"/>
                </a:lnTo>
                <a:lnTo>
                  <a:pt x="170341" y="394107"/>
                </a:lnTo>
                <a:lnTo>
                  <a:pt x="193506" y="382860"/>
                </a:lnTo>
                <a:lnTo>
                  <a:pt x="210704" y="374319"/>
                </a:lnTo>
                <a:lnTo>
                  <a:pt x="217378" y="371466"/>
                </a:lnTo>
                <a:lnTo>
                  <a:pt x="224686" y="368611"/>
                </a:lnTo>
                <a:lnTo>
                  <a:pt x="232416" y="365756"/>
                </a:lnTo>
                <a:lnTo>
                  <a:pt x="238520" y="361948"/>
                </a:lnTo>
                <a:lnTo>
                  <a:pt x="252617" y="348438"/>
                </a:lnTo>
                <a:lnTo>
                  <a:pt x="257703" y="344687"/>
                </a:lnTo>
                <a:lnTo>
                  <a:pt x="262999" y="341234"/>
                </a:lnTo>
                <a:lnTo>
                  <a:pt x="268435" y="337027"/>
                </a:lnTo>
                <a:lnTo>
                  <a:pt x="273963" y="332317"/>
                </a:lnTo>
                <a:lnTo>
                  <a:pt x="283282" y="322957"/>
                </a:lnTo>
                <a:lnTo>
                  <a:pt x="290433" y="311379"/>
                </a:lnTo>
                <a:lnTo>
                  <a:pt x="298856" y="301586"/>
                </a:lnTo>
                <a:lnTo>
                  <a:pt x="303870" y="293423"/>
                </a:lnTo>
                <a:lnTo>
                  <a:pt x="306098" y="286621"/>
                </a:lnTo>
                <a:lnTo>
                  <a:pt x="307529" y="274492"/>
                </a:lnTo>
                <a:lnTo>
                  <a:pt x="307647" y="271577"/>
                </a:lnTo>
                <a:lnTo>
                  <a:pt x="306772" y="268682"/>
                </a:lnTo>
                <a:lnTo>
                  <a:pt x="303260" y="262924"/>
                </a:lnTo>
                <a:lnTo>
                  <a:pt x="294198" y="252419"/>
                </a:lnTo>
                <a:lnTo>
                  <a:pt x="292275" y="250299"/>
                </a:lnTo>
                <a:lnTo>
                  <a:pt x="286340" y="246817"/>
                </a:lnTo>
                <a:lnTo>
                  <a:pt x="278305" y="243046"/>
                </a:lnTo>
                <a:lnTo>
                  <a:pt x="271559" y="241371"/>
                </a:lnTo>
                <a:lnTo>
                  <a:pt x="267473" y="241876"/>
                </a:lnTo>
                <a:lnTo>
                  <a:pt x="262845" y="243166"/>
                </a:lnTo>
                <a:lnTo>
                  <a:pt x="253575" y="246186"/>
                </a:lnTo>
                <a:lnTo>
                  <a:pt x="246280" y="247529"/>
                </a:lnTo>
                <a:lnTo>
                  <a:pt x="237323" y="250665"/>
                </a:lnTo>
                <a:lnTo>
                  <a:pt x="232267" y="252835"/>
                </a:lnTo>
                <a:lnTo>
                  <a:pt x="224134" y="257139"/>
                </a:lnTo>
                <a:lnTo>
                  <a:pt x="184482" y="279499"/>
                </a:lnTo>
                <a:lnTo>
                  <a:pt x="177038" y="283487"/>
                </a:lnTo>
                <a:lnTo>
                  <a:pt x="169217" y="288052"/>
                </a:lnTo>
                <a:lnTo>
                  <a:pt x="152907" y="298203"/>
                </a:lnTo>
                <a:lnTo>
                  <a:pt x="145510" y="303577"/>
                </a:lnTo>
                <a:lnTo>
                  <a:pt x="138674" y="309065"/>
                </a:lnTo>
                <a:lnTo>
                  <a:pt x="132212" y="314628"/>
                </a:lnTo>
                <a:lnTo>
                  <a:pt x="126951" y="320242"/>
                </a:lnTo>
                <a:lnTo>
                  <a:pt x="118565" y="331560"/>
                </a:lnTo>
                <a:lnTo>
                  <a:pt x="99387" y="357743"/>
                </a:lnTo>
                <a:lnTo>
                  <a:pt x="92685" y="365178"/>
                </a:lnTo>
                <a:lnTo>
                  <a:pt x="86312" y="371087"/>
                </a:lnTo>
                <a:lnTo>
                  <a:pt x="80158" y="375979"/>
                </a:lnTo>
                <a:lnTo>
                  <a:pt x="76056" y="381145"/>
                </a:lnTo>
                <a:lnTo>
                  <a:pt x="73321" y="386494"/>
                </a:lnTo>
                <a:lnTo>
                  <a:pt x="69330" y="396565"/>
                </a:lnTo>
                <a:lnTo>
                  <a:pt x="61728" y="407590"/>
                </a:lnTo>
                <a:lnTo>
                  <a:pt x="56239" y="413879"/>
                </a:lnTo>
                <a:lnTo>
                  <a:pt x="54395" y="416889"/>
                </a:lnTo>
                <a:lnTo>
                  <a:pt x="52346" y="422774"/>
                </a:lnTo>
                <a:lnTo>
                  <a:pt x="52752" y="425677"/>
                </a:lnTo>
                <a:lnTo>
                  <a:pt x="53974" y="428565"/>
                </a:lnTo>
                <a:lnTo>
                  <a:pt x="58231" y="435492"/>
                </a:lnTo>
                <a:lnTo>
                  <a:pt x="66568" y="444429"/>
                </a:lnTo>
                <a:lnTo>
                  <a:pt x="67948" y="444876"/>
                </a:lnTo>
                <a:lnTo>
                  <a:pt x="72021" y="445373"/>
                </a:lnTo>
                <a:lnTo>
                  <a:pt x="79547" y="448133"/>
                </a:lnTo>
                <a:lnTo>
                  <a:pt x="84221" y="450203"/>
                </a:lnTo>
                <a:lnTo>
                  <a:pt x="89242" y="450631"/>
                </a:lnTo>
                <a:lnTo>
                  <a:pt x="94494" y="449963"/>
                </a:lnTo>
                <a:lnTo>
                  <a:pt x="99900" y="448565"/>
                </a:lnTo>
                <a:lnTo>
                  <a:pt x="105410" y="447633"/>
                </a:lnTo>
                <a:lnTo>
                  <a:pt x="110988" y="447013"/>
                </a:lnTo>
                <a:lnTo>
                  <a:pt x="127858" y="4457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51"/>
          <p:cNvSpPr/>
          <p:nvPr/>
        </p:nvSpPr>
        <p:spPr>
          <a:xfrm>
            <a:off x="6372225" y="2375050"/>
            <a:ext cx="385763" cy="59540"/>
          </a:xfrm>
          <a:custGeom>
            <a:avLst/>
            <a:gdLst/>
            <a:ahLst/>
            <a:cxnLst/>
            <a:rect l="0" t="0" r="0" b="0"/>
            <a:pathLst>
              <a:path w="385763" h="59540">
                <a:moveTo>
                  <a:pt x="0" y="59539"/>
                </a:moveTo>
                <a:lnTo>
                  <a:pt x="49360" y="59539"/>
                </a:lnTo>
                <a:lnTo>
                  <a:pt x="55766" y="58587"/>
                </a:lnTo>
                <a:lnTo>
                  <a:pt x="62895" y="57000"/>
                </a:lnTo>
                <a:lnTo>
                  <a:pt x="70505" y="54989"/>
                </a:lnTo>
                <a:lnTo>
                  <a:pt x="77483" y="52695"/>
                </a:lnTo>
                <a:lnTo>
                  <a:pt x="84040" y="50214"/>
                </a:lnTo>
                <a:lnTo>
                  <a:pt x="90317" y="47608"/>
                </a:lnTo>
                <a:lnTo>
                  <a:pt x="98311" y="44917"/>
                </a:lnTo>
                <a:lnTo>
                  <a:pt x="107451" y="42172"/>
                </a:lnTo>
                <a:lnTo>
                  <a:pt x="117354" y="39388"/>
                </a:lnTo>
                <a:lnTo>
                  <a:pt x="135977" y="33756"/>
                </a:lnTo>
                <a:lnTo>
                  <a:pt x="144943" y="30920"/>
                </a:lnTo>
                <a:lnTo>
                  <a:pt x="154731" y="29030"/>
                </a:lnTo>
                <a:lnTo>
                  <a:pt x="165067" y="27770"/>
                </a:lnTo>
                <a:lnTo>
                  <a:pt x="175766" y="26930"/>
                </a:lnTo>
                <a:lnTo>
                  <a:pt x="185758" y="25417"/>
                </a:lnTo>
                <a:lnTo>
                  <a:pt x="195276" y="23456"/>
                </a:lnTo>
                <a:lnTo>
                  <a:pt x="204479" y="21197"/>
                </a:lnTo>
                <a:lnTo>
                  <a:pt x="214424" y="19690"/>
                </a:lnTo>
                <a:lnTo>
                  <a:pt x="224864" y="18686"/>
                </a:lnTo>
                <a:lnTo>
                  <a:pt x="235635" y="18016"/>
                </a:lnTo>
                <a:lnTo>
                  <a:pt x="247577" y="16617"/>
                </a:lnTo>
                <a:lnTo>
                  <a:pt x="260301" y="14732"/>
                </a:lnTo>
                <a:lnTo>
                  <a:pt x="273546" y="12523"/>
                </a:lnTo>
                <a:lnTo>
                  <a:pt x="285235" y="10098"/>
                </a:lnTo>
                <a:lnTo>
                  <a:pt x="295884" y="7528"/>
                </a:lnTo>
                <a:lnTo>
                  <a:pt x="305841" y="4863"/>
                </a:lnTo>
                <a:lnTo>
                  <a:pt x="315336" y="3086"/>
                </a:lnTo>
                <a:lnTo>
                  <a:pt x="324524" y="1902"/>
                </a:lnTo>
                <a:lnTo>
                  <a:pt x="333506" y="1112"/>
                </a:lnTo>
                <a:lnTo>
                  <a:pt x="341400" y="585"/>
                </a:lnTo>
                <a:lnTo>
                  <a:pt x="355251" y="0"/>
                </a:lnTo>
                <a:lnTo>
                  <a:pt x="361611" y="797"/>
                </a:lnTo>
                <a:lnTo>
                  <a:pt x="367756" y="2280"/>
                </a:lnTo>
                <a:lnTo>
                  <a:pt x="385762" y="810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52"/>
          <p:cNvSpPr/>
          <p:nvPr/>
        </p:nvSpPr>
        <p:spPr>
          <a:xfrm>
            <a:off x="6809942" y="2239102"/>
            <a:ext cx="402389" cy="366938"/>
          </a:xfrm>
          <a:custGeom>
            <a:avLst/>
            <a:gdLst/>
            <a:ahLst/>
            <a:cxnLst/>
            <a:rect l="0" t="0" r="0" b="0"/>
            <a:pathLst>
              <a:path w="402389" h="366938">
                <a:moveTo>
                  <a:pt x="33770" y="32610"/>
                </a:moveTo>
                <a:lnTo>
                  <a:pt x="57634" y="20678"/>
                </a:lnTo>
                <a:lnTo>
                  <a:pt x="64919" y="17988"/>
                </a:lnTo>
                <a:lnTo>
                  <a:pt x="73586" y="15242"/>
                </a:lnTo>
                <a:lnTo>
                  <a:pt x="83175" y="12459"/>
                </a:lnTo>
                <a:lnTo>
                  <a:pt x="94328" y="9651"/>
                </a:lnTo>
                <a:lnTo>
                  <a:pt x="119422" y="3991"/>
                </a:lnTo>
                <a:lnTo>
                  <a:pt x="130876" y="2101"/>
                </a:lnTo>
                <a:lnTo>
                  <a:pt x="141370" y="840"/>
                </a:lnTo>
                <a:lnTo>
                  <a:pt x="151223" y="0"/>
                </a:lnTo>
                <a:lnTo>
                  <a:pt x="162554" y="393"/>
                </a:lnTo>
                <a:lnTo>
                  <a:pt x="174871" y="1607"/>
                </a:lnTo>
                <a:lnTo>
                  <a:pt x="187845" y="3369"/>
                </a:lnTo>
                <a:lnTo>
                  <a:pt x="214960" y="7867"/>
                </a:lnTo>
                <a:lnTo>
                  <a:pt x="228858" y="10400"/>
                </a:lnTo>
                <a:lnTo>
                  <a:pt x="240029" y="13040"/>
                </a:lnTo>
                <a:lnTo>
                  <a:pt x="249381" y="15754"/>
                </a:lnTo>
                <a:lnTo>
                  <a:pt x="257521" y="18515"/>
                </a:lnTo>
                <a:lnTo>
                  <a:pt x="264852" y="21308"/>
                </a:lnTo>
                <a:lnTo>
                  <a:pt x="271645" y="24123"/>
                </a:lnTo>
                <a:lnTo>
                  <a:pt x="283320" y="29791"/>
                </a:lnTo>
                <a:lnTo>
                  <a:pt x="295248" y="38336"/>
                </a:lnTo>
                <a:lnTo>
                  <a:pt x="301747" y="44045"/>
                </a:lnTo>
                <a:lnTo>
                  <a:pt x="305767" y="49758"/>
                </a:lnTo>
                <a:lnTo>
                  <a:pt x="310352" y="57377"/>
                </a:lnTo>
                <a:lnTo>
                  <a:pt x="315313" y="66267"/>
                </a:lnTo>
                <a:lnTo>
                  <a:pt x="318620" y="74098"/>
                </a:lnTo>
                <a:lnTo>
                  <a:pt x="320825" y="81224"/>
                </a:lnTo>
                <a:lnTo>
                  <a:pt x="322295" y="87879"/>
                </a:lnTo>
                <a:lnTo>
                  <a:pt x="322323" y="94221"/>
                </a:lnTo>
                <a:lnTo>
                  <a:pt x="321388" y="100354"/>
                </a:lnTo>
                <a:lnTo>
                  <a:pt x="319813" y="106348"/>
                </a:lnTo>
                <a:lnTo>
                  <a:pt x="317811" y="113201"/>
                </a:lnTo>
                <a:lnTo>
                  <a:pt x="313045" y="128436"/>
                </a:lnTo>
                <a:lnTo>
                  <a:pt x="309489" y="138404"/>
                </a:lnTo>
                <a:lnTo>
                  <a:pt x="300456" y="162180"/>
                </a:lnTo>
                <a:lnTo>
                  <a:pt x="295381" y="172330"/>
                </a:lnTo>
                <a:lnTo>
                  <a:pt x="290092" y="181002"/>
                </a:lnTo>
                <a:lnTo>
                  <a:pt x="278184" y="197622"/>
                </a:lnTo>
                <a:lnTo>
                  <a:pt x="263366" y="217709"/>
                </a:lnTo>
                <a:lnTo>
                  <a:pt x="256366" y="226494"/>
                </a:lnTo>
                <a:lnTo>
                  <a:pt x="249795" y="234256"/>
                </a:lnTo>
                <a:lnTo>
                  <a:pt x="243509" y="241336"/>
                </a:lnTo>
                <a:lnTo>
                  <a:pt x="231445" y="254282"/>
                </a:lnTo>
                <a:lnTo>
                  <a:pt x="225561" y="260401"/>
                </a:lnTo>
                <a:lnTo>
                  <a:pt x="218781" y="265433"/>
                </a:lnTo>
                <a:lnTo>
                  <a:pt x="211403" y="269741"/>
                </a:lnTo>
                <a:lnTo>
                  <a:pt x="203627" y="273565"/>
                </a:lnTo>
                <a:lnTo>
                  <a:pt x="196538" y="278019"/>
                </a:lnTo>
                <a:lnTo>
                  <a:pt x="189907" y="282893"/>
                </a:lnTo>
                <a:lnTo>
                  <a:pt x="183582" y="288048"/>
                </a:lnTo>
                <a:lnTo>
                  <a:pt x="176507" y="293390"/>
                </a:lnTo>
                <a:lnTo>
                  <a:pt x="161027" y="304405"/>
                </a:lnTo>
                <a:lnTo>
                  <a:pt x="153850" y="310009"/>
                </a:lnTo>
                <a:lnTo>
                  <a:pt x="147161" y="315650"/>
                </a:lnTo>
                <a:lnTo>
                  <a:pt x="134648" y="326046"/>
                </a:lnTo>
                <a:lnTo>
                  <a:pt x="122737" y="333841"/>
                </a:lnTo>
                <a:lnTo>
                  <a:pt x="111094" y="340481"/>
                </a:lnTo>
                <a:lnTo>
                  <a:pt x="99568" y="346606"/>
                </a:lnTo>
                <a:lnTo>
                  <a:pt x="88097" y="352504"/>
                </a:lnTo>
                <a:lnTo>
                  <a:pt x="80465" y="354458"/>
                </a:lnTo>
                <a:lnTo>
                  <a:pt x="71568" y="355760"/>
                </a:lnTo>
                <a:lnTo>
                  <a:pt x="61826" y="356628"/>
                </a:lnTo>
                <a:lnTo>
                  <a:pt x="53426" y="357207"/>
                </a:lnTo>
                <a:lnTo>
                  <a:pt x="45922" y="357593"/>
                </a:lnTo>
                <a:lnTo>
                  <a:pt x="39014" y="357850"/>
                </a:lnTo>
                <a:lnTo>
                  <a:pt x="33456" y="357069"/>
                </a:lnTo>
                <a:lnTo>
                  <a:pt x="21083" y="352372"/>
                </a:lnTo>
                <a:lnTo>
                  <a:pt x="14479" y="350939"/>
                </a:lnTo>
                <a:lnTo>
                  <a:pt x="8368" y="347762"/>
                </a:lnTo>
                <a:lnTo>
                  <a:pt x="5406" y="345581"/>
                </a:lnTo>
                <a:lnTo>
                  <a:pt x="3431" y="343175"/>
                </a:lnTo>
                <a:lnTo>
                  <a:pt x="2114" y="340619"/>
                </a:lnTo>
                <a:lnTo>
                  <a:pt x="1236" y="337961"/>
                </a:lnTo>
                <a:lnTo>
                  <a:pt x="260" y="329929"/>
                </a:lnTo>
                <a:lnTo>
                  <a:pt x="0" y="325120"/>
                </a:lnTo>
                <a:lnTo>
                  <a:pt x="2684" y="319057"/>
                </a:lnTo>
                <a:lnTo>
                  <a:pt x="7331" y="312157"/>
                </a:lnTo>
                <a:lnTo>
                  <a:pt x="13287" y="304700"/>
                </a:lnTo>
                <a:lnTo>
                  <a:pt x="20114" y="297823"/>
                </a:lnTo>
                <a:lnTo>
                  <a:pt x="27524" y="291334"/>
                </a:lnTo>
                <a:lnTo>
                  <a:pt x="35321" y="285103"/>
                </a:lnTo>
                <a:lnTo>
                  <a:pt x="43376" y="279996"/>
                </a:lnTo>
                <a:lnTo>
                  <a:pt x="51605" y="275639"/>
                </a:lnTo>
                <a:lnTo>
                  <a:pt x="59947" y="271782"/>
                </a:lnTo>
                <a:lnTo>
                  <a:pt x="71224" y="268258"/>
                </a:lnTo>
                <a:lnTo>
                  <a:pt x="84457" y="264956"/>
                </a:lnTo>
                <a:lnTo>
                  <a:pt x="98994" y="261803"/>
                </a:lnTo>
                <a:lnTo>
                  <a:pt x="111543" y="259700"/>
                </a:lnTo>
                <a:lnTo>
                  <a:pt x="122766" y="258299"/>
                </a:lnTo>
                <a:lnTo>
                  <a:pt x="133106" y="257364"/>
                </a:lnTo>
                <a:lnTo>
                  <a:pt x="141904" y="256741"/>
                </a:lnTo>
                <a:lnTo>
                  <a:pt x="149675" y="256326"/>
                </a:lnTo>
                <a:lnTo>
                  <a:pt x="156759" y="256049"/>
                </a:lnTo>
                <a:lnTo>
                  <a:pt x="166246" y="256817"/>
                </a:lnTo>
                <a:lnTo>
                  <a:pt x="177333" y="258281"/>
                </a:lnTo>
                <a:lnTo>
                  <a:pt x="189485" y="260210"/>
                </a:lnTo>
                <a:lnTo>
                  <a:pt x="200446" y="262448"/>
                </a:lnTo>
                <a:lnTo>
                  <a:pt x="210610" y="264893"/>
                </a:lnTo>
                <a:lnTo>
                  <a:pt x="220243" y="267475"/>
                </a:lnTo>
                <a:lnTo>
                  <a:pt x="228571" y="270150"/>
                </a:lnTo>
                <a:lnTo>
                  <a:pt x="236027" y="272885"/>
                </a:lnTo>
                <a:lnTo>
                  <a:pt x="242903" y="275661"/>
                </a:lnTo>
                <a:lnTo>
                  <a:pt x="258163" y="281285"/>
                </a:lnTo>
                <a:lnTo>
                  <a:pt x="266233" y="284118"/>
                </a:lnTo>
                <a:lnTo>
                  <a:pt x="276375" y="288865"/>
                </a:lnTo>
                <a:lnTo>
                  <a:pt x="287899" y="294886"/>
                </a:lnTo>
                <a:lnTo>
                  <a:pt x="300344" y="301758"/>
                </a:lnTo>
                <a:lnTo>
                  <a:pt x="311499" y="308245"/>
                </a:lnTo>
                <a:lnTo>
                  <a:pt x="331512" y="320532"/>
                </a:lnTo>
                <a:lnTo>
                  <a:pt x="342755" y="328381"/>
                </a:lnTo>
                <a:lnTo>
                  <a:pt x="355012" y="337423"/>
                </a:lnTo>
                <a:lnTo>
                  <a:pt x="382318" y="358192"/>
                </a:lnTo>
                <a:lnTo>
                  <a:pt x="402388" y="36693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453"/>
          <p:cNvSpPr/>
          <p:nvPr/>
        </p:nvSpPr>
        <p:spPr>
          <a:xfrm>
            <a:off x="7325357" y="2212411"/>
            <a:ext cx="332744" cy="141058"/>
          </a:xfrm>
          <a:custGeom>
            <a:avLst/>
            <a:gdLst/>
            <a:ahLst/>
            <a:cxnLst/>
            <a:rect l="0" t="0" r="0" b="0"/>
            <a:pathLst>
              <a:path w="332744" h="141058">
                <a:moveTo>
                  <a:pt x="15560" y="16439"/>
                </a:moveTo>
                <a:lnTo>
                  <a:pt x="15560" y="7337"/>
                </a:lnTo>
                <a:lnTo>
                  <a:pt x="16513" y="4656"/>
                </a:lnTo>
                <a:lnTo>
                  <a:pt x="18100" y="2868"/>
                </a:lnTo>
                <a:lnTo>
                  <a:pt x="20111" y="1677"/>
                </a:lnTo>
                <a:lnTo>
                  <a:pt x="24885" y="353"/>
                </a:lnTo>
                <a:lnTo>
                  <a:pt x="27491" y="0"/>
                </a:lnTo>
                <a:lnTo>
                  <a:pt x="29230" y="717"/>
                </a:lnTo>
                <a:lnTo>
                  <a:pt x="30388" y="2148"/>
                </a:lnTo>
                <a:lnTo>
                  <a:pt x="31160" y="4054"/>
                </a:lnTo>
                <a:lnTo>
                  <a:pt x="31676" y="7229"/>
                </a:lnTo>
                <a:lnTo>
                  <a:pt x="32018" y="11252"/>
                </a:lnTo>
                <a:lnTo>
                  <a:pt x="32400" y="19848"/>
                </a:lnTo>
                <a:lnTo>
                  <a:pt x="32569" y="26844"/>
                </a:lnTo>
                <a:lnTo>
                  <a:pt x="31662" y="32900"/>
                </a:lnTo>
                <a:lnTo>
                  <a:pt x="30104" y="40748"/>
                </a:lnTo>
                <a:lnTo>
                  <a:pt x="28115" y="49790"/>
                </a:lnTo>
                <a:lnTo>
                  <a:pt x="25835" y="56771"/>
                </a:lnTo>
                <a:lnTo>
                  <a:pt x="23362" y="62377"/>
                </a:lnTo>
                <a:lnTo>
                  <a:pt x="20762" y="67066"/>
                </a:lnTo>
                <a:lnTo>
                  <a:pt x="19028" y="72098"/>
                </a:lnTo>
                <a:lnTo>
                  <a:pt x="17872" y="77357"/>
                </a:lnTo>
                <a:lnTo>
                  <a:pt x="17101" y="82769"/>
                </a:lnTo>
                <a:lnTo>
                  <a:pt x="15635" y="87329"/>
                </a:lnTo>
                <a:lnTo>
                  <a:pt x="13705" y="91321"/>
                </a:lnTo>
                <a:lnTo>
                  <a:pt x="11466" y="94935"/>
                </a:lnTo>
                <a:lnTo>
                  <a:pt x="9020" y="98297"/>
                </a:lnTo>
                <a:lnTo>
                  <a:pt x="6438" y="101491"/>
                </a:lnTo>
                <a:lnTo>
                  <a:pt x="3763" y="104573"/>
                </a:lnTo>
                <a:lnTo>
                  <a:pt x="1981" y="107580"/>
                </a:lnTo>
                <a:lnTo>
                  <a:pt x="792" y="110537"/>
                </a:lnTo>
                <a:lnTo>
                  <a:pt x="0" y="113461"/>
                </a:lnTo>
                <a:lnTo>
                  <a:pt x="424" y="116362"/>
                </a:lnTo>
                <a:lnTo>
                  <a:pt x="1660" y="119249"/>
                </a:lnTo>
                <a:lnTo>
                  <a:pt x="3435" y="122127"/>
                </a:lnTo>
                <a:lnTo>
                  <a:pt x="5573" y="124997"/>
                </a:lnTo>
                <a:lnTo>
                  <a:pt x="7949" y="127863"/>
                </a:lnTo>
                <a:lnTo>
                  <a:pt x="14057" y="134757"/>
                </a:lnTo>
                <a:lnTo>
                  <a:pt x="19972" y="138240"/>
                </a:lnTo>
                <a:lnTo>
                  <a:pt x="24216" y="140502"/>
                </a:lnTo>
                <a:lnTo>
                  <a:pt x="28951" y="141057"/>
                </a:lnTo>
                <a:lnTo>
                  <a:pt x="39291" y="139134"/>
                </a:lnTo>
                <a:lnTo>
                  <a:pt x="50431" y="137288"/>
                </a:lnTo>
                <a:lnTo>
                  <a:pt x="83128" y="132697"/>
                </a:lnTo>
                <a:lnTo>
                  <a:pt x="97753" y="131092"/>
                </a:lnTo>
                <a:lnTo>
                  <a:pt x="110361" y="130021"/>
                </a:lnTo>
                <a:lnTo>
                  <a:pt x="121624" y="129308"/>
                </a:lnTo>
                <a:lnTo>
                  <a:pt x="134846" y="127880"/>
                </a:lnTo>
                <a:lnTo>
                  <a:pt x="164779" y="123753"/>
                </a:lnTo>
                <a:lnTo>
                  <a:pt x="269019" y="107767"/>
                </a:lnTo>
                <a:lnTo>
                  <a:pt x="292674" y="104654"/>
                </a:lnTo>
                <a:lnTo>
                  <a:pt x="300315" y="103824"/>
                </a:lnTo>
                <a:lnTo>
                  <a:pt x="306362" y="103270"/>
                </a:lnTo>
                <a:lnTo>
                  <a:pt x="315620" y="102655"/>
                </a:lnTo>
                <a:lnTo>
                  <a:pt x="322910" y="102382"/>
                </a:lnTo>
                <a:lnTo>
                  <a:pt x="332743" y="10216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54"/>
          <p:cNvSpPr/>
          <p:nvPr/>
        </p:nvSpPr>
        <p:spPr>
          <a:xfrm>
            <a:off x="7530704" y="2189620"/>
            <a:ext cx="67358" cy="464992"/>
          </a:xfrm>
          <a:custGeom>
            <a:avLst/>
            <a:gdLst/>
            <a:ahLst/>
            <a:cxnLst/>
            <a:rect l="0" t="0" r="0" b="0"/>
            <a:pathLst>
              <a:path w="67358" h="464992">
                <a:moveTo>
                  <a:pt x="7380" y="4940"/>
                </a:moveTo>
                <a:lnTo>
                  <a:pt x="2829" y="389"/>
                </a:lnTo>
                <a:lnTo>
                  <a:pt x="1489" y="0"/>
                </a:lnTo>
                <a:lnTo>
                  <a:pt x="595" y="694"/>
                </a:lnTo>
                <a:lnTo>
                  <a:pt x="0" y="2109"/>
                </a:lnTo>
                <a:lnTo>
                  <a:pt x="1878" y="11302"/>
                </a:lnTo>
                <a:lnTo>
                  <a:pt x="3712" y="17753"/>
                </a:lnTo>
                <a:lnTo>
                  <a:pt x="4935" y="26817"/>
                </a:lnTo>
                <a:lnTo>
                  <a:pt x="5750" y="37622"/>
                </a:lnTo>
                <a:lnTo>
                  <a:pt x="6294" y="49588"/>
                </a:lnTo>
                <a:lnTo>
                  <a:pt x="7608" y="60423"/>
                </a:lnTo>
                <a:lnTo>
                  <a:pt x="9438" y="70503"/>
                </a:lnTo>
                <a:lnTo>
                  <a:pt x="11610" y="80081"/>
                </a:lnTo>
                <a:lnTo>
                  <a:pt x="14009" y="89324"/>
                </a:lnTo>
                <a:lnTo>
                  <a:pt x="16563" y="98343"/>
                </a:lnTo>
                <a:lnTo>
                  <a:pt x="19217" y="107214"/>
                </a:lnTo>
                <a:lnTo>
                  <a:pt x="24706" y="127230"/>
                </a:lnTo>
                <a:lnTo>
                  <a:pt x="27503" y="137901"/>
                </a:lnTo>
                <a:lnTo>
                  <a:pt x="33152" y="157379"/>
                </a:lnTo>
                <a:lnTo>
                  <a:pt x="35992" y="166573"/>
                </a:lnTo>
                <a:lnTo>
                  <a:pt x="40743" y="187943"/>
                </a:lnTo>
                <a:lnTo>
                  <a:pt x="53641" y="252327"/>
                </a:lnTo>
                <a:lnTo>
                  <a:pt x="58223" y="278449"/>
                </a:lnTo>
                <a:lnTo>
                  <a:pt x="61279" y="298722"/>
                </a:lnTo>
                <a:lnTo>
                  <a:pt x="63315" y="315094"/>
                </a:lnTo>
                <a:lnTo>
                  <a:pt x="64672" y="331724"/>
                </a:lnTo>
                <a:lnTo>
                  <a:pt x="65578" y="348526"/>
                </a:lnTo>
                <a:lnTo>
                  <a:pt x="66181" y="365442"/>
                </a:lnTo>
                <a:lnTo>
                  <a:pt x="67357" y="464989"/>
                </a:lnTo>
                <a:lnTo>
                  <a:pt x="66414" y="464991"/>
                </a:lnTo>
                <a:lnTo>
                  <a:pt x="64834" y="464041"/>
                </a:lnTo>
                <a:lnTo>
                  <a:pt x="50243" y="4507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55"/>
          <p:cNvSpPr/>
          <p:nvPr/>
        </p:nvSpPr>
        <p:spPr>
          <a:xfrm>
            <a:off x="6097904" y="2357437"/>
            <a:ext cx="377192" cy="325756"/>
          </a:xfrm>
          <a:custGeom>
            <a:avLst/>
            <a:gdLst/>
            <a:ahLst/>
            <a:cxnLst/>
            <a:rect l="0" t="0" r="0" b="0"/>
            <a:pathLst>
              <a:path w="377192" h="325756">
                <a:moveTo>
                  <a:pt x="0" y="0"/>
                </a:moveTo>
                <a:lnTo>
                  <a:pt x="13653" y="0"/>
                </a:lnTo>
                <a:lnTo>
                  <a:pt x="18627" y="953"/>
                </a:lnTo>
                <a:lnTo>
                  <a:pt x="26694" y="4551"/>
                </a:lnTo>
                <a:lnTo>
                  <a:pt x="35995" y="6785"/>
                </a:lnTo>
                <a:lnTo>
                  <a:pt x="41142" y="7381"/>
                </a:lnTo>
                <a:lnTo>
                  <a:pt x="49401" y="10583"/>
                </a:lnTo>
                <a:lnTo>
                  <a:pt x="57198" y="16134"/>
                </a:lnTo>
                <a:lnTo>
                  <a:pt x="67015" y="24950"/>
                </a:lnTo>
                <a:lnTo>
                  <a:pt x="75187" y="32679"/>
                </a:lnTo>
                <a:lnTo>
                  <a:pt x="90223" y="47465"/>
                </a:lnTo>
                <a:lnTo>
                  <a:pt x="97296" y="54503"/>
                </a:lnTo>
                <a:lnTo>
                  <a:pt x="103917" y="60148"/>
                </a:lnTo>
                <a:lnTo>
                  <a:pt x="110236" y="64864"/>
                </a:lnTo>
                <a:lnTo>
                  <a:pt x="116353" y="68960"/>
                </a:lnTo>
                <a:lnTo>
                  <a:pt x="125690" y="78591"/>
                </a:lnTo>
                <a:lnTo>
                  <a:pt x="129514" y="83827"/>
                </a:lnTo>
                <a:lnTo>
                  <a:pt x="133968" y="89222"/>
                </a:lnTo>
                <a:lnTo>
                  <a:pt x="138842" y="94724"/>
                </a:lnTo>
                <a:lnTo>
                  <a:pt x="149338" y="105917"/>
                </a:lnTo>
                <a:lnTo>
                  <a:pt x="160353" y="117242"/>
                </a:lnTo>
                <a:lnTo>
                  <a:pt x="167862" y="123881"/>
                </a:lnTo>
                <a:lnTo>
                  <a:pt x="176678" y="131165"/>
                </a:lnTo>
                <a:lnTo>
                  <a:pt x="186365" y="138878"/>
                </a:lnTo>
                <a:lnTo>
                  <a:pt x="194729" y="145926"/>
                </a:lnTo>
                <a:lnTo>
                  <a:pt x="202209" y="152529"/>
                </a:lnTo>
                <a:lnTo>
                  <a:pt x="215601" y="164946"/>
                </a:lnTo>
                <a:lnTo>
                  <a:pt x="235756" y="184551"/>
                </a:lnTo>
                <a:lnTo>
                  <a:pt x="315769" y="264342"/>
                </a:lnTo>
                <a:lnTo>
                  <a:pt x="322907" y="270526"/>
                </a:lnTo>
                <a:lnTo>
                  <a:pt x="333380" y="277396"/>
                </a:lnTo>
                <a:lnTo>
                  <a:pt x="344630" y="285815"/>
                </a:lnTo>
                <a:lnTo>
                  <a:pt x="353997" y="294342"/>
                </a:lnTo>
                <a:lnTo>
                  <a:pt x="372819" y="312858"/>
                </a:lnTo>
                <a:lnTo>
                  <a:pt x="377191" y="3257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456"/>
          <p:cNvSpPr/>
          <p:nvPr/>
        </p:nvSpPr>
        <p:spPr>
          <a:xfrm>
            <a:off x="6192202" y="2348864"/>
            <a:ext cx="180024" cy="351474"/>
          </a:xfrm>
          <a:custGeom>
            <a:avLst/>
            <a:gdLst/>
            <a:ahLst/>
            <a:cxnLst/>
            <a:rect l="0" t="0" r="0" b="0"/>
            <a:pathLst>
              <a:path w="180024" h="351474">
                <a:moveTo>
                  <a:pt x="180023" y="0"/>
                </a:moveTo>
                <a:lnTo>
                  <a:pt x="170921" y="9102"/>
                </a:lnTo>
                <a:lnTo>
                  <a:pt x="168239" y="12736"/>
                </a:lnTo>
                <a:lnTo>
                  <a:pt x="165261" y="19313"/>
                </a:lnTo>
                <a:lnTo>
                  <a:pt x="151155" y="60951"/>
                </a:lnTo>
                <a:lnTo>
                  <a:pt x="148395" y="68257"/>
                </a:lnTo>
                <a:lnTo>
                  <a:pt x="145603" y="75032"/>
                </a:lnTo>
                <a:lnTo>
                  <a:pt x="142788" y="81454"/>
                </a:lnTo>
                <a:lnTo>
                  <a:pt x="139960" y="89545"/>
                </a:lnTo>
                <a:lnTo>
                  <a:pt x="137122" y="98750"/>
                </a:lnTo>
                <a:lnTo>
                  <a:pt x="134277" y="108696"/>
                </a:lnTo>
                <a:lnTo>
                  <a:pt x="129523" y="121042"/>
                </a:lnTo>
                <a:lnTo>
                  <a:pt x="123496" y="134987"/>
                </a:lnTo>
                <a:lnTo>
                  <a:pt x="116621" y="149999"/>
                </a:lnTo>
                <a:lnTo>
                  <a:pt x="111084" y="162864"/>
                </a:lnTo>
                <a:lnTo>
                  <a:pt x="106442" y="174299"/>
                </a:lnTo>
                <a:lnTo>
                  <a:pt x="102394" y="184779"/>
                </a:lnTo>
                <a:lnTo>
                  <a:pt x="95885" y="197481"/>
                </a:lnTo>
                <a:lnTo>
                  <a:pt x="87736" y="211664"/>
                </a:lnTo>
                <a:lnTo>
                  <a:pt x="70426" y="239806"/>
                </a:lnTo>
                <a:lnTo>
                  <a:pt x="56383" y="261838"/>
                </a:lnTo>
                <a:lnTo>
                  <a:pt x="50924" y="270762"/>
                </a:lnTo>
                <a:lnTo>
                  <a:pt x="46331" y="278615"/>
                </a:lnTo>
                <a:lnTo>
                  <a:pt x="38689" y="292422"/>
                </a:lnTo>
                <a:lnTo>
                  <a:pt x="32118" y="304908"/>
                </a:lnTo>
                <a:lnTo>
                  <a:pt x="28079" y="309952"/>
                </a:lnTo>
                <a:lnTo>
                  <a:pt x="23482" y="314268"/>
                </a:lnTo>
                <a:lnTo>
                  <a:pt x="18512" y="318097"/>
                </a:lnTo>
                <a:lnTo>
                  <a:pt x="15199" y="321603"/>
                </a:lnTo>
                <a:lnTo>
                  <a:pt x="12990" y="324892"/>
                </a:lnTo>
                <a:lnTo>
                  <a:pt x="9583" y="331087"/>
                </a:lnTo>
                <a:lnTo>
                  <a:pt x="4894" y="337015"/>
                </a:lnTo>
                <a:lnTo>
                  <a:pt x="2176" y="340285"/>
                </a:lnTo>
                <a:lnTo>
                  <a:pt x="0" y="3514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457"/>
          <p:cNvSpPr/>
          <p:nvPr/>
        </p:nvSpPr>
        <p:spPr>
          <a:xfrm>
            <a:off x="6869430" y="2811780"/>
            <a:ext cx="34290" cy="257176"/>
          </a:xfrm>
          <a:custGeom>
            <a:avLst/>
            <a:gdLst/>
            <a:ahLst/>
            <a:cxnLst/>
            <a:rect l="0" t="0" r="0" b="0"/>
            <a:pathLst>
              <a:path w="34290" h="257176">
                <a:moveTo>
                  <a:pt x="0" y="0"/>
                </a:moveTo>
                <a:lnTo>
                  <a:pt x="0" y="60453"/>
                </a:lnTo>
                <a:lnTo>
                  <a:pt x="952" y="69829"/>
                </a:lnTo>
                <a:lnTo>
                  <a:pt x="2540" y="79890"/>
                </a:lnTo>
                <a:lnTo>
                  <a:pt x="4551" y="90408"/>
                </a:lnTo>
                <a:lnTo>
                  <a:pt x="5891" y="104086"/>
                </a:lnTo>
                <a:lnTo>
                  <a:pt x="6785" y="119874"/>
                </a:lnTo>
                <a:lnTo>
                  <a:pt x="7381" y="137065"/>
                </a:lnTo>
                <a:lnTo>
                  <a:pt x="8730" y="152337"/>
                </a:lnTo>
                <a:lnTo>
                  <a:pt x="10583" y="166328"/>
                </a:lnTo>
                <a:lnTo>
                  <a:pt x="12770" y="179465"/>
                </a:lnTo>
                <a:lnTo>
                  <a:pt x="14228" y="190128"/>
                </a:lnTo>
                <a:lnTo>
                  <a:pt x="15200" y="199142"/>
                </a:lnTo>
                <a:lnTo>
                  <a:pt x="15848" y="207056"/>
                </a:lnTo>
                <a:lnTo>
                  <a:pt x="16281" y="214237"/>
                </a:lnTo>
                <a:lnTo>
                  <a:pt x="16761" y="227296"/>
                </a:lnTo>
                <a:lnTo>
                  <a:pt x="17031" y="240808"/>
                </a:lnTo>
                <a:lnTo>
                  <a:pt x="18021" y="244358"/>
                </a:lnTo>
                <a:lnTo>
                  <a:pt x="19634" y="247678"/>
                </a:lnTo>
                <a:lnTo>
                  <a:pt x="21661" y="250844"/>
                </a:lnTo>
                <a:lnTo>
                  <a:pt x="23966" y="252954"/>
                </a:lnTo>
                <a:lnTo>
                  <a:pt x="26455" y="254361"/>
                </a:lnTo>
                <a:lnTo>
                  <a:pt x="34289" y="2571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458"/>
          <p:cNvSpPr/>
          <p:nvPr/>
        </p:nvSpPr>
        <p:spPr>
          <a:xfrm>
            <a:off x="6748109" y="2914650"/>
            <a:ext cx="275626" cy="51436"/>
          </a:xfrm>
          <a:custGeom>
            <a:avLst/>
            <a:gdLst/>
            <a:ahLst/>
            <a:cxnLst/>
            <a:rect l="0" t="0" r="0" b="0"/>
            <a:pathLst>
              <a:path w="275626" h="51436">
                <a:moveTo>
                  <a:pt x="9878" y="51435"/>
                </a:moveTo>
                <a:lnTo>
                  <a:pt x="776" y="46884"/>
                </a:lnTo>
                <a:lnTo>
                  <a:pt x="0" y="45543"/>
                </a:lnTo>
                <a:lnTo>
                  <a:pt x="1388" y="44649"/>
                </a:lnTo>
                <a:lnTo>
                  <a:pt x="4218" y="44054"/>
                </a:lnTo>
                <a:lnTo>
                  <a:pt x="10867" y="43657"/>
                </a:lnTo>
                <a:lnTo>
                  <a:pt x="30955" y="43215"/>
                </a:lnTo>
                <a:lnTo>
                  <a:pt x="64489" y="42967"/>
                </a:lnTo>
                <a:lnTo>
                  <a:pt x="80575" y="41027"/>
                </a:lnTo>
                <a:lnTo>
                  <a:pt x="99872" y="37829"/>
                </a:lnTo>
                <a:lnTo>
                  <a:pt x="121309" y="33791"/>
                </a:lnTo>
                <a:lnTo>
                  <a:pt x="137505" y="31100"/>
                </a:lnTo>
                <a:lnTo>
                  <a:pt x="150208" y="29306"/>
                </a:lnTo>
                <a:lnTo>
                  <a:pt x="160582" y="28109"/>
                </a:lnTo>
                <a:lnTo>
                  <a:pt x="170354" y="26360"/>
                </a:lnTo>
                <a:lnTo>
                  <a:pt x="179727" y="24240"/>
                </a:lnTo>
                <a:lnTo>
                  <a:pt x="188833" y="21875"/>
                </a:lnTo>
                <a:lnTo>
                  <a:pt x="197761" y="19346"/>
                </a:lnTo>
                <a:lnTo>
                  <a:pt x="206571" y="16707"/>
                </a:lnTo>
                <a:lnTo>
                  <a:pt x="27562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459"/>
          <p:cNvSpPr/>
          <p:nvPr/>
        </p:nvSpPr>
        <p:spPr>
          <a:xfrm>
            <a:off x="7092315" y="2811895"/>
            <a:ext cx="308611" cy="203957"/>
          </a:xfrm>
          <a:custGeom>
            <a:avLst/>
            <a:gdLst/>
            <a:ahLst/>
            <a:cxnLst/>
            <a:rect l="0" t="0" r="0" b="0"/>
            <a:pathLst>
              <a:path w="308611" h="203957">
                <a:moveTo>
                  <a:pt x="0" y="34175"/>
                </a:moveTo>
                <a:lnTo>
                  <a:pt x="7381" y="19413"/>
                </a:lnTo>
                <a:lnTo>
                  <a:pt x="13122" y="15549"/>
                </a:lnTo>
                <a:lnTo>
                  <a:pt x="21072" y="11609"/>
                </a:lnTo>
                <a:lnTo>
                  <a:pt x="27780" y="9858"/>
                </a:lnTo>
                <a:lnTo>
                  <a:pt x="36476" y="6540"/>
                </a:lnTo>
                <a:lnTo>
                  <a:pt x="41462" y="4321"/>
                </a:lnTo>
                <a:lnTo>
                  <a:pt x="46691" y="2842"/>
                </a:lnTo>
                <a:lnTo>
                  <a:pt x="52083" y="1857"/>
                </a:lnTo>
                <a:lnTo>
                  <a:pt x="57582" y="1199"/>
                </a:lnTo>
                <a:lnTo>
                  <a:pt x="63152" y="761"/>
                </a:lnTo>
                <a:lnTo>
                  <a:pt x="68771" y="469"/>
                </a:lnTo>
                <a:lnTo>
                  <a:pt x="74423" y="274"/>
                </a:lnTo>
                <a:lnTo>
                  <a:pt x="100580" y="0"/>
                </a:lnTo>
                <a:lnTo>
                  <a:pt x="109915" y="914"/>
                </a:lnTo>
                <a:lnTo>
                  <a:pt x="118997" y="2476"/>
                </a:lnTo>
                <a:lnTo>
                  <a:pt x="127909" y="4470"/>
                </a:lnTo>
                <a:lnTo>
                  <a:pt x="134802" y="6751"/>
                </a:lnTo>
                <a:lnTo>
                  <a:pt x="140351" y="9225"/>
                </a:lnTo>
                <a:lnTo>
                  <a:pt x="145002" y="11826"/>
                </a:lnTo>
                <a:lnTo>
                  <a:pt x="155251" y="17257"/>
                </a:lnTo>
                <a:lnTo>
                  <a:pt x="160650" y="20039"/>
                </a:lnTo>
                <a:lnTo>
                  <a:pt x="164250" y="23798"/>
                </a:lnTo>
                <a:lnTo>
                  <a:pt x="166650" y="28210"/>
                </a:lnTo>
                <a:lnTo>
                  <a:pt x="168250" y="33055"/>
                </a:lnTo>
                <a:lnTo>
                  <a:pt x="169316" y="37239"/>
                </a:lnTo>
                <a:lnTo>
                  <a:pt x="170027" y="40980"/>
                </a:lnTo>
                <a:lnTo>
                  <a:pt x="170502" y="44426"/>
                </a:lnTo>
                <a:lnTo>
                  <a:pt x="169865" y="47677"/>
                </a:lnTo>
                <a:lnTo>
                  <a:pt x="166617" y="53828"/>
                </a:lnTo>
                <a:lnTo>
                  <a:pt x="165371" y="57754"/>
                </a:lnTo>
                <a:lnTo>
                  <a:pt x="164540" y="62277"/>
                </a:lnTo>
                <a:lnTo>
                  <a:pt x="163985" y="67197"/>
                </a:lnTo>
                <a:lnTo>
                  <a:pt x="161711" y="71429"/>
                </a:lnTo>
                <a:lnTo>
                  <a:pt x="158289" y="75204"/>
                </a:lnTo>
                <a:lnTo>
                  <a:pt x="154103" y="78672"/>
                </a:lnTo>
                <a:lnTo>
                  <a:pt x="150360" y="82890"/>
                </a:lnTo>
                <a:lnTo>
                  <a:pt x="146913" y="87606"/>
                </a:lnTo>
                <a:lnTo>
                  <a:pt x="143661" y="92656"/>
                </a:lnTo>
                <a:lnTo>
                  <a:pt x="139590" y="96974"/>
                </a:lnTo>
                <a:lnTo>
                  <a:pt x="134969" y="100806"/>
                </a:lnTo>
                <a:lnTo>
                  <a:pt x="129984" y="104313"/>
                </a:lnTo>
                <a:lnTo>
                  <a:pt x="125708" y="108556"/>
                </a:lnTo>
                <a:lnTo>
                  <a:pt x="121905" y="113290"/>
                </a:lnTo>
                <a:lnTo>
                  <a:pt x="118418" y="118351"/>
                </a:lnTo>
                <a:lnTo>
                  <a:pt x="114187" y="123629"/>
                </a:lnTo>
                <a:lnTo>
                  <a:pt x="109463" y="129054"/>
                </a:lnTo>
                <a:lnTo>
                  <a:pt x="104407" y="134575"/>
                </a:lnTo>
                <a:lnTo>
                  <a:pt x="91171" y="148329"/>
                </a:lnTo>
                <a:lnTo>
                  <a:pt x="83640" y="155998"/>
                </a:lnTo>
                <a:lnTo>
                  <a:pt x="78620" y="162063"/>
                </a:lnTo>
                <a:lnTo>
                  <a:pt x="75273" y="167058"/>
                </a:lnTo>
                <a:lnTo>
                  <a:pt x="69902" y="177369"/>
                </a:lnTo>
                <a:lnTo>
                  <a:pt x="69167" y="181319"/>
                </a:lnTo>
                <a:lnTo>
                  <a:pt x="68971" y="183706"/>
                </a:lnTo>
                <a:lnTo>
                  <a:pt x="69793" y="186250"/>
                </a:lnTo>
                <a:lnTo>
                  <a:pt x="73246" y="191616"/>
                </a:lnTo>
                <a:lnTo>
                  <a:pt x="77956" y="197176"/>
                </a:lnTo>
                <a:lnTo>
                  <a:pt x="80546" y="199992"/>
                </a:lnTo>
                <a:lnTo>
                  <a:pt x="83225" y="201870"/>
                </a:lnTo>
                <a:lnTo>
                  <a:pt x="88741" y="203956"/>
                </a:lnTo>
                <a:lnTo>
                  <a:pt x="92498" y="203559"/>
                </a:lnTo>
                <a:lnTo>
                  <a:pt x="101753" y="200579"/>
                </a:lnTo>
                <a:lnTo>
                  <a:pt x="106888" y="199404"/>
                </a:lnTo>
                <a:lnTo>
                  <a:pt x="112216" y="198620"/>
                </a:lnTo>
                <a:lnTo>
                  <a:pt x="117673" y="198097"/>
                </a:lnTo>
                <a:lnTo>
                  <a:pt x="138976" y="194977"/>
                </a:lnTo>
                <a:lnTo>
                  <a:pt x="152658" y="192811"/>
                </a:lnTo>
                <a:lnTo>
                  <a:pt x="164637" y="190415"/>
                </a:lnTo>
                <a:lnTo>
                  <a:pt x="175480" y="187865"/>
                </a:lnTo>
                <a:lnTo>
                  <a:pt x="185567" y="185212"/>
                </a:lnTo>
                <a:lnTo>
                  <a:pt x="194196" y="182491"/>
                </a:lnTo>
                <a:lnTo>
                  <a:pt x="201854" y="179725"/>
                </a:lnTo>
                <a:lnTo>
                  <a:pt x="208864" y="176928"/>
                </a:lnTo>
                <a:lnTo>
                  <a:pt x="215443" y="174111"/>
                </a:lnTo>
                <a:lnTo>
                  <a:pt x="227832" y="168441"/>
                </a:lnTo>
                <a:lnTo>
                  <a:pt x="251308" y="157040"/>
                </a:lnTo>
                <a:lnTo>
                  <a:pt x="308610" y="1284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460"/>
          <p:cNvSpPr/>
          <p:nvPr/>
        </p:nvSpPr>
        <p:spPr>
          <a:xfrm>
            <a:off x="7435215" y="2770717"/>
            <a:ext cx="231458" cy="298239"/>
          </a:xfrm>
          <a:custGeom>
            <a:avLst/>
            <a:gdLst/>
            <a:ahLst/>
            <a:cxnLst/>
            <a:rect l="0" t="0" r="0" b="0"/>
            <a:pathLst>
              <a:path w="231458" h="298239">
                <a:moveTo>
                  <a:pt x="0" y="23918"/>
                </a:moveTo>
                <a:lnTo>
                  <a:pt x="0" y="49502"/>
                </a:lnTo>
                <a:lnTo>
                  <a:pt x="952" y="58119"/>
                </a:lnTo>
                <a:lnTo>
                  <a:pt x="2540" y="66721"/>
                </a:lnTo>
                <a:lnTo>
                  <a:pt x="4551" y="75313"/>
                </a:lnTo>
                <a:lnTo>
                  <a:pt x="5891" y="81994"/>
                </a:lnTo>
                <a:lnTo>
                  <a:pt x="6785" y="87400"/>
                </a:lnTo>
                <a:lnTo>
                  <a:pt x="7777" y="95947"/>
                </a:lnTo>
                <a:lnTo>
                  <a:pt x="8219" y="102921"/>
                </a:lnTo>
                <a:lnTo>
                  <a:pt x="8415" y="111735"/>
                </a:lnTo>
                <a:lnTo>
                  <a:pt x="8467" y="116753"/>
                </a:lnTo>
                <a:lnTo>
                  <a:pt x="10407" y="121050"/>
                </a:lnTo>
                <a:lnTo>
                  <a:pt x="13606" y="124868"/>
                </a:lnTo>
                <a:lnTo>
                  <a:pt x="17643" y="128365"/>
                </a:lnTo>
                <a:lnTo>
                  <a:pt x="24669" y="134791"/>
                </a:lnTo>
                <a:lnTo>
                  <a:pt x="33979" y="143764"/>
                </a:lnTo>
                <a:lnTo>
                  <a:pt x="36940" y="146678"/>
                </a:lnTo>
                <a:lnTo>
                  <a:pt x="39866" y="148620"/>
                </a:lnTo>
                <a:lnTo>
                  <a:pt x="45658" y="150778"/>
                </a:lnTo>
                <a:lnTo>
                  <a:pt x="51393" y="151354"/>
                </a:lnTo>
                <a:lnTo>
                  <a:pt x="59028" y="151738"/>
                </a:lnTo>
                <a:lnTo>
                  <a:pt x="82895" y="152278"/>
                </a:lnTo>
                <a:lnTo>
                  <a:pt x="108026" y="152460"/>
                </a:lnTo>
                <a:lnTo>
                  <a:pt x="114879" y="151523"/>
                </a:lnTo>
                <a:lnTo>
                  <a:pt x="122306" y="149945"/>
                </a:lnTo>
                <a:lnTo>
                  <a:pt x="130114" y="147941"/>
                </a:lnTo>
                <a:lnTo>
                  <a:pt x="137225" y="145652"/>
                </a:lnTo>
                <a:lnTo>
                  <a:pt x="143871" y="143174"/>
                </a:lnTo>
                <a:lnTo>
                  <a:pt x="150206" y="140569"/>
                </a:lnTo>
                <a:lnTo>
                  <a:pt x="155382" y="137880"/>
                </a:lnTo>
                <a:lnTo>
                  <a:pt x="159786" y="135135"/>
                </a:lnTo>
                <a:lnTo>
                  <a:pt x="163674" y="132353"/>
                </a:lnTo>
                <a:lnTo>
                  <a:pt x="170534" y="126721"/>
                </a:lnTo>
                <a:lnTo>
                  <a:pt x="177710" y="119138"/>
                </a:lnTo>
                <a:lnTo>
                  <a:pt x="182291" y="113115"/>
                </a:lnTo>
                <a:lnTo>
                  <a:pt x="187249" y="106243"/>
                </a:lnTo>
                <a:lnTo>
                  <a:pt x="191508" y="99756"/>
                </a:lnTo>
                <a:lnTo>
                  <a:pt x="195299" y="93526"/>
                </a:lnTo>
                <a:lnTo>
                  <a:pt x="198780" y="87469"/>
                </a:lnTo>
                <a:lnTo>
                  <a:pt x="201100" y="81525"/>
                </a:lnTo>
                <a:lnTo>
                  <a:pt x="202646" y="75658"/>
                </a:lnTo>
                <a:lnTo>
                  <a:pt x="203677" y="69841"/>
                </a:lnTo>
                <a:lnTo>
                  <a:pt x="204365" y="62153"/>
                </a:lnTo>
                <a:lnTo>
                  <a:pt x="204823" y="53218"/>
                </a:lnTo>
                <a:lnTo>
                  <a:pt x="205129" y="43451"/>
                </a:lnTo>
                <a:lnTo>
                  <a:pt x="204379" y="35988"/>
                </a:lnTo>
                <a:lnTo>
                  <a:pt x="202928" y="30059"/>
                </a:lnTo>
                <a:lnTo>
                  <a:pt x="198775" y="20932"/>
                </a:lnTo>
                <a:lnTo>
                  <a:pt x="193754" y="13701"/>
                </a:lnTo>
                <a:lnTo>
                  <a:pt x="190130" y="10439"/>
                </a:lnTo>
                <a:lnTo>
                  <a:pt x="185808" y="7312"/>
                </a:lnTo>
                <a:lnTo>
                  <a:pt x="174286" y="0"/>
                </a:lnTo>
                <a:lnTo>
                  <a:pt x="172388" y="353"/>
                </a:lnTo>
                <a:lnTo>
                  <a:pt x="167739" y="3284"/>
                </a:lnTo>
                <a:lnTo>
                  <a:pt x="166118" y="5400"/>
                </a:lnTo>
                <a:lnTo>
                  <a:pt x="165038" y="7762"/>
                </a:lnTo>
                <a:lnTo>
                  <a:pt x="164318" y="10290"/>
                </a:lnTo>
                <a:lnTo>
                  <a:pt x="164790" y="12928"/>
                </a:lnTo>
                <a:lnTo>
                  <a:pt x="169053" y="22143"/>
                </a:lnTo>
                <a:lnTo>
                  <a:pt x="170385" y="31384"/>
                </a:lnTo>
                <a:lnTo>
                  <a:pt x="171692" y="36515"/>
                </a:lnTo>
                <a:lnTo>
                  <a:pt x="173516" y="41841"/>
                </a:lnTo>
                <a:lnTo>
                  <a:pt x="175685" y="47297"/>
                </a:lnTo>
                <a:lnTo>
                  <a:pt x="178083" y="62363"/>
                </a:lnTo>
                <a:lnTo>
                  <a:pt x="180634" y="83838"/>
                </a:lnTo>
                <a:lnTo>
                  <a:pt x="185057" y="128654"/>
                </a:lnTo>
                <a:lnTo>
                  <a:pt x="187022" y="154922"/>
                </a:lnTo>
                <a:lnTo>
                  <a:pt x="189451" y="169357"/>
                </a:lnTo>
                <a:lnTo>
                  <a:pt x="192975" y="185647"/>
                </a:lnTo>
                <a:lnTo>
                  <a:pt x="197230" y="203175"/>
                </a:lnTo>
                <a:lnTo>
                  <a:pt x="200067" y="215812"/>
                </a:lnTo>
                <a:lnTo>
                  <a:pt x="201958" y="225190"/>
                </a:lnTo>
                <a:lnTo>
                  <a:pt x="203218" y="232394"/>
                </a:lnTo>
                <a:lnTo>
                  <a:pt x="205011" y="241007"/>
                </a:lnTo>
                <a:lnTo>
                  <a:pt x="209543" y="260737"/>
                </a:lnTo>
                <a:lnTo>
                  <a:pt x="212086" y="268475"/>
                </a:lnTo>
                <a:lnTo>
                  <a:pt x="214733" y="274586"/>
                </a:lnTo>
                <a:lnTo>
                  <a:pt x="217450" y="279612"/>
                </a:lnTo>
                <a:lnTo>
                  <a:pt x="220469" y="287737"/>
                </a:lnTo>
                <a:lnTo>
                  <a:pt x="221274" y="291237"/>
                </a:lnTo>
                <a:lnTo>
                  <a:pt x="222764" y="293571"/>
                </a:lnTo>
                <a:lnTo>
                  <a:pt x="224709" y="295126"/>
                </a:lnTo>
                <a:lnTo>
                  <a:pt x="231457" y="29823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461"/>
          <p:cNvSpPr/>
          <p:nvPr/>
        </p:nvSpPr>
        <p:spPr>
          <a:xfrm>
            <a:off x="4160520" y="2888932"/>
            <a:ext cx="325756" cy="42864"/>
          </a:xfrm>
          <a:custGeom>
            <a:avLst/>
            <a:gdLst/>
            <a:ahLst/>
            <a:cxnLst/>
            <a:rect l="0" t="0" r="0" b="0"/>
            <a:pathLst>
              <a:path w="325756" h="42864">
                <a:moveTo>
                  <a:pt x="0" y="42863"/>
                </a:moveTo>
                <a:lnTo>
                  <a:pt x="4550" y="38312"/>
                </a:lnTo>
                <a:lnTo>
                  <a:pt x="6843" y="36971"/>
                </a:lnTo>
                <a:lnTo>
                  <a:pt x="9324" y="36077"/>
                </a:lnTo>
                <a:lnTo>
                  <a:pt x="11931" y="35482"/>
                </a:lnTo>
                <a:lnTo>
                  <a:pt x="47455" y="25542"/>
                </a:lnTo>
                <a:lnTo>
                  <a:pt x="61164" y="22743"/>
                </a:lnTo>
                <a:lnTo>
                  <a:pt x="74114" y="20877"/>
                </a:lnTo>
                <a:lnTo>
                  <a:pt x="86556" y="19633"/>
                </a:lnTo>
                <a:lnTo>
                  <a:pt x="96756" y="17851"/>
                </a:lnTo>
                <a:lnTo>
                  <a:pt x="105461" y="15711"/>
                </a:lnTo>
                <a:lnTo>
                  <a:pt x="113170" y="13331"/>
                </a:lnTo>
                <a:lnTo>
                  <a:pt x="121167" y="11745"/>
                </a:lnTo>
                <a:lnTo>
                  <a:pt x="129355" y="10688"/>
                </a:lnTo>
                <a:lnTo>
                  <a:pt x="137672" y="9983"/>
                </a:lnTo>
                <a:lnTo>
                  <a:pt x="146074" y="8560"/>
                </a:lnTo>
                <a:lnTo>
                  <a:pt x="154532" y="6659"/>
                </a:lnTo>
                <a:lnTo>
                  <a:pt x="163029" y="4440"/>
                </a:lnTo>
                <a:lnTo>
                  <a:pt x="170598" y="2960"/>
                </a:lnTo>
                <a:lnTo>
                  <a:pt x="177550" y="1973"/>
                </a:lnTo>
                <a:lnTo>
                  <a:pt x="184089" y="1316"/>
                </a:lnTo>
                <a:lnTo>
                  <a:pt x="191306" y="877"/>
                </a:lnTo>
                <a:lnTo>
                  <a:pt x="206944" y="390"/>
                </a:lnTo>
                <a:lnTo>
                  <a:pt x="227263" y="116"/>
                </a:lnTo>
                <a:lnTo>
                  <a:pt x="32575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462"/>
          <p:cNvSpPr/>
          <p:nvPr/>
        </p:nvSpPr>
        <p:spPr>
          <a:xfrm>
            <a:off x="4289107" y="2803207"/>
            <a:ext cx="94298" cy="308611"/>
          </a:xfrm>
          <a:custGeom>
            <a:avLst/>
            <a:gdLst/>
            <a:ahLst/>
            <a:cxnLst/>
            <a:rect l="0" t="0" r="0" b="0"/>
            <a:pathLst>
              <a:path w="94298" h="308611">
                <a:moveTo>
                  <a:pt x="0" y="0"/>
                </a:moveTo>
                <a:lnTo>
                  <a:pt x="0" y="13653"/>
                </a:lnTo>
                <a:lnTo>
                  <a:pt x="953" y="19579"/>
                </a:lnTo>
                <a:lnTo>
                  <a:pt x="2540" y="25435"/>
                </a:lnTo>
                <a:lnTo>
                  <a:pt x="4551" y="31244"/>
                </a:lnTo>
                <a:lnTo>
                  <a:pt x="6844" y="36070"/>
                </a:lnTo>
                <a:lnTo>
                  <a:pt x="9325" y="40239"/>
                </a:lnTo>
                <a:lnTo>
                  <a:pt x="11932" y="43971"/>
                </a:lnTo>
                <a:lnTo>
                  <a:pt x="14828" y="53198"/>
                </a:lnTo>
                <a:lnTo>
                  <a:pt x="15600" y="58325"/>
                </a:lnTo>
                <a:lnTo>
                  <a:pt x="18973" y="71268"/>
                </a:lnTo>
                <a:lnTo>
                  <a:pt x="30340" y="111050"/>
                </a:lnTo>
                <a:lnTo>
                  <a:pt x="34514" y="128326"/>
                </a:lnTo>
                <a:lnTo>
                  <a:pt x="37297" y="142700"/>
                </a:lnTo>
                <a:lnTo>
                  <a:pt x="39152" y="155141"/>
                </a:lnTo>
                <a:lnTo>
                  <a:pt x="41341" y="165340"/>
                </a:lnTo>
                <a:lnTo>
                  <a:pt x="43754" y="174044"/>
                </a:lnTo>
                <a:lnTo>
                  <a:pt x="46314" y="181752"/>
                </a:lnTo>
                <a:lnTo>
                  <a:pt x="48021" y="189748"/>
                </a:lnTo>
                <a:lnTo>
                  <a:pt x="49159" y="197936"/>
                </a:lnTo>
                <a:lnTo>
                  <a:pt x="49918" y="206253"/>
                </a:lnTo>
                <a:lnTo>
                  <a:pt x="51376" y="215607"/>
                </a:lnTo>
                <a:lnTo>
                  <a:pt x="53301" y="225653"/>
                </a:lnTo>
                <a:lnTo>
                  <a:pt x="55536" y="236160"/>
                </a:lnTo>
                <a:lnTo>
                  <a:pt x="57979" y="245070"/>
                </a:lnTo>
                <a:lnTo>
                  <a:pt x="60560" y="252915"/>
                </a:lnTo>
                <a:lnTo>
                  <a:pt x="63234" y="260050"/>
                </a:lnTo>
                <a:lnTo>
                  <a:pt x="65016" y="265759"/>
                </a:lnTo>
                <a:lnTo>
                  <a:pt x="66996" y="274643"/>
                </a:lnTo>
                <a:lnTo>
                  <a:pt x="68477" y="279298"/>
                </a:lnTo>
                <a:lnTo>
                  <a:pt x="70416" y="284306"/>
                </a:lnTo>
                <a:lnTo>
                  <a:pt x="72662" y="289550"/>
                </a:lnTo>
                <a:lnTo>
                  <a:pt x="75111" y="293998"/>
                </a:lnTo>
                <a:lnTo>
                  <a:pt x="77696" y="297916"/>
                </a:lnTo>
                <a:lnTo>
                  <a:pt x="83347" y="305442"/>
                </a:lnTo>
                <a:lnTo>
                  <a:pt x="94297" y="3086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463"/>
          <p:cNvSpPr/>
          <p:nvPr/>
        </p:nvSpPr>
        <p:spPr>
          <a:xfrm>
            <a:off x="4477702" y="2794752"/>
            <a:ext cx="291466" cy="264535"/>
          </a:xfrm>
          <a:custGeom>
            <a:avLst/>
            <a:gdLst/>
            <a:ahLst/>
            <a:cxnLst/>
            <a:rect l="0" t="0" r="0" b="0"/>
            <a:pathLst>
              <a:path w="291466" h="264535">
                <a:moveTo>
                  <a:pt x="0" y="51318"/>
                </a:moveTo>
                <a:lnTo>
                  <a:pt x="4551" y="42216"/>
                </a:lnTo>
                <a:lnTo>
                  <a:pt x="9325" y="35208"/>
                </a:lnTo>
                <a:lnTo>
                  <a:pt x="14622" y="28918"/>
                </a:lnTo>
                <a:lnTo>
                  <a:pt x="20151" y="22947"/>
                </a:lnTo>
                <a:lnTo>
                  <a:pt x="28324" y="17119"/>
                </a:lnTo>
                <a:lnTo>
                  <a:pt x="37353" y="12305"/>
                </a:lnTo>
                <a:lnTo>
                  <a:pt x="44542" y="10167"/>
                </a:lnTo>
                <a:lnTo>
                  <a:pt x="53452" y="6676"/>
                </a:lnTo>
                <a:lnTo>
                  <a:pt x="58494" y="4411"/>
                </a:lnTo>
                <a:lnTo>
                  <a:pt x="64713" y="2902"/>
                </a:lnTo>
                <a:lnTo>
                  <a:pt x="71717" y="1895"/>
                </a:lnTo>
                <a:lnTo>
                  <a:pt x="85214" y="777"/>
                </a:lnTo>
                <a:lnTo>
                  <a:pt x="94388" y="280"/>
                </a:lnTo>
                <a:lnTo>
                  <a:pt x="132213" y="0"/>
                </a:lnTo>
                <a:lnTo>
                  <a:pt x="143387" y="913"/>
                </a:lnTo>
                <a:lnTo>
                  <a:pt x="151789" y="2475"/>
                </a:lnTo>
                <a:lnTo>
                  <a:pt x="158343" y="4468"/>
                </a:lnTo>
                <a:lnTo>
                  <a:pt x="163665" y="6750"/>
                </a:lnTo>
                <a:lnTo>
                  <a:pt x="172117" y="11825"/>
                </a:lnTo>
                <a:lnTo>
                  <a:pt x="179049" y="17255"/>
                </a:lnTo>
                <a:lnTo>
                  <a:pt x="185305" y="22844"/>
                </a:lnTo>
                <a:lnTo>
                  <a:pt x="191260" y="28503"/>
                </a:lnTo>
                <a:lnTo>
                  <a:pt x="193229" y="32298"/>
                </a:lnTo>
                <a:lnTo>
                  <a:pt x="194542" y="36733"/>
                </a:lnTo>
                <a:lnTo>
                  <a:pt x="195417" y="41594"/>
                </a:lnTo>
                <a:lnTo>
                  <a:pt x="195048" y="46740"/>
                </a:lnTo>
                <a:lnTo>
                  <a:pt x="193850" y="52076"/>
                </a:lnTo>
                <a:lnTo>
                  <a:pt x="192098" y="57538"/>
                </a:lnTo>
                <a:lnTo>
                  <a:pt x="189978" y="63085"/>
                </a:lnTo>
                <a:lnTo>
                  <a:pt x="187612" y="68687"/>
                </a:lnTo>
                <a:lnTo>
                  <a:pt x="185082" y="74327"/>
                </a:lnTo>
                <a:lnTo>
                  <a:pt x="172420" y="100469"/>
                </a:lnTo>
                <a:lnTo>
                  <a:pt x="167334" y="109802"/>
                </a:lnTo>
                <a:lnTo>
                  <a:pt x="162039" y="118882"/>
                </a:lnTo>
                <a:lnTo>
                  <a:pt x="156603" y="127793"/>
                </a:lnTo>
                <a:lnTo>
                  <a:pt x="151075" y="135639"/>
                </a:lnTo>
                <a:lnTo>
                  <a:pt x="145484" y="142774"/>
                </a:lnTo>
                <a:lnTo>
                  <a:pt x="139852" y="149436"/>
                </a:lnTo>
                <a:lnTo>
                  <a:pt x="134192" y="155783"/>
                </a:lnTo>
                <a:lnTo>
                  <a:pt x="122824" y="167914"/>
                </a:lnTo>
                <a:lnTo>
                  <a:pt x="116173" y="175721"/>
                </a:lnTo>
                <a:lnTo>
                  <a:pt x="101162" y="194556"/>
                </a:lnTo>
                <a:lnTo>
                  <a:pt x="94112" y="202055"/>
                </a:lnTo>
                <a:lnTo>
                  <a:pt x="87506" y="208006"/>
                </a:lnTo>
                <a:lnTo>
                  <a:pt x="81197" y="212927"/>
                </a:lnTo>
                <a:lnTo>
                  <a:pt x="75086" y="219065"/>
                </a:lnTo>
                <a:lnTo>
                  <a:pt x="69108" y="226014"/>
                </a:lnTo>
                <a:lnTo>
                  <a:pt x="63217" y="233504"/>
                </a:lnTo>
                <a:lnTo>
                  <a:pt x="59290" y="240403"/>
                </a:lnTo>
                <a:lnTo>
                  <a:pt x="56672" y="246907"/>
                </a:lnTo>
                <a:lnTo>
                  <a:pt x="54926" y="253148"/>
                </a:lnTo>
                <a:lnTo>
                  <a:pt x="54715" y="257309"/>
                </a:lnTo>
                <a:lnTo>
                  <a:pt x="55527" y="260083"/>
                </a:lnTo>
                <a:lnTo>
                  <a:pt x="57020" y="261932"/>
                </a:lnTo>
                <a:lnTo>
                  <a:pt x="59921" y="263164"/>
                </a:lnTo>
                <a:lnTo>
                  <a:pt x="68224" y="264534"/>
                </a:lnTo>
                <a:lnTo>
                  <a:pt x="75010" y="263947"/>
                </a:lnTo>
                <a:lnTo>
                  <a:pt x="83344" y="262603"/>
                </a:lnTo>
                <a:lnTo>
                  <a:pt x="92710" y="260755"/>
                </a:lnTo>
                <a:lnTo>
                  <a:pt x="100859" y="258570"/>
                </a:lnTo>
                <a:lnTo>
                  <a:pt x="108197" y="256161"/>
                </a:lnTo>
                <a:lnTo>
                  <a:pt x="114994" y="253602"/>
                </a:lnTo>
                <a:lnTo>
                  <a:pt x="124288" y="250944"/>
                </a:lnTo>
                <a:lnTo>
                  <a:pt x="135246" y="248219"/>
                </a:lnTo>
                <a:lnTo>
                  <a:pt x="147314" y="245450"/>
                </a:lnTo>
                <a:lnTo>
                  <a:pt x="156312" y="243604"/>
                </a:lnTo>
                <a:lnTo>
                  <a:pt x="163263" y="242374"/>
                </a:lnTo>
                <a:lnTo>
                  <a:pt x="168850" y="241553"/>
                </a:lnTo>
                <a:lnTo>
                  <a:pt x="175431" y="240054"/>
                </a:lnTo>
                <a:lnTo>
                  <a:pt x="182677" y="238102"/>
                </a:lnTo>
                <a:lnTo>
                  <a:pt x="190365" y="235848"/>
                </a:lnTo>
                <a:lnTo>
                  <a:pt x="197395" y="234345"/>
                </a:lnTo>
                <a:lnTo>
                  <a:pt x="203987" y="233343"/>
                </a:lnTo>
                <a:lnTo>
                  <a:pt x="210286" y="232676"/>
                </a:lnTo>
                <a:lnTo>
                  <a:pt x="216391" y="231278"/>
                </a:lnTo>
                <a:lnTo>
                  <a:pt x="222365" y="229394"/>
                </a:lnTo>
                <a:lnTo>
                  <a:pt x="228254" y="227185"/>
                </a:lnTo>
                <a:lnTo>
                  <a:pt x="250193" y="219526"/>
                </a:lnTo>
                <a:lnTo>
                  <a:pt x="257283" y="217749"/>
                </a:lnTo>
                <a:lnTo>
                  <a:pt x="263915" y="216564"/>
                </a:lnTo>
                <a:lnTo>
                  <a:pt x="270240" y="215774"/>
                </a:lnTo>
                <a:lnTo>
                  <a:pt x="274458" y="214295"/>
                </a:lnTo>
                <a:lnTo>
                  <a:pt x="277269" y="212357"/>
                </a:lnTo>
                <a:lnTo>
                  <a:pt x="279144" y="210112"/>
                </a:lnTo>
                <a:lnTo>
                  <a:pt x="281346" y="208616"/>
                </a:lnTo>
                <a:lnTo>
                  <a:pt x="283766" y="207618"/>
                </a:lnTo>
                <a:lnTo>
                  <a:pt x="291465" y="20562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464"/>
          <p:cNvSpPr/>
          <p:nvPr/>
        </p:nvSpPr>
        <p:spPr>
          <a:xfrm>
            <a:off x="4743554" y="2798268"/>
            <a:ext cx="188492" cy="116328"/>
          </a:xfrm>
          <a:custGeom>
            <a:avLst/>
            <a:gdLst/>
            <a:ahLst/>
            <a:cxnLst/>
            <a:rect l="0" t="0" r="0" b="0"/>
            <a:pathLst>
              <a:path w="188492" h="116328">
                <a:moveTo>
                  <a:pt x="8468" y="4939"/>
                </a:moveTo>
                <a:lnTo>
                  <a:pt x="3917" y="388"/>
                </a:lnTo>
                <a:lnTo>
                  <a:pt x="2576" y="0"/>
                </a:lnTo>
                <a:lnTo>
                  <a:pt x="1683" y="694"/>
                </a:lnTo>
                <a:lnTo>
                  <a:pt x="1087" y="2109"/>
                </a:lnTo>
                <a:lnTo>
                  <a:pt x="690" y="4957"/>
                </a:lnTo>
                <a:lnTo>
                  <a:pt x="425" y="8761"/>
                </a:lnTo>
                <a:lnTo>
                  <a:pt x="249" y="13202"/>
                </a:lnTo>
                <a:lnTo>
                  <a:pt x="52" y="23217"/>
                </a:lnTo>
                <a:lnTo>
                  <a:pt x="0" y="28554"/>
                </a:lnTo>
                <a:lnTo>
                  <a:pt x="918" y="33065"/>
                </a:lnTo>
                <a:lnTo>
                  <a:pt x="2482" y="37025"/>
                </a:lnTo>
                <a:lnTo>
                  <a:pt x="4477" y="40617"/>
                </a:lnTo>
                <a:lnTo>
                  <a:pt x="5808" y="43964"/>
                </a:lnTo>
                <a:lnTo>
                  <a:pt x="6695" y="47148"/>
                </a:lnTo>
                <a:lnTo>
                  <a:pt x="7286" y="50224"/>
                </a:lnTo>
                <a:lnTo>
                  <a:pt x="7680" y="55131"/>
                </a:lnTo>
                <a:lnTo>
                  <a:pt x="7943" y="61260"/>
                </a:lnTo>
                <a:lnTo>
                  <a:pt x="8117" y="68204"/>
                </a:lnTo>
                <a:lnTo>
                  <a:pt x="9187" y="73786"/>
                </a:lnTo>
                <a:lnTo>
                  <a:pt x="10852" y="78459"/>
                </a:lnTo>
                <a:lnTo>
                  <a:pt x="12915" y="82528"/>
                </a:lnTo>
                <a:lnTo>
                  <a:pt x="14290" y="87145"/>
                </a:lnTo>
                <a:lnTo>
                  <a:pt x="15207" y="92128"/>
                </a:lnTo>
                <a:lnTo>
                  <a:pt x="15818" y="97355"/>
                </a:lnTo>
                <a:lnTo>
                  <a:pt x="17178" y="101792"/>
                </a:lnTo>
                <a:lnTo>
                  <a:pt x="19037" y="105703"/>
                </a:lnTo>
                <a:lnTo>
                  <a:pt x="21229" y="109263"/>
                </a:lnTo>
                <a:lnTo>
                  <a:pt x="23643" y="111635"/>
                </a:lnTo>
                <a:lnTo>
                  <a:pt x="26205" y="113218"/>
                </a:lnTo>
                <a:lnTo>
                  <a:pt x="28865" y="114272"/>
                </a:lnTo>
                <a:lnTo>
                  <a:pt x="33496" y="114975"/>
                </a:lnTo>
                <a:lnTo>
                  <a:pt x="39441" y="115444"/>
                </a:lnTo>
                <a:lnTo>
                  <a:pt x="51761" y="115965"/>
                </a:lnTo>
                <a:lnTo>
                  <a:pt x="60412" y="116197"/>
                </a:lnTo>
                <a:lnTo>
                  <a:pt x="75188" y="116327"/>
                </a:lnTo>
                <a:lnTo>
                  <a:pt x="79618" y="115392"/>
                </a:lnTo>
                <a:lnTo>
                  <a:pt x="83524" y="113817"/>
                </a:lnTo>
                <a:lnTo>
                  <a:pt x="87080" y="111815"/>
                </a:lnTo>
                <a:lnTo>
                  <a:pt x="92309" y="109527"/>
                </a:lnTo>
                <a:lnTo>
                  <a:pt x="98652" y="107049"/>
                </a:lnTo>
                <a:lnTo>
                  <a:pt x="105738" y="104445"/>
                </a:lnTo>
                <a:lnTo>
                  <a:pt x="113320" y="100804"/>
                </a:lnTo>
                <a:lnTo>
                  <a:pt x="121232" y="96472"/>
                </a:lnTo>
                <a:lnTo>
                  <a:pt x="129364" y="91678"/>
                </a:lnTo>
                <a:lnTo>
                  <a:pt x="136690" y="87530"/>
                </a:lnTo>
                <a:lnTo>
                  <a:pt x="149911" y="80381"/>
                </a:lnTo>
                <a:lnTo>
                  <a:pt x="155151" y="76189"/>
                </a:lnTo>
                <a:lnTo>
                  <a:pt x="159597" y="71489"/>
                </a:lnTo>
                <a:lnTo>
                  <a:pt x="163513" y="66451"/>
                </a:lnTo>
                <a:lnTo>
                  <a:pt x="167076" y="62139"/>
                </a:lnTo>
                <a:lnTo>
                  <a:pt x="170404" y="58313"/>
                </a:lnTo>
                <a:lnTo>
                  <a:pt x="173576" y="54809"/>
                </a:lnTo>
                <a:lnTo>
                  <a:pt x="176642" y="50568"/>
                </a:lnTo>
                <a:lnTo>
                  <a:pt x="179639" y="45836"/>
                </a:lnTo>
                <a:lnTo>
                  <a:pt x="182589" y="40776"/>
                </a:lnTo>
                <a:lnTo>
                  <a:pt x="184556" y="36451"/>
                </a:lnTo>
                <a:lnTo>
                  <a:pt x="185868" y="32614"/>
                </a:lnTo>
                <a:lnTo>
                  <a:pt x="188491" y="2208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465"/>
          <p:cNvSpPr/>
          <p:nvPr/>
        </p:nvSpPr>
        <p:spPr>
          <a:xfrm>
            <a:off x="4889391" y="2743200"/>
            <a:ext cx="34082" cy="342901"/>
          </a:xfrm>
          <a:custGeom>
            <a:avLst/>
            <a:gdLst/>
            <a:ahLst/>
            <a:cxnLst/>
            <a:rect l="0" t="0" r="0" b="0"/>
            <a:pathLst>
              <a:path w="34082" h="342901">
                <a:moveTo>
                  <a:pt x="16936" y="0"/>
                </a:moveTo>
                <a:lnTo>
                  <a:pt x="7834" y="4551"/>
                </a:lnTo>
                <a:lnTo>
                  <a:pt x="5153" y="6844"/>
                </a:lnTo>
                <a:lnTo>
                  <a:pt x="3366" y="9325"/>
                </a:lnTo>
                <a:lnTo>
                  <a:pt x="2174" y="11931"/>
                </a:lnTo>
                <a:lnTo>
                  <a:pt x="1380" y="15574"/>
                </a:lnTo>
                <a:lnTo>
                  <a:pt x="497" y="24702"/>
                </a:lnTo>
                <a:lnTo>
                  <a:pt x="105" y="32568"/>
                </a:lnTo>
                <a:lnTo>
                  <a:pt x="0" y="35999"/>
                </a:lnTo>
                <a:lnTo>
                  <a:pt x="883" y="40192"/>
                </a:lnTo>
                <a:lnTo>
                  <a:pt x="2424" y="44892"/>
                </a:lnTo>
                <a:lnTo>
                  <a:pt x="4404" y="49931"/>
                </a:lnTo>
                <a:lnTo>
                  <a:pt x="6676" y="60909"/>
                </a:lnTo>
                <a:lnTo>
                  <a:pt x="9144" y="75849"/>
                </a:lnTo>
                <a:lnTo>
                  <a:pt x="11741" y="93428"/>
                </a:lnTo>
                <a:lnTo>
                  <a:pt x="14425" y="107053"/>
                </a:lnTo>
                <a:lnTo>
                  <a:pt x="17167" y="118041"/>
                </a:lnTo>
                <a:lnTo>
                  <a:pt x="19948" y="127271"/>
                </a:lnTo>
                <a:lnTo>
                  <a:pt x="21801" y="139140"/>
                </a:lnTo>
                <a:lnTo>
                  <a:pt x="23037" y="152767"/>
                </a:lnTo>
                <a:lnTo>
                  <a:pt x="23861" y="167567"/>
                </a:lnTo>
                <a:lnTo>
                  <a:pt x="25362" y="179339"/>
                </a:lnTo>
                <a:lnTo>
                  <a:pt x="27316" y="189092"/>
                </a:lnTo>
                <a:lnTo>
                  <a:pt x="29571" y="197498"/>
                </a:lnTo>
                <a:lnTo>
                  <a:pt x="31074" y="208818"/>
                </a:lnTo>
                <a:lnTo>
                  <a:pt x="32076" y="222079"/>
                </a:lnTo>
                <a:lnTo>
                  <a:pt x="32744" y="236635"/>
                </a:lnTo>
                <a:lnTo>
                  <a:pt x="33487" y="273128"/>
                </a:lnTo>
                <a:lnTo>
                  <a:pt x="34081" y="3429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466"/>
          <p:cNvSpPr/>
          <p:nvPr/>
        </p:nvSpPr>
        <p:spPr>
          <a:xfrm>
            <a:off x="2900362" y="2940734"/>
            <a:ext cx="308611" cy="59642"/>
          </a:xfrm>
          <a:custGeom>
            <a:avLst/>
            <a:gdLst/>
            <a:ahLst/>
            <a:cxnLst/>
            <a:rect l="0" t="0" r="0" b="0"/>
            <a:pathLst>
              <a:path w="308611" h="59642">
                <a:moveTo>
                  <a:pt x="0" y="59641"/>
                </a:moveTo>
                <a:lnTo>
                  <a:pt x="11932" y="59641"/>
                </a:lnTo>
                <a:lnTo>
                  <a:pt x="16527" y="58688"/>
                </a:lnTo>
                <a:lnTo>
                  <a:pt x="22448" y="57101"/>
                </a:lnTo>
                <a:lnTo>
                  <a:pt x="29253" y="55090"/>
                </a:lnTo>
                <a:lnTo>
                  <a:pt x="34742" y="52797"/>
                </a:lnTo>
                <a:lnTo>
                  <a:pt x="39354" y="50315"/>
                </a:lnTo>
                <a:lnTo>
                  <a:pt x="43381" y="47709"/>
                </a:lnTo>
                <a:lnTo>
                  <a:pt x="47971" y="45971"/>
                </a:lnTo>
                <a:lnTo>
                  <a:pt x="52935" y="44813"/>
                </a:lnTo>
                <a:lnTo>
                  <a:pt x="58150" y="44040"/>
                </a:lnTo>
                <a:lnTo>
                  <a:pt x="66389" y="41620"/>
                </a:lnTo>
                <a:lnTo>
                  <a:pt x="76645" y="38102"/>
                </a:lnTo>
                <a:lnTo>
                  <a:pt x="88244" y="33852"/>
                </a:lnTo>
                <a:lnTo>
                  <a:pt x="97882" y="30065"/>
                </a:lnTo>
                <a:lnTo>
                  <a:pt x="106212" y="26589"/>
                </a:lnTo>
                <a:lnTo>
                  <a:pt x="113671" y="23319"/>
                </a:lnTo>
                <a:lnTo>
                  <a:pt x="123405" y="20186"/>
                </a:lnTo>
                <a:lnTo>
                  <a:pt x="134658" y="17145"/>
                </a:lnTo>
                <a:lnTo>
                  <a:pt x="146922" y="14165"/>
                </a:lnTo>
                <a:lnTo>
                  <a:pt x="157955" y="12179"/>
                </a:lnTo>
                <a:lnTo>
                  <a:pt x="168169" y="10854"/>
                </a:lnTo>
                <a:lnTo>
                  <a:pt x="177835" y="9971"/>
                </a:lnTo>
                <a:lnTo>
                  <a:pt x="186184" y="9383"/>
                </a:lnTo>
                <a:lnTo>
                  <a:pt x="193655" y="8990"/>
                </a:lnTo>
                <a:lnTo>
                  <a:pt x="200541" y="8729"/>
                </a:lnTo>
                <a:lnTo>
                  <a:pt x="207037" y="7602"/>
                </a:lnTo>
                <a:lnTo>
                  <a:pt x="213272" y="5898"/>
                </a:lnTo>
                <a:lnTo>
                  <a:pt x="219334" y="3810"/>
                </a:lnTo>
                <a:lnTo>
                  <a:pt x="225280" y="2417"/>
                </a:lnTo>
                <a:lnTo>
                  <a:pt x="231149" y="1489"/>
                </a:lnTo>
                <a:lnTo>
                  <a:pt x="236967" y="871"/>
                </a:lnTo>
                <a:lnTo>
                  <a:pt x="245608" y="458"/>
                </a:lnTo>
                <a:lnTo>
                  <a:pt x="267909" y="0"/>
                </a:lnTo>
                <a:lnTo>
                  <a:pt x="277666" y="830"/>
                </a:lnTo>
                <a:lnTo>
                  <a:pt x="286076" y="2336"/>
                </a:lnTo>
                <a:lnTo>
                  <a:pt x="308610" y="820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467"/>
          <p:cNvSpPr/>
          <p:nvPr/>
        </p:nvSpPr>
        <p:spPr>
          <a:xfrm>
            <a:off x="3308191" y="2792177"/>
            <a:ext cx="272972" cy="310757"/>
          </a:xfrm>
          <a:custGeom>
            <a:avLst/>
            <a:gdLst/>
            <a:ahLst/>
            <a:cxnLst/>
            <a:rect l="0" t="0" r="0" b="0"/>
            <a:pathLst>
              <a:path w="272972" h="310757">
                <a:moveTo>
                  <a:pt x="192246" y="11030"/>
                </a:moveTo>
                <a:lnTo>
                  <a:pt x="183145" y="1929"/>
                </a:lnTo>
                <a:lnTo>
                  <a:pt x="179511" y="200"/>
                </a:lnTo>
                <a:lnTo>
                  <a:pt x="176136" y="0"/>
                </a:lnTo>
                <a:lnTo>
                  <a:pt x="168894" y="1365"/>
                </a:lnTo>
                <a:lnTo>
                  <a:pt x="164295" y="1729"/>
                </a:lnTo>
                <a:lnTo>
                  <a:pt x="159325" y="1972"/>
                </a:lnTo>
                <a:lnTo>
                  <a:pt x="154106" y="3086"/>
                </a:lnTo>
                <a:lnTo>
                  <a:pt x="148722" y="4782"/>
                </a:lnTo>
                <a:lnTo>
                  <a:pt x="143227" y="6865"/>
                </a:lnTo>
                <a:lnTo>
                  <a:pt x="137659" y="8253"/>
                </a:lnTo>
                <a:lnTo>
                  <a:pt x="132043" y="9179"/>
                </a:lnTo>
                <a:lnTo>
                  <a:pt x="126393" y="9796"/>
                </a:lnTo>
                <a:lnTo>
                  <a:pt x="117864" y="11160"/>
                </a:lnTo>
                <a:lnTo>
                  <a:pt x="95687" y="15215"/>
                </a:lnTo>
                <a:lnTo>
                  <a:pt x="84058" y="16678"/>
                </a:lnTo>
                <a:lnTo>
                  <a:pt x="72496" y="17653"/>
                </a:lnTo>
                <a:lnTo>
                  <a:pt x="51394" y="18736"/>
                </a:lnTo>
                <a:lnTo>
                  <a:pt x="29756" y="19346"/>
                </a:lnTo>
                <a:lnTo>
                  <a:pt x="7044" y="19580"/>
                </a:lnTo>
                <a:lnTo>
                  <a:pt x="1032" y="19593"/>
                </a:lnTo>
                <a:lnTo>
                  <a:pt x="0" y="20548"/>
                </a:lnTo>
                <a:lnTo>
                  <a:pt x="264" y="22138"/>
                </a:lnTo>
                <a:lnTo>
                  <a:pt x="1393" y="24150"/>
                </a:lnTo>
                <a:lnTo>
                  <a:pt x="2647" y="28926"/>
                </a:lnTo>
                <a:lnTo>
                  <a:pt x="2982" y="31533"/>
                </a:lnTo>
                <a:lnTo>
                  <a:pt x="4157" y="34224"/>
                </a:lnTo>
                <a:lnTo>
                  <a:pt x="8004" y="39754"/>
                </a:lnTo>
                <a:lnTo>
                  <a:pt x="9410" y="43514"/>
                </a:lnTo>
                <a:lnTo>
                  <a:pt x="10973" y="52772"/>
                </a:lnTo>
                <a:lnTo>
                  <a:pt x="12342" y="56003"/>
                </a:lnTo>
                <a:lnTo>
                  <a:pt x="14208" y="58157"/>
                </a:lnTo>
                <a:lnTo>
                  <a:pt x="16404" y="59593"/>
                </a:lnTo>
                <a:lnTo>
                  <a:pt x="17868" y="62455"/>
                </a:lnTo>
                <a:lnTo>
                  <a:pt x="19495" y="70716"/>
                </a:lnTo>
                <a:lnTo>
                  <a:pt x="24961" y="99729"/>
                </a:lnTo>
                <a:lnTo>
                  <a:pt x="25478" y="108263"/>
                </a:lnTo>
                <a:lnTo>
                  <a:pt x="24870" y="114904"/>
                </a:lnTo>
                <a:lnTo>
                  <a:pt x="23512" y="120285"/>
                </a:lnTo>
                <a:lnTo>
                  <a:pt x="22003" y="128803"/>
                </a:lnTo>
                <a:lnTo>
                  <a:pt x="21601" y="132408"/>
                </a:lnTo>
                <a:lnTo>
                  <a:pt x="22285" y="137668"/>
                </a:lnTo>
                <a:lnTo>
                  <a:pt x="23693" y="144033"/>
                </a:lnTo>
                <a:lnTo>
                  <a:pt x="25585" y="151134"/>
                </a:lnTo>
                <a:lnTo>
                  <a:pt x="27799" y="156820"/>
                </a:lnTo>
                <a:lnTo>
                  <a:pt x="32798" y="165678"/>
                </a:lnTo>
                <a:lnTo>
                  <a:pt x="36418" y="167469"/>
                </a:lnTo>
                <a:lnTo>
                  <a:pt x="40735" y="167710"/>
                </a:lnTo>
                <a:lnTo>
                  <a:pt x="45519" y="166918"/>
                </a:lnTo>
                <a:lnTo>
                  <a:pt x="53374" y="163499"/>
                </a:lnTo>
                <a:lnTo>
                  <a:pt x="56802" y="161253"/>
                </a:lnTo>
                <a:lnTo>
                  <a:pt x="60993" y="159756"/>
                </a:lnTo>
                <a:lnTo>
                  <a:pt x="65691" y="158759"/>
                </a:lnTo>
                <a:lnTo>
                  <a:pt x="70729" y="158093"/>
                </a:lnTo>
                <a:lnTo>
                  <a:pt x="75992" y="156697"/>
                </a:lnTo>
                <a:lnTo>
                  <a:pt x="81406" y="154814"/>
                </a:lnTo>
                <a:lnTo>
                  <a:pt x="86920" y="152606"/>
                </a:lnTo>
                <a:lnTo>
                  <a:pt x="92501" y="150182"/>
                </a:lnTo>
                <a:lnTo>
                  <a:pt x="103783" y="144948"/>
                </a:lnTo>
                <a:lnTo>
                  <a:pt x="110410" y="142219"/>
                </a:lnTo>
                <a:lnTo>
                  <a:pt x="117687" y="139446"/>
                </a:lnTo>
                <a:lnTo>
                  <a:pt x="125395" y="136646"/>
                </a:lnTo>
                <a:lnTo>
                  <a:pt x="132438" y="133826"/>
                </a:lnTo>
                <a:lnTo>
                  <a:pt x="139039" y="130994"/>
                </a:lnTo>
                <a:lnTo>
                  <a:pt x="145345" y="128154"/>
                </a:lnTo>
                <a:lnTo>
                  <a:pt x="152406" y="126260"/>
                </a:lnTo>
                <a:lnTo>
                  <a:pt x="159971" y="124998"/>
                </a:lnTo>
                <a:lnTo>
                  <a:pt x="167872" y="124156"/>
                </a:lnTo>
                <a:lnTo>
                  <a:pt x="177902" y="123595"/>
                </a:lnTo>
                <a:lnTo>
                  <a:pt x="201746" y="122971"/>
                </a:lnTo>
                <a:lnTo>
                  <a:pt x="212867" y="123757"/>
                </a:lnTo>
                <a:lnTo>
                  <a:pt x="223138" y="125234"/>
                </a:lnTo>
                <a:lnTo>
                  <a:pt x="232844" y="127171"/>
                </a:lnTo>
                <a:lnTo>
                  <a:pt x="240266" y="128462"/>
                </a:lnTo>
                <a:lnTo>
                  <a:pt x="246167" y="129323"/>
                </a:lnTo>
                <a:lnTo>
                  <a:pt x="251053" y="129897"/>
                </a:lnTo>
                <a:lnTo>
                  <a:pt x="255263" y="131232"/>
                </a:lnTo>
                <a:lnTo>
                  <a:pt x="262481" y="135256"/>
                </a:lnTo>
                <a:lnTo>
                  <a:pt x="265740" y="139567"/>
                </a:lnTo>
                <a:lnTo>
                  <a:pt x="268864" y="145299"/>
                </a:lnTo>
                <a:lnTo>
                  <a:pt x="271900" y="151978"/>
                </a:lnTo>
                <a:lnTo>
                  <a:pt x="272971" y="158335"/>
                </a:lnTo>
                <a:lnTo>
                  <a:pt x="272733" y="164478"/>
                </a:lnTo>
                <a:lnTo>
                  <a:pt x="271621" y="170479"/>
                </a:lnTo>
                <a:lnTo>
                  <a:pt x="268023" y="179242"/>
                </a:lnTo>
                <a:lnTo>
                  <a:pt x="262767" y="189846"/>
                </a:lnTo>
                <a:lnTo>
                  <a:pt x="256405" y="201679"/>
                </a:lnTo>
                <a:lnTo>
                  <a:pt x="250258" y="212424"/>
                </a:lnTo>
                <a:lnTo>
                  <a:pt x="244256" y="222445"/>
                </a:lnTo>
                <a:lnTo>
                  <a:pt x="238349" y="231984"/>
                </a:lnTo>
                <a:lnTo>
                  <a:pt x="230601" y="241200"/>
                </a:lnTo>
                <a:lnTo>
                  <a:pt x="221626" y="250202"/>
                </a:lnTo>
                <a:lnTo>
                  <a:pt x="203399" y="266871"/>
                </a:lnTo>
                <a:lnTo>
                  <a:pt x="188948" y="280630"/>
                </a:lnTo>
                <a:lnTo>
                  <a:pt x="181475" y="286966"/>
                </a:lnTo>
                <a:lnTo>
                  <a:pt x="173636" y="293095"/>
                </a:lnTo>
                <a:lnTo>
                  <a:pt x="165551" y="299086"/>
                </a:lnTo>
                <a:lnTo>
                  <a:pt x="159209" y="303080"/>
                </a:lnTo>
                <a:lnTo>
                  <a:pt x="154029" y="305742"/>
                </a:lnTo>
                <a:lnTo>
                  <a:pt x="149623" y="307517"/>
                </a:lnTo>
                <a:lnTo>
                  <a:pt x="144781" y="308701"/>
                </a:lnTo>
                <a:lnTo>
                  <a:pt x="139648" y="309490"/>
                </a:lnTo>
                <a:lnTo>
                  <a:pt x="134320" y="310016"/>
                </a:lnTo>
                <a:lnTo>
                  <a:pt x="125861" y="310600"/>
                </a:lnTo>
                <a:lnTo>
                  <a:pt x="122272" y="310756"/>
                </a:lnTo>
                <a:lnTo>
                  <a:pt x="119879" y="309907"/>
                </a:lnTo>
                <a:lnTo>
                  <a:pt x="118284" y="308389"/>
                </a:lnTo>
                <a:lnTo>
                  <a:pt x="115093" y="30249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468"/>
          <p:cNvSpPr/>
          <p:nvPr/>
        </p:nvSpPr>
        <p:spPr>
          <a:xfrm>
            <a:off x="3620452" y="2888932"/>
            <a:ext cx="214313" cy="197169"/>
          </a:xfrm>
          <a:custGeom>
            <a:avLst/>
            <a:gdLst/>
            <a:ahLst/>
            <a:cxnLst/>
            <a:rect l="0" t="0" r="0" b="0"/>
            <a:pathLst>
              <a:path w="214313" h="197169">
                <a:moveTo>
                  <a:pt x="0" y="0"/>
                </a:moveTo>
                <a:lnTo>
                  <a:pt x="9102" y="4551"/>
                </a:lnTo>
                <a:lnTo>
                  <a:pt x="12735" y="6844"/>
                </a:lnTo>
                <a:lnTo>
                  <a:pt x="19313" y="11932"/>
                </a:lnTo>
                <a:lnTo>
                  <a:pt x="21447" y="14622"/>
                </a:lnTo>
                <a:lnTo>
                  <a:pt x="22871" y="17368"/>
                </a:lnTo>
                <a:lnTo>
                  <a:pt x="23820" y="20151"/>
                </a:lnTo>
                <a:lnTo>
                  <a:pt x="27414" y="25784"/>
                </a:lnTo>
                <a:lnTo>
                  <a:pt x="32187" y="31462"/>
                </a:lnTo>
                <a:lnTo>
                  <a:pt x="37483" y="37161"/>
                </a:lnTo>
                <a:lnTo>
                  <a:pt x="42134" y="42871"/>
                </a:lnTo>
                <a:lnTo>
                  <a:pt x="60427" y="66254"/>
                </a:lnTo>
                <a:lnTo>
                  <a:pt x="65049" y="71792"/>
                </a:lnTo>
                <a:lnTo>
                  <a:pt x="69084" y="76436"/>
                </a:lnTo>
                <a:lnTo>
                  <a:pt x="73678" y="80485"/>
                </a:lnTo>
                <a:lnTo>
                  <a:pt x="78646" y="84137"/>
                </a:lnTo>
                <a:lnTo>
                  <a:pt x="83863" y="87524"/>
                </a:lnTo>
                <a:lnTo>
                  <a:pt x="88294" y="91687"/>
                </a:lnTo>
                <a:lnTo>
                  <a:pt x="92200" y="96367"/>
                </a:lnTo>
                <a:lnTo>
                  <a:pt x="95757" y="101392"/>
                </a:lnTo>
                <a:lnTo>
                  <a:pt x="99080" y="105695"/>
                </a:lnTo>
                <a:lnTo>
                  <a:pt x="102248" y="109516"/>
                </a:lnTo>
                <a:lnTo>
                  <a:pt x="105313" y="113016"/>
                </a:lnTo>
                <a:lnTo>
                  <a:pt x="109261" y="116301"/>
                </a:lnTo>
                <a:lnTo>
                  <a:pt x="113799" y="119444"/>
                </a:lnTo>
                <a:lnTo>
                  <a:pt x="118728" y="122492"/>
                </a:lnTo>
                <a:lnTo>
                  <a:pt x="122967" y="126429"/>
                </a:lnTo>
                <a:lnTo>
                  <a:pt x="126746" y="130959"/>
                </a:lnTo>
                <a:lnTo>
                  <a:pt x="130217" y="135883"/>
                </a:lnTo>
                <a:lnTo>
                  <a:pt x="134437" y="140119"/>
                </a:lnTo>
                <a:lnTo>
                  <a:pt x="139154" y="143895"/>
                </a:lnTo>
                <a:lnTo>
                  <a:pt x="144205" y="147365"/>
                </a:lnTo>
                <a:lnTo>
                  <a:pt x="148524" y="150631"/>
                </a:lnTo>
                <a:lnTo>
                  <a:pt x="152356" y="153761"/>
                </a:lnTo>
                <a:lnTo>
                  <a:pt x="155863" y="156800"/>
                </a:lnTo>
                <a:lnTo>
                  <a:pt x="162300" y="162716"/>
                </a:lnTo>
                <a:lnTo>
                  <a:pt x="165350" y="165627"/>
                </a:lnTo>
                <a:lnTo>
                  <a:pt x="169289" y="168521"/>
                </a:lnTo>
                <a:lnTo>
                  <a:pt x="173819" y="171402"/>
                </a:lnTo>
                <a:lnTo>
                  <a:pt x="178744" y="174276"/>
                </a:lnTo>
                <a:lnTo>
                  <a:pt x="182980" y="177144"/>
                </a:lnTo>
                <a:lnTo>
                  <a:pt x="186757" y="180008"/>
                </a:lnTo>
                <a:lnTo>
                  <a:pt x="190227" y="182871"/>
                </a:lnTo>
                <a:lnTo>
                  <a:pt x="196623" y="188591"/>
                </a:lnTo>
                <a:lnTo>
                  <a:pt x="214312" y="19716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469"/>
          <p:cNvSpPr/>
          <p:nvPr/>
        </p:nvSpPr>
        <p:spPr>
          <a:xfrm>
            <a:off x="3551872" y="2915002"/>
            <a:ext cx="300038" cy="179671"/>
          </a:xfrm>
          <a:custGeom>
            <a:avLst/>
            <a:gdLst/>
            <a:ahLst/>
            <a:cxnLst/>
            <a:rect l="0" t="0" r="0" b="0"/>
            <a:pathLst>
              <a:path w="300038" h="179671">
                <a:moveTo>
                  <a:pt x="300037" y="8220"/>
                </a:moveTo>
                <a:lnTo>
                  <a:pt x="286385" y="3669"/>
                </a:lnTo>
                <a:lnTo>
                  <a:pt x="277142" y="1435"/>
                </a:lnTo>
                <a:lnTo>
                  <a:pt x="269859" y="442"/>
                </a:lnTo>
                <a:lnTo>
                  <a:pt x="263447" y="0"/>
                </a:lnTo>
                <a:lnTo>
                  <a:pt x="260404" y="836"/>
                </a:lnTo>
                <a:lnTo>
                  <a:pt x="254483" y="4303"/>
                </a:lnTo>
                <a:lnTo>
                  <a:pt x="246136" y="6479"/>
                </a:lnTo>
                <a:lnTo>
                  <a:pt x="241243" y="7059"/>
                </a:lnTo>
                <a:lnTo>
                  <a:pt x="233219" y="11256"/>
                </a:lnTo>
                <a:lnTo>
                  <a:pt x="223107" y="17864"/>
                </a:lnTo>
                <a:lnTo>
                  <a:pt x="211603" y="26080"/>
                </a:lnTo>
                <a:lnTo>
                  <a:pt x="201076" y="32509"/>
                </a:lnTo>
                <a:lnTo>
                  <a:pt x="191201" y="37748"/>
                </a:lnTo>
                <a:lnTo>
                  <a:pt x="181760" y="42192"/>
                </a:lnTo>
                <a:lnTo>
                  <a:pt x="171656" y="48013"/>
                </a:lnTo>
                <a:lnTo>
                  <a:pt x="161109" y="54751"/>
                </a:lnTo>
                <a:lnTo>
                  <a:pt x="121359" y="81547"/>
                </a:lnTo>
                <a:lnTo>
                  <a:pt x="112339" y="86632"/>
                </a:lnTo>
                <a:lnTo>
                  <a:pt x="103468" y="90975"/>
                </a:lnTo>
                <a:lnTo>
                  <a:pt x="94696" y="94822"/>
                </a:lnTo>
                <a:lnTo>
                  <a:pt x="87896" y="99292"/>
                </a:lnTo>
                <a:lnTo>
                  <a:pt x="82410" y="104178"/>
                </a:lnTo>
                <a:lnTo>
                  <a:pt x="77800" y="109339"/>
                </a:lnTo>
                <a:lnTo>
                  <a:pt x="72821" y="113733"/>
                </a:lnTo>
                <a:lnTo>
                  <a:pt x="67598" y="117614"/>
                </a:lnTo>
                <a:lnTo>
                  <a:pt x="62210" y="121155"/>
                </a:lnTo>
                <a:lnTo>
                  <a:pt x="56713" y="125420"/>
                </a:lnTo>
                <a:lnTo>
                  <a:pt x="51144" y="130168"/>
                </a:lnTo>
                <a:lnTo>
                  <a:pt x="40828" y="139572"/>
                </a:lnTo>
                <a:lnTo>
                  <a:pt x="33068" y="146926"/>
                </a:lnTo>
                <a:lnTo>
                  <a:pt x="14431" y="165268"/>
                </a:lnTo>
                <a:lnTo>
                  <a:pt x="11525" y="167211"/>
                </a:lnTo>
                <a:lnTo>
                  <a:pt x="8636" y="168507"/>
                </a:lnTo>
                <a:lnTo>
                  <a:pt x="0" y="1796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470"/>
          <p:cNvSpPr/>
          <p:nvPr/>
        </p:nvSpPr>
        <p:spPr>
          <a:xfrm>
            <a:off x="5643562" y="2871787"/>
            <a:ext cx="257176" cy="8221"/>
          </a:xfrm>
          <a:custGeom>
            <a:avLst/>
            <a:gdLst/>
            <a:ahLst/>
            <a:cxnLst/>
            <a:rect l="0" t="0" r="0" b="0"/>
            <a:pathLst>
              <a:path w="257176" h="8221">
                <a:moveTo>
                  <a:pt x="0" y="0"/>
                </a:moveTo>
                <a:lnTo>
                  <a:pt x="4551" y="0"/>
                </a:lnTo>
                <a:lnTo>
                  <a:pt x="8749" y="953"/>
                </a:lnTo>
                <a:lnTo>
                  <a:pt x="14405" y="2540"/>
                </a:lnTo>
                <a:lnTo>
                  <a:pt x="21034" y="4551"/>
                </a:lnTo>
                <a:lnTo>
                  <a:pt x="31167" y="5892"/>
                </a:lnTo>
                <a:lnTo>
                  <a:pt x="43638" y="6785"/>
                </a:lnTo>
                <a:lnTo>
                  <a:pt x="57667" y="7381"/>
                </a:lnTo>
                <a:lnTo>
                  <a:pt x="85955" y="8043"/>
                </a:lnTo>
                <a:lnTo>
                  <a:pt x="100166" y="8220"/>
                </a:lnTo>
                <a:lnTo>
                  <a:pt x="118212" y="7385"/>
                </a:lnTo>
                <a:lnTo>
                  <a:pt x="138816" y="5876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471"/>
          <p:cNvSpPr/>
          <p:nvPr/>
        </p:nvSpPr>
        <p:spPr>
          <a:xfrm>
            <a:off x="5956931" y="2781123"/>
            <a:ext cx="234721" cy="287328"/>
          </a:xfrm>
          <a:custGeom>
            <a:avLst/>
            <a:gdLst/>
            <a:ahLst/>
            <a:cxnLst/>
            <a:rect l="0" t="0" r="0" b="0"/>
            <a:pathLst>
              <a:path w="234721" h="287328">
                <a:moveTo>
                  <a:pt x="158119" y="4939"/>
                </a:moveTo>
                <a:lnTo>
                  <a:pt x="167221" y="388"/>
                </a:lnTo>
                <a:lnTo>
                  <a:pt x="164186" y="0"/>
                </a:lnTo>
                <a:lnTo>
                  <a:pt x="156449" y="694"/>
                </a:lnTo>
                <a:lnTo>
                  <a:pt x="145575" y="2109"/>
                </a:lnTo>
                <a:lnTo>
                  <a:pt x="137374" y="3052"/>
                </a:lnTo>
                <a:lnTo>
                  <a:pt x="130954" y="3681"/>
                </a:lnTo>
                <a:lnTo>
                  <a:pt x="125721" y="4101"/>
                </a:lnTo>
                <a:lnTo>
                  <a:pt x="120328" y="4380"/>
                </a:lnTo>
                <a:lnTo>
                  <a:pt x="109255" y="4691"/>
                </a:lnTo>
                <a:lnTo>
                  <a:pt x="92312" y="4866"/>
                </a:lnTo>
                <a:lnTo>
                  <a:pt x="87577" y="5842"/>
                </a:lnTo>
                <a:lnTo>
                  <a:pt x="83468" y="7446"/>
                </a:lnTo>
                <a:lnTo>
                  <a:pt x="74581" y="12314"/>
                </a:lnTo>
                <a:lnTo>
                  <a:pt x="71947" y="16523"/>
                </a:lnTo>
                <a:lnTo>
                  <a:pt x="68286" y="23139"/>
                </a:lnTo>
                <a:lnTo>
                  <a:pt x="63940" y="31360"/>
                </a:lnTo>
                <a:lnTo>
                  <a:pt x="59138" y="38746"/>
                </a:lnTo>
                <a:lnTo>
                  <a:pt x="54031" y="45574"/>
                </a:lnTo>
                <a:lnTo>
                  <a:pt x="48722" y="52032"/>
                </a:lnTo>
                <a:lnTo>
                  <a:pt x="45183" y="57289"/>
                </a:lnTo>
                <a:lnTo>
                  <a:pt x="41250" y="65671"/>
                </a:lnTo>
                <a:lnTo>
                  <a:pt x="39248" y="70192"/>
                </a:lnTo>
                <a:lnTo>
                  <a:pt x="34485" y="80295"/>
                </a:lnTo>
                <a:lnTo>
                  <a:pt x="29193" y="88596"/>
                </a:lnTo>
                <a:lnTo>
                  <a:pt x="23665" y="96412"/>
                </a:lnTo>
                <a:lnTo>
                  <a:pt x="20859" y="101164"/>
                </a:lnTo>
                <a:lnTo>
                  <a:pt x="18034" y="106236"/>
                </a:lnTo>
                <a:lnTo>
                  <a:pt x="12357" y="114413"/>
                </a:lnTo>
                <a:lnTo>
                  <a:pt x="9509" y="117926"/>
                </a:lnTo>
                <a:lnTo>
                  <a:pt x="6658" y="123126"/>
                </a:lnTo>
                <a:lnTo>
                  <a:pt x="3805" y="129451"/>
                </a:lnTo>
                <a:lnTo>
                  <a:pt x="951" y="136524"/>
                </a:lnTo>
                <a:lnTo>
                  <a:pt x="0" y="142193"/>
                </a:lnTo>
                <a:lnTo>
                  <a:pt x="318" y="146924"/>
                </a:lnTo>
                <a:lnTo>
                  <a:pt x="1483" y="151031"/>
                </a:lnTo>
                <a:lnTo>
                  <a:pt x="3213" y="153768"/>
                </a:lnTo>
                <a:lnTo>
                  <a:pt x="5318" y="155594"/>
                </a:lnTo>
                <a:lnTo>
                  <a:pt x="7674" y="156811"/>
                </a:lnTo>
                <a:lnTo>
                  <a:pt x="12832" y="158163"/>
                </a:lnTo>
                <a:lnTo>
                  <a:pt x="19252" y="158764"/>
                </a:lnTo>
                <a:lnTo>
                  <a:pt x="23631" y="158924"/>
                </a:lnTo>
                <a:lnTo>
                  <a:pt x="28455" y="159030"/>
                </a:lnTo>
                <a:lnTo>
                  <a:pt x="33576" y="158149"/>
                </a:lnTo>
                <a:lnTo>
                  <a:pt x="38896" y="156609"/>
                </a:lnTo>
                <a:lnTo>
                  <a:pt x="44347" y="154630"/>
                </a:lnTo>
                <a:lnTo>
                  <a:pt x="49886" y="153310"/>
                </a:lnTo>
                <a:lnTo>
                  <a:pt x="55483" y="152431"/>
                </a:lnTo>
                <a:lnTo>
                  <a:pt x="61120" y="151844"/>
                </a:lnTo>
                <a:lnTo>
                  <a:pt x="67735" y="150501"/>
                </a:lnTo>
                <a:lnTo>
                  <a:pt x="75003" y="148653"/>
                </a:lnTo>
                <a:lnTo>
                  <a:pt x="82706" y="146468"/>
                </a:lnTo>
                <a:lnTo>
                  <a:pt x="89746" y="145012"/>
                </a:lnTo>
                <a:lnTo>
                  <a:pt x="96344" y="144041"/>
                </a:lnTo>
                <a:lnTo>
                  <a:pt x="102648" y="143394"/>
                </a:lnTo>
                <a:lnTo>
                  <a:pt x="111613" y="142962"/>
                </a:lnTo>
                <a:lnTo>
                  <a:pt x="134275" y="142483"/>
                </a:lnTo>
                <a:lnTo>
                  <a:pt x="187269" y="142133"/>
                </a:lnTo>
                <a:lnTo>
                  <a:pt x="193745" y="143074"/>
                </a:lnTo>
                <a:lnTo>
                  <a:pt x="199967" y="144654"/>
                </a:lnTo>
                <a:lnTo>
                  <a:pt x="206020" y="146660"/>
                </a:lnTo>
                <a:lnTo>
                  <a:pt x="211008" y="148950"/>
                </a:lnTo>
                <a:lnTo>
                  <a:pt x="215286" y="151429"/>
                </a:lnTo>
                <a:lnTo>
                  <a:pt x="222579" y="156723"/>
                </a:lnTo>
                <a:lnTo>
                  <a:pt x="228995" y="162251"/>
                </a:lnTo>
                <a:lnTo>
                  <a:pt x="231087" y="165059"/>
                </a:lnTo>
                <a:lnTo>
                  <a:pt x="233412" y="170718"/>
                </a:lnTo>
                <a:lnTo>
                  <a:pt x="234720" y="179260"/>
                </a:lnTo>
                <a:lnTo>
                  <a:pt x="232486" y="187508"/>
                </a:lnTo>
                <a:lnTo>
                  <a:pt x="230557" y="192374"/>
                </a:lnTo>
                <a:lnTo>
                  <a:pt x="225873" y="200321"/>
                </a:lnTo>
                <a:lnTo>
                  <a:pt x="220617" y="207980"/>
                </a:lnTo>
                <a:lnTo>
                  <a:pt x="217882" y="212690"/>
                </a:lnTo>
                <a:lnTo>
                  <a:pt x="215105" y="217735"/>
                </a:lnTo>
                <a:lnTo>
                  <a:pt x="211350" y="222050"/>
                </a:lnTo>
                <a:lnTo>
                  <a:pt x="206941" y="225880"/>
                </a:lnTo>
                <a:lnTo>
                  <a:pt x="202097" y="229386"/>
                </a:lnTo>
                <a:lnTo>
                  <a:pt x="181626" y="243421"/>
                </a:lnTo>
                <a:lnTo>
                  <a:pt x="174743" y="247747"/>
                </a:lnTo>
                <a:lnTo>
                  <a:pt x="168249" y="251584"/>
                </a:lnTo>
                <a:lnTo>
                  <a:pt x="162015" y="255094"/>
                </a:lnTo>
                <a:lnTo>
                  <a:pt x="150008" y="261534"/>
                </a:lnTo>
                <a:lnTo>
                  <a:pt x="115297" y="279208"/>
                </a:lnTo>
                <a:lnTo>
                  <a:pt x="109568" y="282083"/>
                </a:lnTo>
                <a:lnTo>
                  <a:pt x="103844" y="283999"/>
                </a:lnTo>
                <a:lnTo>
                  <a:pt x="98123" y="285276"/>
                </a:lnTo>
                <a:lnTo>
                  <a:pt x="92404" y="286128"/>
                </a:lnTo>
                <a:lnTo>
                  <a:pt x="86686" y="286696"/>
                </a:lnTo>
                <a:lnTo>
                  <a:pt x="80970" y="287074"/>
                </a:lnTo>
                <a:lnTo>
                  <a:pt x="75253" y="287327"/>
                </a:lnTo>
                <a:lnTo>
                  <a:pt x="70490" y="286543"/>
                </a:lnTo>
                <a:lnTo>
                  <a:pt x="66362" y="285067"/>
                </a:lnTo>
                <a:lnTo>
                  <a:pt x="58542" y="280980"/>
                </a:lnTo>
                <a:lnTo>
                  <a:pt x="55248" y="27068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472"/>
          <p:cNvSpPr/>
          <p:nvPr/>
        </p:nvSpPr>
        <p:spPr>
          <a:xfrm>
            <a:off x="6235065" y="2880360"/>
            <a:ext cx="214313" cy="231458"/>
          </a:xfrm>
          <a:custGeom>
            <a:avLst/>
            <a:gdLst/>
            <a:ahLst/>
            <a:cxnLst/>
            <a:rect l="0" t="0" r="0" b="0"/>
            <a:pathLst>
              <a:path w="214313" h="231458">
                <a:moveTo>
                  <a:pt x="0" y="0"/>
                </a:moveTo>
                <a:lnTo>
                  <a:pt x="4551" y="13652"/>
                </a:lnTo>
                <a:lnTo>
                  <a:pt x="6843" y="19579"/>
                </a:lnTo>
                <a:lnTo>
                  <a:pt x="9324" y="25435"/>
                </a:lnTo>
                <a:lnTo>
                  <a:pt x="11931" y="31244"/>
                </a:lnTo>
                <a:lnTo>
                  <a:pt x="13669" y="36069"/>
                </a:lnTo>
                <a:lnTo>
                  <a:pt x="14828" y="40238"/>
                </a:lnTo>
                <a:lnTo>
                  <a:pt x="15600" y="43970"/>
                </a:lnTo>
                <a:lnTo>
                  <a:pt x="17067" y="48363"/>
                </a:lnTo>
                <a:lnTo>
                  <a:pt x="18998" y="53197"/>
                </a:lnTo>
                <a:lnTo>
                  <a:pt x="21238" y="58325"/>
                </a:lnTo>
                <a:lnTo>
                  <a:pt x="23683" y="62695"/>
                </a:lnTo>
                <a:lnTo>
                  <a:pt x="26266" y="66562"/>
                </a:lnTo>
                <a:lnTo>
                  <a:pt x="28941" y="70092"/>
                </a:lnTo>
                <a:lnTo>
                  <a:pt x="31676" y="74350"/>
                </a:lnTo>
                <a:lnTo>
                  <a:pt x="34452" y="79094"/>
                </a:lnTo>
                <a:lnTo>
                  <a:pt x="37256" y="84162"/>
                </a:lnTo>
                <a:lnTo>
                  <a:pt x="40077" y="88493"/>
                </a:lnTo>
                <a:lnTo>
                  <a:pt x="42910" y="92333"/>
                </a:lnTo>
                <a:lnTo>
                  <a:pt x="45752" y="95845"/>
                </a:lnTo>
                <a:lnTo>
                  <a:pt x="49551" y="100091"/>
                </a:lnTo>
                <a:lnTo>
                  <a:pt x="58852" y="109890"/>
                </a:lnTo>
                <a:lnTo>
                  <a:pt x="84208" y="135609"/>
                </a:lnTo>
                <a:lnTo>
                  <a:pt x="89476" y="139936"/>
                </a:lnTo>
                <a:lnTo>
                  <a:pt x="94893" y="143773"/>
                </a:lnTo>
                <a:lnTo>
                  <a:pt x="100409" y="147283"/>
                </a:lnTo>
                <a:lnTo>
                  <a:pt x="105039" y="151529"/>
                </a:lnTo>
                <a:lnTo>
                  <a:pt x="109079" y="156264"/>
                </a:lnTo>
                <a:lnTo>
                  <a:pt x="112724" y="161326"/>
                </a:lnTo>
                <a:lnTo>
                  <a:pt x="117059" y="165653"/>
                </a:lnTo>
                <a:lnTo>
                  <a:pt x="121855" y="169490"/>
                </a:lnTo>
                <a:lnTo>
                  <a:pt x="126956" y="173001"/>
                </a:lnTo>
                <a:lnTo>
                  <a:pt x="131310" y="176294"/>
                </a:lnTo>
                <a:lnTo>
                  <a:pt x="135165" y="179441"/>
                </a:lnTo>
                <a:lnTo>
                  <a:pt x="138687" y="182493"/>
                </a:lnTo>
                <a:lnTo>
                  <a:pt x="142941" y="185479"/>
                </a:lnTo>
                <a:lnTo>
                  <a:pt x="147681" y="188423"/>
                </a:lnTo>
                <a:lnTo>
                  <a:pt x="152747" y="191337"/>
                </a:lnTo>
                <a:lnTo>
                  <a:pt x="158028" y="195186"/>
                </a:lnTo>
                <a:lnTo>
                  <a:pt x="163455" y="199656"/>
                </a:lnTo>
                <a:lnTo>
                  <a:pt x="173612" y="208751"/>
                </a:lnTo>
                <a:lnTo>
                  <a:pt x="181300" y="215968"/>
                </a:lnTo>
                <a:lnTo>
                  <a:pt x="185637" y="219226"/>
                </a:lnTo>
                <a:lnTo>
                  <a:pt x="190433" y="222351"/>
                </a:lnTo>
                <a:lnTo>
                  <a:pt x="201204" y="228759"/>
                </a:lnTo>
                <a:lnTo>
                  <a:pt x="214312" y="23145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473"/>
          <p:cNvSpPr/>
          <p:nvPr/>
        </p:nvSpPr>
        <p:spPr>
          <a:xfrm>
            <a:off x="6175057" y="2931795"/>
            <a:ext cx="240031" cy="240031"/>
          </a:xfrm>
          <a:custGeom>
            <a:avLst/>
            <a:gdLst/>
            <a:ahLst/>
            <a:cxnLst/>
            <a:rect l="0" t="0" r="0" b="0"/>
            <a:pathLst>
              <a:path w="240031" h="240031">
                <a:moveTo>
                  <a:pt x="240030" y="0"/>
                </a:moveTo>
                <a:lnTo>
                  <a:pt x="226377" y="4550"/>
                </a:lnTo>
                <a:lnTo>
                  <a:pt x="221403" y="6844"/>
                </a:lnTo>
                <a:lnTo>
                  <a:pt x="217135" y="9325"/>
                </a:lnTo>
                <a:lnTo>
                  <a:pt x="213337" y="11931"/>
                </a:lnTo>
                <a:lnTo>
                  <a:pt x="208899" y="15574"/>
                </a:lnTo>
                <a:lnTo>
                  <a:pt x="204036" y="19908"/>
                </a:lnTo>
                <a:lnTo>
                  <a:pt x="198889" y="24702"/>
                </a:lnTo>
                <a:lnTo>
                  <a:pt x="157730" y="65247"/>
                </a:lnTo>
                <a:lnTo>
                  <a:pt x="150874" y="72073"/>
                </a:lnTo>
                <a:lnTo>
                  <a:pt x="141540" y="82339"/>
                </a:lnTo>
                <a:lnTo>
                  <a:pt x="108507" y="120281"/>
                </a:lnTo>
                <a:lnTo>
                  <a:pt x="92358" y="137913"/>
                </a:lnTo>
                <a:lnTo>
                  <a:pt x="72557" y="158549"/>
                </a:lnTo>
                <a:lnTo>
                  <a:pt x="64563" y="167612"/>
                </a:lnTo>
                <a:lnTo>
                  <a:pt x="31980" y="206216"/>
                </a:lnTo>
                <a:lnTo>
                  <a:pt x="20076" y="219592"/>
                </a:lnTo>
                <a:lnTo>
                  <a:pt x="15908" y="223961"/>
                </a:lnTo>
                <a:lnTo>
                  <a:pt x="0" y="2400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474"/>
          <p:cNvSpPr/>
          <p:nvPr/>
        </p:nvSpPr>
        <p:spPr>
          <a:xfrm>
            <a:off x="5403532" y="3524498"/>
            <a:ext cx="282894" cy="15945"/>
          </a:xfrm>
          <a:custGeom>
            <a:avLst/>
            <a:gdLst/>
            <a:ahLst/>
            <a:cxnLst/>
            <a:rect l="0" t="0" r="0" b="0"/>
            <a:pathLst>
              <a:path w="282894" h="15945">
                <a:moveTo>
                  <a:pt x="0" y="15944"/>
                </a:moveTo>
                <a:lnTo>
                  <a:pt x="13652" y="11393"/>
                </a:lnTo>
                <a:lnTo>
                  <a:pt x="19579" y="10052"/>
                </a:lnTo>
                <a:lnTo>
                  <a:pt x="25435" y="9159"/>
                </a:lnTo>
                <a:lnTo>
                  <a:pt x="31244" y="8563"/>
                </a:lnTo>
                <a:lnTo>
                  <a:pt x="44642" y="8166"/>
                </a:lnTo>
                <a:lnTo>
                  <a:pt x="138406" y="7476"/>
                </a:lnTo>
                <a:lnTo>
                  <a:pt x="152278" y="6489"/>
                </a:lnTo>
                <a:lnTo>
                  <a:pt x="164384" y="4878"/>
                </a:lnTo>
                <a:lnTo>
                  <a:pt x="175312" y="2852"/>
                </a:lnTo>
                <a:lnTo>
                  <a:pt x="184502" y="1501"/>
                </a:lnTo>
                <a:lnTo>
                  <a:pt x="192534" y="600"/>
                </a:lnTo>
                <a:lnTo>
                  <a:pt x="199794" y="0"/>
                </a:lnTo>
                <a:lnTo>
                  <a:pt x="211301" y="552"/>
                </a:lnTo>
                <a:lnTo>
                  <a:pt x="225640" y="1873"/>
                </a:lnTo>
                <a:lnTo>
                  <a:pt x="253637" y="4928"/>
                </a:lnTo>
                <a:lnTo>
                  <a:pt x="282893" y="73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475"/>
          <p:cNvSpPr/>
          <p:nvPr/>
        </p:nvSpPr>
        <p:spPr>
          <a:xfrm>
            <a:off x="5377815" y="3651885"/>
            <a:ext cx="282893" cy="34291"/>
          </a:xfrm>
          <a:custGeom>
            <a:avLst/>
            <a:gdLst/>
            <a:ahLst/>
            <a:cxnLst/>
            <a:rect l="0" t="0" r="0" b="0"/>
            <a:pathLst>
              <a:path w="282893" h="34291">
                <a:moveTo>
                  <a:pt x="0" y="0"/>
                </a:moveTo>
                <a:lnTo>
                  <a:pt x="9101" y="9101"/>
                </a:lnTo>
                <a:lnTo>
                  <a:pt x="12735" y="11782"/>
                </a:lnTo>
                <a:lnTo>
                  <a:pt x="16110" y="13570"/>
                </a:lnTo>
                <a:lnTo>
                  <a:pt x="19312" y="14761"/>
                </a:lnTo>
                <a:lnTo>
                  <a:pt x="23352" y="15556"/>
                </a:lnTo>
                <a:lnTo>
                  <a:pt x="27951" y="16085"/>
                </a:lnTo>
                <a:lnTo>
                  <a:pt x="32921" y="16439"/>
                </a:lnTo>
                <a:lnTo>
                  <a:pt x="51143" y="16831"/>
                </a:lnTo>
                <a:lnTo>
                  <a:pt x="62671" y="16935"/>
                </a:lnTo>
                <a:lnTo>
                  <a:pt x="78928" y="17958"/>
                </a:lnTo>
                <a:lnTo>
                  <a:pt x="138956" y="22995"/>
                </a:lnTo>
                <a:lnTo>
                  <a:pt x="156454" y="23902"/>
                </a:lnTo>
                <a:lnTo>
                  <a:pt x="172883" y="24507"/>
                </a:lnTo>
                <a:lnTo>
                  <a:pt x="186693" y="25863"/>
                </a:lnTo>
                <a:lnTo>
                  <a:pt x="198757" y="27719"/>
                </a:lnTo>
                <a:lnTo>
                  <a:pt x="209657" y="29910"/>
                </a:lnTo>
                <a:lnTo>
                  <a:pt x="222638" y="31370"/>
                </a:lnTo>
                <a:lnTo>
                  <a:pt x="237008" y="32343"/>
                </a:lnTo>
                <a:lnTo>
                  <a:pt x="282892" y="342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476"/>
          <p:cNvSpPr/>
          <p:nvPr/>
        </p:nvSpPr>
        <p:spPr>
          <a:xfrm>
            <a:off x="5917882" y="3454717"/>
            <a:ext cx="291466" cy="317184"/>
          </a:xfrm>
          <a:custGeom>
            <a:avLst/>
            <a:gdLst/>
            <a:ahLst/>
            <a:cxnLst/>
            <a:rect l="0" t="0" r="0" b="0"/>
            <a:pathLst>
              <a:path w="291466" h="317184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0" y="6785"/>
                </a:lnTo>
                <a:lnTo>
                  <a:pt x="4551" y="7381"/>
                </a:lnTo>
                <a:lnTo>
                  <a:pt x="5892" y="8731"/>
                </a:lnTo>
                <a:lnTo>
                  <a:pt x="6785" y="10583"/>
                </a:lnTo>
                <a:lnTo>
                  <a:pt x="7381" y="12770"/>
                </a:lnTo>
                <a:lnTo>
                  <a:pt x="10583" y="17741"/>
                </a:lnTo>
                <a:lnTo>
                  <a:pt x="15181" y="24077"/>
                </a:lnTo>
                <a:lnTo>
                  <a:pt x="20400" y="33244"/>
                </a:lnTo>
                <a:lnTo>
                  <a:pt x="25894" y="41128"/>
                </a:lnTo>
                <a:lnTo>
                  <a:pt x="34342" y="50921"/>
                </a:lnTo>
                <a:lnTo>
                  <a:pt x="40981" y="57874"/>
                </a:lnTo>
                <a:lnTo>
                  <a:pt x="50281" y="67314"/>
                </a:lnTo>
                <a:lnTo>
                  <a:pt x="54476" y="72499"/>
                </a:lnTo>
                <a:lnTo>
                  <a:pt x="58225" y="77860"/>
                </a:lnTo>
                <a:lnTo>
                  <a:pt x="61677" y="83339"/>
                </a:lnTo>
                <a:lnTo>
                  <a:pt x="65883" y="88897"/>
                </a:lnTo>
                <a:lnTo>
                  <a:pt x="70592" y="94507"/>
                </a:lnTo>
                <a:lnTo>
                  <a:pt x="75636" y="100152"/>
                </a:lnTo>
                <a:lnTo>
                  <a:pt x="79952" y="105821"/>
                </a:lnTo>
                <a:lnTo>
                  <a:pt x="83781" y="111505"/>
                </a:lnTo>
                <a:lnTo>
                  <a:pt x="87287" y="117199"/>
                </a:lnTo>
                <a:lnTo>
                  <a:pt x="91529" y="122900"/>
                </a:lnTo>
                <a:lnTo>
                  <a:pt x="96262" y="128606"/>
                </a:lnTo>
                <a:lnTo>
                  <a:pt x="101322" y="134315"/>
                </a:lnTo>
                <a:lnTo>
                  <a:pt x="112024" y="145738"/>
                </a:lnTo>
                <a:lnTo>
                  <a:pt x="140094" y="174308"/>
                </a:lnTo>
                <a:lnTo>
                  <a:pt x="151482" y="185738"/>
                </a:lnTo>
                <a:lnTo>
                  <a:pt x="157185" y="190500"/>
                </a:lnTo>
                <a:lnTo>
                  <a:pt x="162893" y="194628"/>
                </a:lnTo>
                <a:lnTo>
                  <a:pt x="168603" y="198332"/>
                </a:lnTo>
                <a:lnTo>
                  <a:pt x="174314" y="202706"/>
                </a:lnTo>
                <a:lnTo>
                  <a:pt x="180027" y="207528"/>
                </a:lnTo>
                <a:lnTo>
                  <a:pt x="185741" y="212647"/>
                </a:lnTo>
                <a:lnTo>
                  <a:pt x="194312" y="221774"/>
                </a:lnTo>
                <a:lnTo>
                  <a:pt x="237620" y="270823"/>
                </a:lnTo>
                <a:lnTo>
                  <a:pt x="244138" y="276751"/>
                </a:lnTo>
                <a:lnTo>
                  <a:pt x="251342" y="282608"/>
                </a:lnTo>
                <a:lnTo>
                  <a:pt x="259001" y="288418"/>
                </a:lnTo>
                <a:lnTo>
                  <a:pt x="265060" y="293244"/>
                </a:lnTo>
                <a:lnTo>
                  <a:pt x="270051" y="297413"/>
                </a:lnTo>
                <a:lnTo>
                  <a:pt x="291465" y="31718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477"/>
          <p:cNvSpPr/>
          <p:nvPr/>
        </p:nvSpPr>
        <p:spPr>
          <a:xfrm>
            <a:off x="5875020" y="3463290"/>
            <a:ext cx="300038" cy="299530"/>
          </a:xfrm>
          <a:custGeom>
            <a:avLst/>
            <a:gdLst/>
            <a:ahLst/>
            <a:cxnLst/>
            <a:rect l="0" t="0" r="0" b="0"/>
            <a:pathLst>
              <a:path w="300038" h="299530">
                <a:moveTo>
                  <a:pt x="300037" y="0"/>
                </a:moveTo>
                <a:lnTo>
                  <a:pt x="286384" y="4551"/>
                </a:lnTo>
                <a:lnTo>
                  <a:pt x="280458" y="6843"/>
                </a:lnTo>
                <a:lnTo>
                  <a:pt x="274602" y="9325"/>
                </a:lnTo>
                <a:lnTo>
                  <a:pt x="268793" y="11931"/>
                </a:lnTo>
                <a:lnTo>
                  <a:pt x="263968" y="15574"/>
                </a:lnTo>
                <a:lnTo>
                  <a:pt x="256066" y="24702"/>
                </a:lnTo>
                <a:lnTo>
                  <a:pt x="249768" y="31708"/>
                </a:lnTo>
                <a:lnTo>
                  <a:pt x="232611" y="49652"/>
                </a:lnTo>
                <a:lnTo>
                  <a:pt x="197045" y="90647"/>
                </a:lnTo>
                <a:lnTo>
                  <a:pt x="156155" y="138395"/>
                </a:lnTo>
                <a:lnTo>
                  <a:pt x="128457" y="169141"/>
                </a:lnTo>
                <a:lnTo>
                  <a:pt x="115165" y="185151"/>
                </a:lnTo>
                <a:lnTo>
                  <a:pt x="101542" y="202491"/>
                </a:lnTo>
                <a:lnTo>
                  <a:pt x="87697" y="220719"/>
                </a:lnTo>
                <a:lnTo>
                  <a:pt x="76562" y="233823"/>
                </a:lnTo>
                <a:lnTo>
                  <a:pt x="67234" y="243512"/>
                </a:lnTo>
                <a:lnTo>
                  <a:pt x="52741" y="256817"/>
                </a:lnTo>
                <a:lnTo>
                  <a:pt x="39228" y="269663"/>
                </a:lnTo>
                <a:lnTo>
                  <a:pt x="23134" y="285512"/>
                </a:lnTo>
                <a:lnTo>
                  <a:pt x="21137" y="288449"/>
                </a:lnTo>
                <a:lnTo>
                  <a:pt x="18919" y="294252"/>
                </a:lnTo>
                <a:lnTo>
                  <a:pt x="17375" y="296180"/>
                </a:lnTo>
                <a:lnTo>
                  <a:pt x="15393" y="297466"/>
                </a:lnTo>
                <a:lnTo>
                  <a:pt x="10651" y="298894"/>
                </a:lnTo>
                <a:lnTo>
                  <a:pt x="5368" y="299529"/>
                </a:lnTo>
                <a:lnTo>
                  <a:pt x="3579" y="298746"/>
                </a:lnTo>
                <a:lnTo>
                  <a:pt x="2386" y="297271"/>
                </a:lnTo>
                <a:lnTo>
                  <a:pt x="0" y="29146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478"/>
          <p:cNvSpPr/>
          <p:nvPr/>
        </p:nvSpPr>
        <p:spPr>
          <a:xfrm>
            <a:off x="4130133" y="3351847"/>
            <a:ext cx="364715" cy="257061"/>
          </a:xfrm>
          <a:custGeom>
            <a:avLst/>
            <a:gdLst/>
            <a:ahLst/>
            <a:cxnLst/>
            <a:rect l="0" t="0" r="0" b="0"/>
            <a:pathLst>
              <a:path w="364715" h="257061">
                <a:moveTo>
                  <a:pt x="124684" y="0"/>
                </a:moveTo>
                <a:lnTo>
                  <a:pt x="124684" y="33804"/>
                </a:lnTo>
                <a:lnTo>
                  <a:pt x="123732" y="41586"/>
                </a:lnTo>
                <a:lnTo>
                  <a:pt x="122144" y="48679"/>
                </a:lnTo>
                <a:lnTo>
                  <a:pt x="120133" y="55313"/>
                </a:lnTo>
                <a:lnTo>
                  <a:pt x="116888" y="61640"/>
                </a:lnTo>
                <a:lnTo>
                  <a:pt x="112819" y="67764"/>
                </a:lnTo>
                <a:lnTo>
                  <a:pt x="108201" y="73750"/>
                </a:lnTo>
                <a:lnTo>
                  <a:pt x="104171" y="79647"/>
                </a:lnTo>
                <a:lnTo>
                  <a:pt x="100531" y="85483"/>
                </a:lnTo>
                <a:lnTo>
                  <a:pt x="97152" y="91279"/>
                </a:lnTo>
                <a:lnTo>
                  <a:pt x="93947" y="97048"/>
                </a:lnTo>
                <a:lnTo>
                  <a:pt x="87846" y="108537"/>
                </a:lnTo>
                <a:lnTo>
                  <a:pt x="79056" y="125716"/>
                </a:lnTo>
                <a:lnTo>
                  <a:pt x="76168" y="132388"/>
                </a:lnTo>
                <a:lnTo>
                  <a:pt x="73290" y="139694"/>
                </a:lnTo>
                <a:lnTo>
                  <a:pt x="70418" y="147422"/>
                </a:lnTo>
                <a:lnTo>
                  <a:pt x="64694" y="156384"/>
                </a:lnTo>
                <a:lnTo>
                  <a:pt x="57069" y="166168"/>
                </a:lnTo>
                <a:lnTo>
                  <a:pt x="48175" y="176501"/>
                </a:lnTo>
                <a:lnTo>
                  <a:pt x="41293" y="185295"/>
                </a:lnTo>
                <a:lnTo>
                  <a:pt x="35752" y="193062"/>
                </a:lnTo>
                <a:lnTo>
                  <a:pt x="31106" y="200146"/>
                </a:lnTo>
                <a:lnTo>
                  <a:pt x="27056" y="205821"/>
                </a:lnTo>
                <a:lnTo>
                  <a:pt x="23404" y="210556"/>
                </a:lnTo>
                <a:lnTo>
                  <a:pt x="17758" y="218358"/>
                </a:lnTo>
                <a:lnTo>
                  <a:pt x="15249" y="225001"/>
                </a:lnTo>
                <a:lnTo>
                  <a:pt x="11594" y="231128"/>
                </a:lnTo>
                <a:lnTo>
                  <a:pt x="6037" y="238271"/>
                </a:lnTo>
                <a:lnTo>
                  <a:pt x="523" y="244060"/>
                </a:lnTo>
                <a:lnTo>
                  <a:pt x="0" y="245574"/>
                </a:lnTo>
                <a:lnTo>
                  <a:pt x="604" y="246584"/>
                </a:lnTo>
                <a:lnTo>
                  <a:pt x="1959" y="247256"/>
                </a:lnTo>
                <a:lnTo>
                  <a:pt x="10977" y="254228"/>
                </a:lnTo>
                <a:lnTo>
                  <a:pt x="16363" y="255866"/>
                </a:lnTo>
                <a:lnTo>
                  <a:pt x="24750" y="256787"/>
                </a:lnTo>
                <a:lnTo>
                  <a:pt x="32961" y="257003"/>
                </a:lnTo>
                <a:lnTo>
                  <a:pt x="37818" y="257060"/>
                </a:lnTo>
                <a:lnTo>
                  <a:pt x="44866" y="256146"/>
                </a:lnTo>
                <a:lnTo>
                  <a:pt x="53374" y="254584"/>
                </a:lnTo>
                <a:lnTo>
                  <a:pt x="62857" y="252590"/>
                </a:lnTo>
                <a:lnTo>
                  <a:pt x="72036" y="250309"/>
                </a:lnTo>
                <a:lnTo>
                  <a:pt x="81013" y="247835"/>
                </a:lnTo>
                <a:lnTo>
                  <a:pt x="89855" y="245233"/>
                </a:lnTo>
                <a:lnTo>
                  <a:pt x="97655" y="242547"/>
                </a:lnTo>
                <a:lnTo>
                  <a:pt x="104760" y="239803"/>
                </a:lnTo>
                <a:lnTo>
                  <a:pt x="111401" y="237021"/>
                </a:lnTo>
                <a:lnTo>
                  <a:pt x="118686" y="235166"/>
                </a:lnTo>
                <a:lnTo>
                  <a:pt x="126400" y="233930"/>
                </a:lnTo>
                <a:lnTo>
                  <a:pt x="134401" y="233106"/>
                </a:lnTo>
                <a:lnTo>
                  <a:pt x="142592" y="231604"/>
                </a:lnTo>
                <a:lnTo>
                  <a:pt x="150910" y="229650"/>
                </a:lnTo>
                <a:lnTo>
                  <a:pt x="159313" y="227395"/>
                </a:lnTo>
                <a:lnTo>
                  <a:pt x="167772" y="225892"/>
                </a:lnTo>
                <a:lnTo>
                  <a:pt x="176270" y="224890"/>
                </a:lnTo>
                <a:lnTo>
                  <a:pt x="184792" y="224221"/>
                </a:lnTo>
                <a:lnTo>
                  <a:pt x="193331" y="222823"/>
                </a:lnTo>
                <a:lnTo>
                  <a:pt x="201881" y="220939"/>
                </a:lnTo>
                <a:lnTo>
                  <a:pt x="210439" y="218730"/>
                </a:lnTo>
                <a:lnTo>
                  <a:pt x="218049" y="217258"/>
                </a:lnTo>
                <a:lnTo>
                  <a:pt x="225027" y="216276"/>
                </a:lnTo>
                <a:lnTo>
                  <a:pt x="231584" y="215622"/>
                </a:lnTo>
                <a:lnTo>
                  <a:pt x="238813" y="215185"/>
                </a:lnTo>
                <a:lnTo>
                  <a:pt x="254466" y="214701"/>
                </a:lnTo>
                <a:lnTo>
                  <a:pt x="261688" y="215524"/>
                </a:lnTo>
                <a:lnTo>
                  <a:pt x="268407" y="217025"/>
                </a:lnTo>
                <a:lnTo>
                  <a:pt x="281906" y="221233"/>
                </a:lnTo>
                <a:lnTo>
                  <a:pt x="322235" y="234474"/>
                </a:lnTo>
                <a:lnTo>
                  <a:pt x="329728" y="237278"/>
                </a:lnTo>
                <a:lnTo>
                  <a:pt x="336627" y="240101"/>
                </a:lnTo>
                <a:lnTo>
                  <a:pt x="352287" y="246923"/>
                </a:lnTo>
                <a:lnTo>
                  <a:pt x="359550" y="252656"/>
                </a:lnTo>
                <a:lnTo>
                  <a:pt x="361272" y="253210"/>
                </a:lnTo>
                <a:lnTo>
                  <a:pt x="362419" y="252627"/>
                </a:lnTo>
                <a:lnTo>
                  <a:pt x="364714" y="24860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479"/>
          <p:cNvSpPr/>
          <p:nvPr/>
        </p:nvSpPr>
        <p:spPr>
          <a:xfrm>
            <a:off x="4409262" y="3386137"/>
            <a:ext cx="73308" cy="488634"/>
          </a:xfrm>
          <a:custGeom>
            <a:avLst/>
            <a:gdLst/>
            <a:ahLst/>
            <a:cxnLst/>
            <a:rect l="0" t="0" r="0" b="0"/>
            <a:pathLst>
              <a:path w="73308" h="488634">
                <a:moveTo>
                  <a:pt x="25578" y="0"/>
                </a:moveTo>
                <a:lnTo>
                  <a:pt x="11925" y="0"/>
                </a:lnTo>
                <a:lnTo>
                  <a:pt x="7904" y="953"/>
                </a:lnTo>
                <a:lnTo>
                  <a:pt x="5222" y="2540"/>
                </a:lnTo>
                <a:lnTo>
                  <a:pt x="3435" y="4551"/>
                </a:lnTo>
                <a:lnTo>
                  <a:pt x="1449" y="16945"/>
                </a:lnTo>
                <a:lnTo>
                  <a:pt x="919" y="25584"/>
                </a:lnTo>
                <a:lnTo>
                  <a:pt x="331" y="40263"/>
                </a:lnTo>
                <a:lnTo>
                  <a:pt x="0" y="59237"/>
                </a:lnTo>
                <a:lnTo>
                  <a:pt x="875" y="72048"/>
                </a:lnTo>
                <a:lnTo>
                  <a:pt x="2441" y="79465"/>
                </a:lnTo>
                <a:lnTo>
                  <a:pt x="11800" y="116450"/>
                </a:lnTo>
                <a:lnTo>
                  <a:pt x="14488" y="126211"/>
                </a:lnTo>
                <a:lnTo>
                  <a:pt x="20014" y="144676"/>
                </a:lnTo>
                <a:lnTo>
                  <a:pt x="21868" y="152648"/>
                </a:lnTo>
                <a:lnTo>
                  <a:pt x="23929" y="166586"/>
                </a:lnTo>
                <a:lnTo>
                  <a:pt x="29640" y="203347"/>
                </a:lnTo>
                <a:lnTo>
                  <a:pt x="31144" y="215574"/>
                </a:lnTo>
                <a:lnTo>
                  <a:pt x="32145" y="226584"/>
                </a:lnTo>
                <a:lnTo>
                  <a:pt x="32814" y="236781"/>
                </a:lnTo>
                <a:lnTo>
                  <a:pt x="34212" y="246437"/>
                </a:lnTo>
                <a:lnTo>
                  <a:pt x="36096" y="255731"/>
                </a:lnTo>
                <a:lnTo>
                  <a:pt x="38305" y="264785"/>
                </a:lnTo>
                <a:lnTo>
                  <a:pt x="39777" y="273678"/>
                </a:lnTo>
                <a:lnTo>
                  <a:pt x="40759" y="282465"/>
                </a:lnTo>
                <a:lnTo>
                  <a:pt x="41414" y="291180"/>
                </a:lnTo>
                <a:lnTo>
                  <a:pt x="42803" y="298895"/>
                </a:lnTo>
                <a:lnTo>
                  <a:pt x="44681" y="305943"/>
                </a:lnTo>
                <a:lnTo>
                  <a:pt x="54539" y="335494"/>
                </a:lnTo>
                <a:lnTo>
                  <a:pt x="56315" y="343678"/>
                </a:lnTo>
                <a:lnTo>
                  <a:pt x="57499" y="351991"/>
                </a:lnTo>
                <a:lnTo>
                  <a:pt x="58289" y="360391"/>
                </a:lnTo>
                <a:lnTo>
                  <a:pt x="59166" y="374804"/>
                </a:lnTo>
                <a:lnTo>
                  <a:pt x="60508" y="387560"/>
                </a:lnTo>
                <a:lnTo>
                  <a:pt x="62199" y="393628"/>
                </a:lnTo>
                <a:lnTo>
                  <a:pt x="64280" y="399579"/>
                </a:lnTo>
                <a:lnTo>
                  <a:pt x="65666" y="405451"/>
                </a:lnTo>
                <a:lnTo>
                  <a:pt x="67207" y="417056"/>
                </a:lnTo>
                <a:lnTo>
                  <a:pt x="67618" y="427579"/>
                </a:lnTo>
                <a:lnTo>
                  <a:pt x="68075" y="457053"/>
                </a:lnTo>
                <a:lnTo>
                  <a:pt x="69149" y="467579"/>
                </a:lnTo>
                <a:lnTo>
                  <a:pt x="70818" y="474597"/>
                </a:lnTo>
                <a:lnTo>
                  <a:pt x="72883" y="479276"/>
                </a:lnTo>
                <a:lnTo>
                  <a:pt x="73307" y="482395"/>
                </a:lnTo>
                <a:lnTo>
                  <a:pt x="72637" y="484474"/>
                </a:lnTo>
                <a:lnTo>
                  <a:pt x="68440" y="48863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480"/>
          <p:cNvSpPr/>
          <p:nvPr/>
        </p:nvSpPr>
        <p:spPr>
          <a:xfrm>
            <a:off x="4573299" y="3352990"/>
            <a:ext cx="495482" cy="607506"/>
          </a:xfrm>
          <a:custGeom>
            <a:avLst/>
            <a:gdLst/>
            <a:ahLst/>
            <a:cxnLst/>
            <a:rect l="0" t="0" r="0" b="0"/>
            <a:pathLst>
              <a:path w="495482" h="607506">
                <a:moveTo>
                  <a:pt x="50135" y="93155"/>
                </a:moveTo>
                <a:lnTo>
                  <a:pt x="50135" y="88216"/>
                </a:lnTo>
                <a:lnTo>
                  <a:pt x="50135" y="162106"/>
                </a:lnTo>
                <a:lnTo>
                  <a:pt x="49183" y="165792"/>
                </a:lnTo>
                <a:lnTo>
                  <a:pt x="40811" y="183632"/>
                </a:lnTo>
                <a:lnTo>
                  <a:pt x="35308" y="200926"/>
                </a:lnTo>
                <a:lnTo>
                  <a:pt x="33068" y="209633"/>
                </a:lnTo>
                <a:lnTo>
                  <a:pt x="26409" y="228205"/>
                </a:lnTo>
                <a:lnTo>
                  <a:pt x="25745" y="231766"/>
                </a:lnTo>
                <a:lnTo>
                  <a:pt x="22468" y="238262"/>
                </a:lnTo>
                <a:lnTo>
                  <a:pt x="20260" y="241328"/>
                </a:lnTo>
                <a:lnTo>
                  <a:pt x="17807" y="247274"/>
                </a:lnTo>
                <a:lnTo>
                  <a:pt x="16427" y="255977"/>
                </a:lnTo>
                <a:lnTo>
                  <a:pt x="16233" y="258853"/>
                </a:lnTo>
                <a:lnTo>
                  <a:pt x="15151" y="261723"/>
                </a:lnTo>
                <a:lnTo>
                  <a:pt x="11409" y="267451"/>
                </a:lnTo>
                <a:lnTo>
                  <a:pt x="9111" y="275712"/>
                </a:lnTo>
                <a:lnTo>
                  <a:pt x="8499" y="280582"/>
                </a:lnTo>
                <a:lnTo>
                  <a:pt x="7138" y="283829"/>
                </a:lnTo>
                <a:lnTo>
                  <a:pt x="5278" y="285993"/>
                </a:lnTo>
                <a:lnTo>
                  <a:pt x="0" y="289467"/>
                </a:lnTo>
                <a:lnTo>
                  <a:pt x="519" y="290705"/>
                </a:lnTo>
                <a:lnTo>
                  <a:pt x="9334" y="300872"/>
                </a:lnTo>
                <a:lnTo>
                  <a:pt x="11505" y="303070"/>
                </a:lnTo>
                <a:lnTo>
                  <a:pt x="13904" y="304536"/>
                </a:lnTo>
                <a:lnTo>
                  <a:pt x="19110" y="306164"/>
                </a:lnTo>
                <a:lnTo>
                  <a:pt x="32118" y="307210"/>
                </a:lnTo>
                <a:lnTo>
                  <a:pt x="90052" y="307466"/>
                </a:lnTo>
                <a:lnTo>
                  <a:pt x="101227" y="307467"/>
                </a:lnTo>
                <a:lnTo>
                  <a:pt x="111260" y="304927"/>
                </a:lnTo>
                <a:lnTo>
                  <a:pt x="116603" y="302916"/>
                </a:lnTo>
                <a:lnTo>
                  <a:pt x="123974" y="301576"/>
                </a:lnTo>
                <a:lnTo>
                  <a:pt x="132699" y="300682"/>
                </a:lnTo>
                <a:lnTo>
                  <a:pt x="142325" y="300086"/>
                </a:lnTo>
                <a:lnTo>
                  <a:pt x="153505" y="298737"/>
                </a:lnTo>
                <a:lnTo>
                  <a:pt x="165721" y="296884"/>
                </a:lnTo>
                <a:lnTo>
                  <a:pt x="178628" y="294697"/>
                </a:lnTo>
                <a:lnTo>
                  <a:pt x="188184" y="293238"/>
                </a:lnTo>
                <a:lnTo>
                  <a:pt x="201343" y="291618"/>
                </a:lnTo>
                <a:lnTo>
                  <a:pt x="216540" y="290436"/>
                </a:lnTo>
                <a:lnTo>
                  <a:pt x="240455" y="290332"/>
                </a:lnTo>
                <a:lnTo>
                  <a:pt x="242738" y="289376"/>
                </a:lnTo>
                <a:lnTo>
                  <a:pt x="244260" y="287786"/>
                </a:lnTo>
                <a:lnTo>
                  <a:pt x="245274" y="285774"/>
                </a:lnTo>
                <a:lnTo>
                  <a:pt x="246903" y="284433"/>
                </a:lnTo>
                <a:lnTo>
                  <a:pt x="248941" y="283538"/>
                </a:lnTo>
                <a:lnTo>
                  <a:pt x="254699" y="282545"/>
                </a:lnTo>
                <a:lnTo>
                  <a:pt x="263608" y="282103"/>
                </a:lnTo>
                <a:lnTo>
                  <a:pt x="288435" y="281854"/>
                </a:lnTo>
                <a:lnTo>
                  <a:pt x="301461" y="279256"/>
                </a:lnTo>
                <a:lnTo>
                  <a:pt x="310426" y="275879"/>
                </a:lnTo>
                <a:lnTo>
                  <a:pt x="320828" y="273978"/>
                </a:lnTo>
                <a:lnTo>
                  <a:pt x="335784" y="273282"/>
                </a:lnTo>
                <a:lnTo>
                  <a:pt x="358081" y="273208"/>
                </a:lnTo>
                <a:lnTo>
                  <a:pt x="373055" y="270651"/>
                </a:lnTo>
                <a:lnTo>
                  <a:pt x="386060" y="267292"/>
                </a:lnTo>
                <a:lnTo>
                  <a:pt x="398191" y="265799"/>
                </a:lnTo>
                <a:lnTo>
                  <a:pt x="406950" y="265401"/>
                </a:lnTo>
                <a:lnTo>
                  <a:pt x="439174" y="264841"/>
                </a:lnTo>
                <a:lnTo>
                  <a:pt x="477968" y="264614"/>
                </a:lnTo>
                <a:lnTo>
                  <a:pt x="481090" y="263658"/>
                </a:lnTo>
                <a:lnTo>
                  <a:pt x="483171" y="262069"/>
                </a:lnTo>
                <a:lnTo>
                  <a:pt x="484558" y="260056"/>
                </a:lnTo>
                <a:lnTo>
                  <a:pt x="486435" y="258715"/>
                </a:lnTo>
                <a:lnTo>
                  <a:pt x="495481" y="256137"/>
                </a:lnTo>
                <a:lnTo>
                  <a:pt x="490882" y="256053"/>
                </a:lnTo>
                <a:lnTo>
                  <a:pt x="493038" y="256041"/>
                </a:lnTo>
                <a:lnTo>
                  <a:pt x="493041" y="256038"/>
                </a:lnTo>
                <a:lnTo>
                  <a:pt x="490505" y="256035"/>
                </a:lnTo>
                <a:lnTo>
                  <a:pt x="488495" y="255082"/>
                </a:lnTo>
                <a:lnTo>
                  <a:pt x="478425" y="246708"/>
                </a:lnTo>
                <a:lnTo>
                  <a:pt x="475680" y="244100"/>
                </a:lnTo>
                <a:lnTo>
                  <a:pt x="473849" y="241410"/>
                </a:lnTo>
                <a:lnTo>
                  <a:pt x="470671" y="231964"/>
                </a:lnTo>
                <a:lnTo>
                  <a:pt x="470331" y="226253"/>
                </a:lnTo>
                <a:lnTo>
                  <a:pt x="469331" y="223797"/>
                </a:lnTo>
                <a:lnTo>
                  <a:pt x="464325" y="215789"/>
                </a:lnTo>
                <a:lnTo>
                  <a:pt x="462820" y="210206"/>
                </a:lnTo>
                <a:lnTo>
                  <a:pt x="461854" y="192970"/>
                </a:lnTo>
                <a:lnTo>
                  <a:pt x="461686" y="179668"/>
                </a:lnTo>
                <a:lnTo>
                  <a:pt x="461616" y="11872"/>
                </a:lnTo>
                <a:lnTo>
                  <a:pt x="460663" y="7534"/>
                </a:lnTo>
                <a:lnTo>
                  <a:pt x="459076" y="4641"/>
                </a:lnTo>
                <a:lnTo>
                  <a:pt x="454234" y="0"/>
                </a:lnTo>
                <a:lnTo>
                  <a:pt x="453837" y="571"/>
                </a:lnTo>
                <a:lnTo>
                  <a:pt x="453148" y="6339"/>
                </a:lnTo>
                <a:lnTo>
                  <a:pt x="458955" y="14058"/>
                </a:lnTo>
                <a:lnTo>
                  <a:pt x="460434" y="19265"/>
                </a:lnTo>
                <a:lnTo>
                  <a:pt x="456714" y="36654"/>
                </a:lnTo>
                <a:lnTo>
                  <a:pt x="454131" y="55353"/>
                </a:lnTo>
                <a:lnTo>
                  <a:pt x="453768" y="64144"/>
                </a:lnTo>
                <a:lnTo>
                  <a:pt x="453365" y="86611"/>
                </a:lnTo>
                <a:lnTo>
                  <a:pt x="452306" y="104032"/>
                </a:lnTo>
                <a:lnTo>
                  <a:pt x="447215" y="167392"/>
                </a:lnTo>
                <a:lnTo>
                  <a:pt x="445691" y="195681"/>
                </a:lnTo>
                <a:lnTo>
                  <a:pt x="445013" y="217780"/>
                </a:lnTo>
                <a:lnTo>
                  <a:pt x="444832" y="227673"/>
                </a:lnTo>
                <a:lnTo>
                  <a:pt x="442091" y="246286"/>
                </a:lnTo>
                <a:lnTo>
                  <a:pt x="438651" y="264083"/>
                </a:lnTo>
                <a:lnTo>
                  <a:pt x="437121" y="281518"/>
                </a:lnTo>
                <a:lnTo>
                  <a:pt x="436442" y="298792"/>
                </a:lnTo>
                <a:lnTo>
                  <a:pt x="436140" y="318851"/>
                </a:lnTo>
                <a:lnTo>
                  <a:pt x="435898" y="601076"/>
                </a:lnTo>
                <a:lnTo>
                  <a:pt x="434946" y="605124"/>
                </a:lnTo>
                <a:lnTo>
                  <a:pt x="433358" y="606870"/>
                </a:lnTo>
                <a:lnTo>
                  <a:pt x="427326" y="60750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41300" y="685800"/>
            <a:ext cx="5061401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370"/>
          <p:cNvSpPr/>
          <p:nvPr/>
        </p:nvSpPr>
        <p:spPr>
          <a:xfrm>
            <a:off x="3003232" y="2126364"/>
            <a:ext cx="334328" cy="338569"/>
          </a:xfrm>
          <a:custGeom>
            <a:avLst/>
            <a:gdLst/>
            <a:ahLst/>
            <a:cxnLst/>
            <a:rect l="0" t="0" r="0" b="0"/>
            <a:pathLst>
              <a:path w="334328" h="338569">
                <a:moveTo>
                  <a:pt x="334327" y="16761"/>
                </a:moveTo>
                <a:lnTo>
                  <a:pt x="326946" y="9380"/>
                </a:lnTo>
                <a:lnTo>
                  <a:pt x="326285" y="6178"/>
                </a:lnTo>
                <a:lnTo>
                  <a:pt x="326108" y="3990"/>
                </a:lnTo>
                <a:lnTo>
                  <a:pt x="325038" y="2532"/>
                </a:lnTo>
                <a:lnTo>
                  <a:pt x="323372" y="1560"/>
                </a:lnTo>
                <a:lnTo>
                  <a:pt x="318981" y="480"/>
                </a:lnTo>
                <a:lnTo>
                  <a:pt x="313854" y="0"/>
                </a:lnTo>
                <a:lnTo>
                  <a:pt x="309249" y="824"/>
                </a:lnTo>
                <a:lnTo>
                  <a:pt x="303321" y="2326"/>
                </a:lnTo>
                <a:lnTo>
                  <a:pt x="296511" y="4280"/>
                </a:lnTo>
                <a:lnTo>
                  <a:pt x="286405" y="6451"/>
                </a:lnTo>
                <a:lnTo>
                  <a:pt x="282377" y="7030"/>
                </a:lnTo>
                <a:lnTo>
                  <a:pt x="275881" y="7416"/>
                </a:lnTo>
                <a:lnTo>
                  <a:pt x="258504" y="7845"/>
                </a:lnTo>
                <a:lnTo>
                  <a:pt x="250441" y="8912"/>
                </a:lnTo>
                <a:lnTo>
                  <a:pt x="243161" y="10576"/>
                </a:lnTo>
                <a:lnTo>
                  <a:pt x="236402" y="12637"/>
                </a:lnTo>
                <a:lnTo>
                  <a:pt x="229991" y="14012"/>
                </a:lnTo>
                <a:lnTo>
                  <a:pt x="223813" y="14928"/>
                </a:lnTo>
                <a:lnTo>
                  <a:pt x="217788" y="15539"/>
                </a:lnTo>
                <a:lnTo>
                  <a:pt x="207105" y="15946"/>
                </a:lnTo>
                <a:lnTo>
                  <a:pt x="177454" y="16399"/>
                </a:lnTo>
                <a:lnTo>
                  <a:pt x="164975" y="15567"/>
                </a:lnTo>
                <a:lnTo>
                  <a:pt x="154751" y="14060"/>
                </a:lnTo>
                <a:lnTo>
                  <a:pt x="146030" y="12102"/>
                </a:lnTo>
                <a:lnTo>
                  <a:pt x="138311" y="10798"/>
                </a:lnTo>
                <a:lnTo>
                  <a:pt x="131260" y="9928"/>
                </a:lnTo>
                <a:lnTo>
                  <a:pt x="124654" y="9348"/>
                </a:lnTo>
                <a:lnTo>
                  <a:pt x="114774" y="8704"/>
                </a:lnTo>
                <a:lnTo>
                  <a:pt x="107208" y="8417"/>
                </a:lnTo>
                <a:lnTo>
                  <a:pt x="100671" y="8290"/>
                </a:lnTo>
                <a:lnTo>
                  <a:pt x="97594" y="9208"/>
                </a:lnTo>
                <a:lnTo>
                  <a:pt x="87476" y="15578"/>
                </a:lnTo>
                <a:lnTo>
                  <a:pt x="86892" y="16925"/>
                </a:lnTo>
                <a:lnTo>
                  <a:pt x="86244" y="20961"/>
                </a:lnTo>
                <a:lnTo>
                  <a:pt x="85119" y="22418"/>
                </a:lnTo>
                <a:lnTo>
                  <a:pt x="83416" y="23390"/>
                </a:lnTo>
                <a:lnTo>
                  <a:pt x="81328" y="24038"/>
                </a:lnTo>
                <a:lnTo>
                  <a:pt x="79936" y="25422"/>
                </a:lnTo>
                <a:lnTo>
                  <a:pt x="79008" y="27297"/>
                </a:lnTo>
                <a:lnTo>
                  <a:pt x="78390" y="29500"/>
                </a:lnTo>
                <a:lnTo>
                  <a:pt x="72622" y="39568"/>
                </a:lnTo>
                <a:lnTo>
                  <a:pt x="68417" y="46253"/>
                </a:lnTo>
                <a:lnTo>
                  <a:pt x="63745" y="56221"/>
                </a:lnTo>
                <a:lnTo>
                  <a:pt x="60716" y="64778"/>
                </a:lnTo>
                <a:lnTo>
                  <a:pt x="56195" y="74932"/>
                </a:lnTo>
                <a:lnTo>
                  <a:pt x="53551" y="83255"/>
                </a:lnTo>
                <a:lnTo>
                  <a:pt x="52845" y="86807"/>
                </a:lnTo>
                <a:lnTo>
                  <a:pt x="49522" y="93295"/>
                </a:lnTo>
                <a:lnTo>
                  <a:pt x="47302" y="96359"/>
                </a:lnTo>
                <a:lnTo>
                  <a:pt x="44836" y="102302"/>
                </a:lnTo>
                <a:lnTo>
                  <a:pt x="42787" y="110024"/>
                </a:lnTo>
                <a:lnTo>
                  <a:pt x="38702" y="122981"/>
                </a:lnTo>
                <a:lnTo>
                  <a:pt x="33711" y="133185"/>
                </a:lnTo>
                <a:lnTo>
                  <a:pt x="29270" y="140895"/>
                </a:lnTo>
                <a:lnTo>
                  <a:pt x="27296" y="147496"/>
                </a:lnTo>
                <a:lnTo>
                  <a:pt x="27722" y="150590"/>
                </a:lnTo>
                <a:lnTo>
                  <a:pt x="28959" y="153605"/>
                </a:lnTo>
                <a:lnTo>
                  <a:pt x="33237" y="160738"/>
                </a:lnTo>
                <a:lnTo>
                  <a:pt x="39303" y="160370"/>
                </a:lnTo>
                <a:lnTo>
                  <a:pt x="49062" y="159173"/>
                </a:lnTo>
                <a:lnTo>
                  <a:pt x="61283" y="157422"/>
                </a:lnTo>
                <a:lnTo>
                  <a:pt x="70383" y="156255"/>
                </a:lnTo>
                <a:lnTo>
                  <a:pt x="77402" y="155477"/>
                </a:lnTo>
                <a:lnTo>
                  <a:pt x="83034" y="154958"/>
                </a:lnTo>
                <a:lnTo>
                  <a:pt x="91551" y="155565"/>
                </a:lnTo>
                <a:lnTo>
                  <a:pt x="101992" y="156922"/>
                </a:lnTo>
                <a:lnTo>
                  <a:pt x="113714" y="158779"/>
                </a:lnTo>
                <a:lnTo>
                  <a:pt x="124387" y="160017"/>
                </a:lnTo>
                <a:lnTo>
                  <a:pt x="134360" y="160842"/>
                </a:lnTo>
                <a:lnTo>
                  <a:pt x="152108" y="161759"/>
                </a:lnTo>
                <a:lnTo>
                  <a:pt x="166346" y="162167"/>
                </a:lnTo>
                <a:lnTo>
                  <a:pt x="172810" y="163228"/>
                </a:lnTo>
                <a:lnTo>
                  <a:pt x="179024" y="164888"/>
                </a:lnTo>
                <a:lnTo>
                  <a:pt x="185072" y="166947"/>
                </a:lnTo>
                <a:lnTo>
                  <a:pt x="191009" y="168320"/>
                </a:lnTo>
                <a:lnTo>
                  <a:pt x="196872" y="169235"/>
                </a:lnTo>
                <a:lnTo>
                  <a:pt x="202685" y="169845"/>
                </a:lnTo>
                <a:lnTo>
                  <a:pt x="211685" y="173063"/>
                </a:lnTo>
                <a:lnTo>
                  <a:pt x="215418" y="175255"/>
                </a:lnTo>
                <a:lnTo>
                  <a:pt x="224646" y="177690"/>
                </a:lnTo>
                <a:lnTo>
                  <a:pt x="229774" y="178339"/>
                </a:lnTo>
                <a:lnTo>
                  <a:pt x="238012" y="181601"/>
                </a:lnTo>
                <a:lnTo>
                  <a:pt x="248005" y="188792"/>
                </a:lnTo>
                <a:lnTo>
                  <a:pt x="251061" y="191456"/>
                </a:lnTo>
                <a:lnTo>
                  <a:pt x="254052" y="193232"/>
                </a:lnTo>
                <a:lnTo>
                  <a:pt x="262811" y="196683"/>
                </a:lnTo>
                <a:lnTo>
                  <a:pt x="271439" y="203315"/>
                </a:lnTo>
                <a:lnTo>
                  <a:pt x="277167" y="208576"/>
                </a:lnTo>
                <a:lnTo>
                  <a:pt x="279076" y="211313"/>
                </a:lnTo>
                <a:lnTo>
                  <a:pt x="282714" y="219715"/>
                </a:lnTo>
                <a:lnTo>
                  <a:pt x="288449" y="228237"/>
                </a:lnTo>
                <a:lnTo>
                  <a:pt x="290125" y="233940"/>
                </a:lnTo>
                <a:lnTo>
                  <a:pt x="291200" y="244410"/>
                </a:lnTo>
                <a:lnTo>
                  <a:pt x="291430" y="252267"/>
                </a:lnTo>
                <a:lnTo>
                  <a:pt x="288910" y="259860"/>
                </a:lnTo>
                <a:lnTo>
                  <a:pt x="284614" y="268632"/>
                </a:lnTo>
                <a:lnTo>
                  <a:pt x="279530" y="275706"/>
                </a:lnTo>
                <a:lnTo>
                  <a:pt x="271556" y="282025"/>
                </a:lnTo>
                <a:lnTo>
                  <a:pt x="261661" y="288008"/>
                </a:lnTo>
                <a:lnTo>
                  <a:pt x="250914" y="293843"/>
                </a:lnTo>
                <a:lnTo>
                  <a:pt x="228492" y="305349"/>
                </a:lnTo>
                <a:lnTo>
                  <a:pt x="217122" y="311075"/>
                </a:lnTo>
                <a:lnTo>
                  <a:pt x="211423" y="312982"/>
                </a:lnTo>
                <a:lnTo>
                  <a:pt x="205719" y="314254"/>
                </a:lnTo>
                <a:lnTo>
                  <a:pt x="200011" y="315102"/>
                </a:lnTo>
                <a:lnTo>
                  <a:pt x="193348" y="316620"/>
                </a:lnTo>
                <a:lnTo>
                  <a:pt x="186049" y="318584"/>
                </a:lnTo>
                <a:lnTo>
                  <a:pt x="178325" y="320846"/>
                </a:lnTo>
                <a:lnTo>
                  <a:pt x="171271" y="323307"/>
                </a:lnTo>
                <a:lnTo>
                  <a:pt x="164663" y="325900"/>
                </a:lnTo>
                <a:lnTo>
                  <a:pt x="158353" y="328581"/>
                </a:lnTo>
                <a:lnTo>
                  <a:pt x="152241" y="330368"/>
                </a:lnTo>
                <a:lnTo>
                  <a:pt x="146261" y="331560"/>
                </a:lnTo>
                <a:lnTo>
                  <a:pt x="140370" y="332354"/>
                </a:lnTo>
                <a:lnTo>
                  <a:pt x="132633" y="333836"/>
                </a:lnTo>
                <a:lnTo>
                  <a:pt x="113875" y="338023"/>
                </a:lnTo>
                <a:lnTo>
                  <a:pt x="104492" y="338568"/>
                </a:lnTo>
                <a:lnTo>
                  <a:pt x="95379" y="337979"/>
                </a:lnTo>
                <a:lnTo>
                  <a:pt x="86446" y="336634"/>
                </a:lnTo>
                <a:lnTo>
                  <a:pt x="76680" y="334784"/>
                </a:lnTo>
                <a:lnTo>
                  <a:pt x="47591" y="328583"/>
                </a:lnTo>
                <a:lnTo>
                  <a:pt x="41252" y="327512"/>
                </a:lnTo>
                <a:lnTo>
                  <a:pt x="36074" y="326798"/>
                </a:lnTo>
                <a:lnTo>
                  <a:pt x="27781" y="323465"/>
                </a:lnTo>
                <a:lnTo>
                  <a:pt x="17593" y="316723"/>
                </a:lnTo>
                <a:lnTo>
                  <a:pt x="8537" y="308144"/>
                </a:lnTo>
                <a:lnTo>
                  <a:pt x="0" y="29965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371"/>
          <p:cNvSpPr/>
          <p:nvPr/>
        </p:nvSpPr>
        <p:spPr>
          <a:xfrm>
            <a:off x="3356019" y="2104246"/>
            <a:ext cx="236596" cy="390352"/>
          </a:xfrm>
          <a:custGeom>
            <a:avLst/>
            <a:gdLst/>
            <a:ahLst/>
            <a:cxnLst/>
            <a:rect l="0" t="0" r="0" b="0"/>
            <a:pathLst>
              <a:path w="236596" h="390352">
                <a:moveTo>
                  <a:pt x="15831" y="13161"/>
                </a:moveTo>
                <a:lnTo>
                  <a:pt x="20381" y="13161"/>
                </a:lnTo>
                <a:lnTo>
                  <a:pt x="22674" y="14114"/>
                </a:lnTo>
                <a:lnTo>
                  <a:pt x="27762" y="17712"/>
                </a:lnTo>
                <a:lnTo>
                  <a:pt x="33198" y="22486"/>
                </a:lnTo>
                <a:lnTo>
                  <a:pt x="35981" y="25093"/>
                </a:lnTo>
                <a:lnTo>
                  <a:pt x="37837" y="27783"/>
                </a:lnTo>
                <a:lnTo>
                  <a:pt x="39899" y="33312"/>
                </a:lnTo>
                <a:lnTo>
                  <a:pt x="38275" y="44025"/>
                </a:lnTo>
                <a:lnTo>
                  <a:pt x="36509" y="50882"/>
                </a:lnTo>
                <a:lnTo>
                  <a:pt x="34546" y="61041"/>
                </a:lnTo>
                <a:lnTo>
                  <a:pt x="33441" y="72115"/>
                </a:lnTo>
                <a:lnTo>
                  <a:pt x="33286" y="75324"/>
                </a:lnTo>
                <a:lnTo>
                  <a:pt x="31277" y="81273"/>
                </a:lnTo>
                <a:lnTo>
                  <a:pt x="28033" y="89049"/>
                </a:lnTo>
                <a:lnTo>
                  <a:pt x="23966" y="98043"/>
                </a:lnTo>
                <a:lnTo>
                  <a:pt x="21254" y="104992"/>
                </a:lnTo>
                <a:lnTo>
                  <a:pt x="18241" y="115252"/>
                </a:lnTo>
                <a:lnTo>
                  <a:pt x="14362" y="122987"/>
                </a:lnTo>
                <a:lnTo>
                  <a:pt x="11994" y="126384"/>
                </a:lnTo>
                <a:lnTo>
                  <a:pt x="9363" y="132697"/>
                </a:lnTo>
                <a:lnTo>
                  <a:pt x="8661" y="135714"/>
                </a:lnTo>
                <a:lnTo>
                  <a:pt x="7241" y="137726"/>
                </a:lnTo>
                <a:lnTo>
                  <a:pt x="5342" y="139067"/>
                </a:lnTo>
                <a:lnTo>
                  <a:pt x="3123" y="139961"/>
                </a:lnTo>
                <a:lnTo>
                  <a:pt x="1644" y="141509"/>
                </a:lnTo>
                <a:lnTo>
                  <a:pt x="658" y="143494"/>
                </a:lnTo>
                <a:lnTo>
                  <a:pt x="0" y="145770"/>
                </a:lnTo>
                <a:lnTo>
                  <a:pt x="515" y="148239"/>
                </a:lnTo>
                <a:lnTo>
                  <a:pt x="3626" y="153523"/>
                </a:lnTo>
                <a:lnTo>
                  <a:pt x="5789" y="155313"/>
                </a:lnTo>
                <a:lnTo>
                  <a:pt x="8184" y="156507"/>
                </a:lnTo>
                <a:lnTo>
                  <a:pt x="10733" y="157302"/>
                </a:lnTo>
                <a:lnTo>
                  <a:pt x="16242" y="157833"/>
                </a:lnTo>
                <a:lnTo>
                  <a:pt x="23725" y="158186"/>
                </a:lnTo>
                <a:lnTo>
                  <a:pt x="47379" y="158684"/>
                </a:lnTo>
                <a:lnTo>
                  <a:pt x="54008" y="158754"/>
                </a:lnTo>
                <a:lnTo>
                  <a:pt x="65095" y="156895"/>
                </a:lnTo>
                <a:lnTo>
                  <a:pt x="79153" y="153752"/>
                </a:lnTo>
                <a:lnTo>
                  <a:pt x="95193" y="149750"/>
                </a:lnTo>
                <a:lnTo>
                  <a:pt x="107792" y="147083"/>
                </a:lnTo>
                <a:lnTo>
                  <a:pt x="118095" y="145305"/>
                </a:lnTo>
                <a:lnTo>
                  <a:pt x="126869" y="144120"/>
                </a:lnTo>
                <a:lnTo>
                  <a:pt x="135577" y="143329"/>
                </a:lnTo>
                <a:lnTo>
                  <a:pt x="144239" y="142802"/>
                </a:lnTo>
                <a:lnTo>
                  <a:pt x="152871" y="142451"/>
                </a:lnTo>
                <a:lnTo>
                  <a:pt x="164341" y="141264"/>
                </a:lnTo>
                <a:lnTo>
                  <a:pt x="192326" y="137406"/>
                </a:lnTo>
                <a:lnTo>
                  <a:pt x="204931" y="135996"/>
                </a:lnTo>
                <a:lnTo>
                  <a:pt x="216193" y="135056"/>
                </a:lnTo>
                <a:lnTo>
                  <a:pt x="226558" y="134429"/>
                </a:lnTo>
                <a:lnTo>
                  <a:pt x="232515" y="132107"/>
                </a:lnTo>
                <a:lnTo>
                  <a:pt x="235535" y="128653"/>
                </a:lnTo>
                <a:lnTo>
                  <a:pt x="236595" y="124446"/>
                </a:lnTo>
                <a:lnTo>
                  <a:pt x="236350" y="119736"/>
                </a:lnTo>
                <a:lnTo>
                  <a:pt x="233536" y="109423"/>
                </a:lnTo>
                <a:lnTo>
                  <a:pt x="226571" y="98489"/>
                </a:lnTo>
                <a:lnTo>
                  <a:pt x="222047" y="92906"/>
                </a:lnTo>
                <a:lnTo>
                  <a:pt x="217019" y="84164"/>
                </a:lnTo>
                <a:lnTo>
                  <a:pt x="213833" y="77103"/>
                </a:lnTo>
                <a:lnTo>
                  <a:pt x="206684" y="67773"/>
                </a:lnTo>
                <a:lnTo>
                  <a:pt x="201302" y="61880"/>
                </a:lnTo>
                <a:lnTo>
                  <a:pt x="195735" y="53547"/>
                </a:lnTo>
                <a:lnTo>
                  <a:pt x="192917" y="48657"/>
                </a:lnTo>
                <a:lnTo>
                  <a:pt x="190085" y="45398"/>
                </a:lnTo>
                <a:lnTo>
                  <a:pt x="187245" y="43225"/>
                </a:lnTo>
                <a:lnTo>
                  <a:pt x="184400" y="41776"/>
                </a:lnTo>
                <a:lnTo>
                  <a:pt x="180597" y="38905"/>
                </a:lnTo>
                <a:lnTo>
                  <a:pt x="176158" y="35086"/>
                </a:lnTo>
                <a:lnTo>
                  <a:pt x="167097" y="26716"/>
                </a:lnTo>
                <a:lnTo>
                  <a:pt x="156641" y="16648"/>
                </a:lnTo>
                <a:lnTo>
                  <a:pt x="146216" y="6365"/>
                </a:lnTo>
                <a:lnTo>
                  <a:pt x="140137" y="2838"/>
                </a:lnTo>
                <a:lnTo>
                  <a:pt x="135849" y="564"/>
                </a:lnTo>
                <a:lnTo>
                  <a:pt x="133943" y="0"/>
                </a:lnTo>
                <a:lnTo>
                  <a:pt x="133624" y="577"/>
                </a:lnTo>
                <a:lnTo>
                  <a:pt x="134365" y="1914"/>
                </a:lnTo>
                <a:lnTo>
                  <a:pt x="135188" y="5940"/>
                </a:lnTo>
                <a:lnTo>
                  <a:pt x="135650" y="16102"/>
                </a:lnTo>
                <a:lnTo>
                  <a:pt x="135716" y="20836"/>
                </a:lnTo>
                <a:lnTo>
                  <a:pt x="136711" y="26850"/>
                </a:lnTo>
                <a:lnTo>
                  <a:pt x="138328" y="33717"/>
                </a:lnTo>
                <a:lnTo>
                  <a:pt x="140358" y="41153"/>
                </a:lnTo>
                <a:lnTo>
                  <a:pt x="141711" y="48015"/>
                </a:lnTo>
                <a:lnTo>
                  <a:pt x="142613" y="54494"/>
                </a:lnTo>
                <a:lnTo>
                  <a:pt x="143215" y="60719"/>
                </a:lnTo>
                <a:lnTo>
                  <a:pt x="143883" y="72715"/>
                </a:lnTo>
                <a:lnTo>
                  <a:pt x="144062" y="78582"/>
                </a:lnTo>
                <a:lnTo>
                  <a:pt x="147038" y="93922"/>
                </a:lnTo>
                <a:lnTo>
                  <a:pt x="162022" y="160598"/>
                </a:lnTo>
                <a:lnTo>
                  <a:pt x="164726" y="175270"/>
                </a:lnTo>
                <a:lnTo>
                  <a:pt x="166529" y="186956"/>
                </a:lnTo>
                <a:lnTo>
                  <a:pt x="167731" y="199509"/>
                </a:lnTo>
                <a:lnTo>
                  <a:pt x="168533" y="212641"/>
                </a:lnTo>
                <a:lnTo>
                  <a:pt x="169661" y="246256"/>
                </a:lnTo>
                <a:lnTo>
                  <a:pt x="170042" y="274681"/>
                </a:lnTo>
                <a:lnTo>
                  <a:pt x="172634" y="286872"/>
                </a:lnTo>
                <a:lnTo>
                  <a:pt x="174659" y="292790"/>
                </a:lnTo>
                <a:lnTo>
                  <a:pt x="176009" y="299593"/>
                </a:lnTo>
                <a:lnTo>
                  <a:pt x="176908" y="306986"/>
                </a:lnTo>
                <a:lnTo>
                  <a:pt x="177508" y="314772"/>
                </a:lnTo>
                <a:lnTo>
                  <a:pt x="177908" y="325677"/>
                </a:lnTo>
                <a:lnTo>
                  <a:pt x="178708" y="39035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72"/>
          <p:cNvSpPr/>
          <p:nvPr/>
        </p:nvSpPr>
        <p:spPr>
          <a:xfrm>
            <a:off x="3629025" y="2254567"/>
            <a:ext cx="282893" cy="240031"/>
          </a:xfrm>
          <a:custGeom>
            <a:avLst/>
            <a:gdLst/>
            <a:ahLst/>
            <a:cxnLst/>
            <a:rect l="0" t="0" r="0" b="0"/>
            <a:pathLst>
              <a:path w="282893" h="240031">
                <a:moveTo>
                  <a:pt x="0" y="0"/>
                </a:moveTo>
                <a:lnTo>
                  <a:pt x="0" y="4551"/>
                </a:lnTo>
                <a:lnTo>
                  <a:pt x="2540" y="11865"/>
                </a:lnTo>
                <a:lnTo>
                  <a:pt x="4550" y="16483"/>
                </a:lnTo>
                <a:lnTo>
                  <a:pt x="7796" y="20514"/>
                </a:lnTo>
                <a:lnTo>
                  <a:pt x="16482" y="27532"/>
                </a:lnTo>
                <a:lnTo>
                  <a:pt x="19560" y="30737"/>
                </a:lnTo>
                <a:lnTo>
                  <a:pt x="21613" y="33827"/>
                </a:lnTo>
                <a:lnTo>
                  <a:pt x="22981" y="36839"/>
                </a:lnTo>
                <a:lnTo>
                  <a:pt x="25798" y="39799"/>
                </a:lnTo>
                <a:lnTo>
                  <a:pt x="34008" y="45629"/>
                </a:lnTo>
                <a:lnTo>
                  <a:pt x="41467" y="51394"/>
                </a:lnTo>
                <a:lnTo>
                  <a:pt x="48909" y="58084"/>
                </a:lnTo>
                <a:lnTo>
                  <a:pt x="58568" y="67408"/>
                </a:lnTo>
                <a:lnTo>
                  <a:pt x="63810" y="71609"/>
                </a:lnTo>
                <a:lnTo>
                  <a:pt x="69210" y="75362"/>
                </a:lnTo>
                <a:lnTo>
                  <a:pt x="74715" y="78816"/>
                </a:lnTo>
                <a:lnTo>
                  <a:pt x="79337" y="83024"/>
                </a:lnTo>
                <a:lnTo>
                  <a:pt x="83371" y="87734"/>
                </a:lnTo>
                <a:lnTo>
                  <a:pt x="87013" y="92780"/>
                </a:lnTo>
                <a:lnTo>
                  <a:pt x="93251" y="99000"/>
                </a:lnTo>
                <a:lnTo>
                  <a:pt x="101220" y="106005"/>
                </a:lnTo>
                <a:lnTo>
                  <a:pt x="117376" y="119504"/>
                </a:lnTo>
                <a:lnTo>
                  <a:pt x="123018" y="124437"/>
                </a:lnTo>
                <a:lnTo>
                  <a:pt x="127732" y="128678"/>
                </a:lnTo>
                <a:lnTo>
                  <a:pt x="138050" y="138470"/>
                </a:lnTo>
                <a:lnTo>
                  <a:pt x="143468" y="143749"/>
                </a:lnTo>
                <a:lnTo>
                  <a:pt x="150890" y="150125"/>
                </a:lnTo>
                <a:lnTo>
                  <a:pt x="159648" y="157233"/>
                </a:lnTo>
                <a:lnTo>
                  <a:pt x="169297" y="164830"/>
                </a:lnTo>
                <a:lnTo>
                  <a:pt x="176682" y="170846"/>
                </a:lnTo>
                <a:lnTo>
                  <a:pt x="182558" y="175810"/>
                </a:lnTo>
                <a:lnTo>
                  <a:pt x="187428" y="180072"/>
                </a:lnTo>
                <a:lnTo>
                  <a:pt x="192579" y="183865"/>
                </a:lnTo>
                <a:lnTo>
                  <a:pt x="197918" y="187347"/>
                </a:lnTo>
                <a:lnTo>
                  <a:pt x="203383" y="190620"/>
                </a:lnTo>
                <a:lnTo>
                  <a:pt x="211995" y="196798"/>
                </a:lnTo>
                <a:lnTo>
                  <a:pt x="218997" y="202718"/>
                </a:lnTo>
                <a:lnTo>
                  <a:pt x="225285" y="208525"/>
                </a:lnTo>
                <a:lnTo>
                  <a:pt x="234179" y="217148"/>
                </a:lnTo>
                <a:lnTo>
                  <a:pt x="242510" y="222876"/>
                </a:lnTo>
                <a:lnTo>
                  <a:pt x="247398" y="225736"/>
                </a:lnTo>
                <a:lnTo>
                  <a:pt x="255369" y="228915"/>
                </a:lnTo>
                <a:lnTo>
                  <a:pt x="258829" y="229762"/>
                </a:lnTo>
                <a:lnTo>
                  <a:pt x="265212" y="233244"/>
                </a:lnTo>
                <a:lnTo>
                  <a:pt x="268248" y="235506"/>
                </a:lnTo>
                <a:lnTo>
                  <a:pt x="274161" y="238020"/>
                </a:lnTo>
                <a:lnTo>
                  <a:pt x="282892" y="2400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73"/>
          <p:cNvSpPr/>
          <p:nvPr/>
        </p:nvSpPr>
        <p:spPr>
          <a:xfrm>
            <a:off x="3586342" y="2237422"/>
            <a:ext cx="274141" cy="248102"/>
          </a:xfrm>
          <a:custGeom>
            <a:avLst/>
            <a:gdLst/>
            <a:ahLst/>
            <a:cxnLst/>
            <a:rect l="0" t="0" r="0" b="0"/>
            <a:pathLst>
              <a:path w="274141" h="248102">
                <a:moveTo>
                  <a:pt x="274140" y="0"/>
                </a:moveTo>
                <a:lnTo>
                  <a:pt x="265038" y="0"/>
                </a:lnTo>
                <a:lnTo>
                  <a:pt x="261405" y="953"/>
                </a:lnTo>
                <a:lnTo>
                  <a:pt x="254827" y="4551"/>
                </a:lnTo>
                <a:lnTo>
                  <a:pt x="252693" y="6844"/>
                </a:lnTo>
                <a:lnTo>
                  <a:pt x="251269" y="9325"/>
                </a:lnTo>
                <a:lnTo>
                  <a:pt x="250320" y="11932"/>
                </a:lnTo>
                <a:lnTo>
                  <a:pt x="247782" y="14622"/>
                </a:lnTo>
                <a:lnTo>
                  <a:pt x="239883" y="20151"/>
                </a:lnTo>
                <a:lnTo>
                  <a:pt x="235110" y="23912"/>
                </a:lnTo>
                <a:lnTo>
                  <a:pt x="230022" y="28324"/>
                </a:lnTo>
                <a:lnTo>
                  <a:pt x="220242" y="37353"/>
                </a:lnTo>
                <a:lnTo>
                  <a:pt x="212720" y="44542"/>
                </a:lnTo>
                <a:lnTo>
                  <a:pt x="198580" y="58494"/>
                </a:lnTo>
                <a:lnTo>
                  <a:pt x="192334" y="65666"/>
                </a:lnTo>
                <a:lnTo>
                  <a:pt x="185313" y="74258"/>
                </a:lnTo>
                <a:lnTo>
                  <a:pt x="177774" y="83795"/>
                </a:lnTo>
                <a:lnTo>
                  <a:pt x="165129" y="96821"/>
                </a:lnTo>
                <a:lnTo>
                  <a:pt x="149078" y="112172"/>
                </a:lnTo>
                <a:lnTo>
                  <a:pt x="105322" y="152934"/>
                </a:lnTo>
                <a:lnTo>
                  <a:pt x="78021" y="179223"/>
                </a:lnTo>
                <a:lnTo>
                  <a:pt x="36279" y="220737"/>
                </a:lnTo>
                <a:lnTo>
                  <a:pt x="28889" y="227168"/>
                </a:lnTo>
                <a:lnTo>
                  <a:pt x="23009" y="231455"/>
                </a:lnTo>
                <a:lnTo>
                  <a:pt x="18137" y="234314"/>
                </a:lnTo>
                <a:lnTo>
                  <a:pt x="10183" y="240030"/>
                </a:lnTo>
                <a:lnTo>
                  <a:pt x="427" y="248101"/>
                </a:lnTo>
                <a:lnTo>
                  <a:pt x="224" y="247316"/>
                </a:lnTo>
                <a:lnTo>
                  <a:pt x="0" y="243903"/>
                </a:lnTo>
                <a:lnTo>
                  <a:pt x="1845" y="241660"/>
                </a:lnTo>
                <a:lnTo>
                  <a:pt x="8975" y="236627"/>
                </a:lnTo>
                <a:lnTo>
                  <a:pt x="16965" y="23145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74"/>
          <p:cNvSpPr/>
          <p:nvPr/>
        </p:nvSpPr>
        <p:spPr>
          <a:xfrm>
            <a:off x="3989070" y="2297432"/>
            <a:ext cx="351473" cy="17039"/>
          </a:xfrm>
          <a:custGeom>
            <a:avLst/>
            <a:gdLst/>
            <a:ahLst/>
            <a:cxnLst/>
            <a:rect l="0" t="0" r="0" b="0"/>
            <a:pathLst>
              <a:path w="351473" h="17039">
                <a:moveTo>
                  <a:pt x="0" y="8570"/>
                </a:moveTo>
                <a:lnTo>
                  <a:pt x="13652" y="13121"/>
                </a:lnTo>
                <a:lnTo>
                  <a:pt x="22436" y="14461"/>
                </a:lnTo>
                <a:lnTo>
                  <a:pt x="33055" y="15355"/>
                </a:lnTo>
                <a:lnTo>
                  <a:pt x="54696" y="16348"/>
                </a:lnTo>
                <a:lnTo>
                  <a:pt x="70664" y="16790"/>
                </a:lnTo>
                <a:lnTo>
                  <a:pt x="90364" y="17038"/>
                </a:lnTo>
                <a:lnTo>
                  <a:pt x="96437" y="16120"/>
                </a:lnTo>
                <a:lnTo>
                  <a:pt x="102391" y="14556"/>
                </a:lnTo>
                <a:lnTo>
                  <a:pt x="108266" y="12561"/>
                </a:lnTo>
                <a:lnTo>
                  <a:pt x="115040" y="11230"/>
                </a:lnTo>
                <a:lnTo>
                  <a:pt x="122413" y="10344"/>
                </a:lnTo>
                <a:lnTo>
                  <a:pt x="130186" y="9752"/>
                </a:lnTo>
                <a:lnTo>
                  <a:pt x="138225" y="9358"/>
                </a:lnTo>
                <a:lnTo>
                  <a:pt x="154779" y="8920"/>
                </a:lnTo>
                <a:lnTo>
                  <a:pt x="166050" y="7851"/>
                </a:lnTo>
                <a:lnTo>
                  <a:pt x="179280" y="6186"/>
                </a:lnTo>
                <a:lnTo>
                  <a:pt x="193815" y="4123"/>
                </a:lnTo>
                <a:lnTo>
                  <a:pt x="205410" y="2748"/>
                </a:lnTo>
                <a:lnTo>
                  <a:pt x="215045" y="1831"/>
                </a:lnTo>
                <a:lnTo>
                  <a:pt x="223373" y="1220"/>
                </a:lnTo>
                <a:lnTo>
                  <a:pt x="233688" y="812"/>
                </a:lnTo>
                <a:lnTo>
                  <a:pt x="269054" y="239"/>
                </a:lnTo>
                <a:lnTo>
                  <a:pt x="343854" y="0"/>
                </a:lnTo>
                <a:lnTo>
                  <a:pt x="346394" y="952"/>
                </a:lnTo>
                <a:lnTo>
                  <a:pt x="348086" y="2539"/>
                </a:lnTo>
                <a:lnTo>
                  <a:pt x="351472" y="85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75"/>
          <p:cNvSpPr/>
          <p:nvPr/>
        </p:nvSpPr>
        <p:spPr>
          <a:xfrm>
            <a:off x="4340542" y="2306002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76"/>
          <p:cNvSpPr/>
          <p:nvPr/>
        </p:nvSpPr>
        <p:spPr>
          <a:xfrm>
            <a:off x="4094323" y="2203132"/>
            <a:ext cx="71112" cy="300039"/>
          </a:xfrm>
          <a:custGeom>
            <a:avLst/>
            <a:gdLst/>
            <a:ahLst/>
            <a:cxnLst/>
            <a:rect l="0" t="0" r="0" b="0"/>
            <a:pathLst>
              <a:path w="71112" h="300039">
                <a:moveTo>
                  <a:pt x="14761" y="0"/>
                </a:moveTo>
                <a:lnTo>
                  <a:pt x="5660" y="0"/>
                </a:lnTo>
                <a:lnTo>
                  <a:pt x="2978" y="953"/>
                </a:lnTo>
                <a:lnTo>
                  <a:pt x="1191" y="2540"/>
                </a:lnTo>
                <a:lnTo>
                  <a:pt x="0" y="4551"/>
                </a:lnTo>
                <a:lnTo>
                  <a:pt x="158" y="6844"/>
                </a:lnTo>
                <a:lnTo>
                  <a:pt x="1216" y="9325"/>
                </a:lnTo>
                <a:lnTo>
                  <a:pt x="2873" y="11932"/>
                </a:lnTo>
                <a:lnTo>
                  <a:pt x="4715" y="19908"/>
                </a:lnTo>
                <a:lnTo>
                  <a:pt x="5207" y="24702"/>
                </a:lnTo>
                <a:lnTo>
                  <a:pt x="5534" y="33613"/>
                </a:lnTo>
                <a:lnTo>
                  <a:pt x="5898" y="58754"/>
                </a:lnTo>
                <a:lnTo>
                  <a:pt x="6947" y="73459"/>
                </a:lnTo>
                <a:lnTo>
                  <a:pt x="8599" y="88978"/>
                </a:lnTo>
                <a:lnTo>
                  <a:pt x="10653" y="105039"/>
                </a:lnTo>
                <a:lnTo>
                  <a:pt x="12975" y="117651"/>
                </a:lnTo>
                <a:lnTo>
                  <a:pt x="15476" y="127964"/>
                </a:lnTo>
                <a:lnTo>
                  <a:pt x="18096" y="136744"/>
                </a:lnTo>
                <a:lnTo>
                  <a:pt x="21747" y="147360"/>
                </a:lnTo>
                <a:lnTo>
                  <a:pt x="30884" y="171856"/>
                </a:lnTo>
                <a:lnTo>
                  <a:pt x="34082" y="182198"/>
                </a:lnTo>
                <a:lnTo>
                  <a:pt x="36214" y="190998"/>
                </a:lnTo>
                <a:lnTo>
                  <a:pt x="37636" y="198769"/>
                </a:lnTo>
                <a:lnTo>
                  <a:pt x="40489" y="206808"/>
                </a:lnTo>
                <a:lnTo>
                  <a:pt x="44295" y="215025"/>
                </a:lnTo>
                <a:lnTo>
                  <a:pt x="48739" y="223360"/>
                </a:lnTo>
                <a:lnTo>
                  <a:pt x="51700" y="230822"/>
                </a:lnTo>
                <a:lnTo>
                  <a:pt x="53675" y="237701"/>
                </a:lnTo>
                <a:lnTo>
                  <a:pt x="54991" y="244193"/>
                </a:lnTo>
                <a:lnTo>
                  <a:pt x="56821" y="249472"/>
                </a:lnTo>
                <a:lnTo>
                  <a:pt x="58994" y="253945"/>
                </a:lnTo>
                <a:lnTo>
                  <a:pt x="61395" y="257879"/>
                </a:lnTo>
                <a:lnTo>
                  <a:pt x="62995" y="262407"/>
                </a:lnTo>
                <a:lnTo>
                  <a:pt x="64063" y="267330"/>
                </a:lnTo>
                <a:lnTo>
                  <a:pt x="64774" y="272518"/>
                </a:lnTo>
                <a:lnTo>
                  <a:pt x="65564" y="280822"/>
                </a:lnTo>
                <a:lnTo>
                  <a:pt x="65916" y="287687"/>
                </a:lnTo>
                <a:lnTo>
                  <a:pt x="66071" y="293914"/>
                </a:lnTo>
                <a:lnTo>
                  <a:pt x="67066" y="295955"/>
                </a:lnTo>
                <a:lnTo>
                  <a:pt x="68681" y="297316"/>
                </a:lnTo>
                <a:lnTo>
                  <a:pt x="70710" y="298223"/>
                </a:lnTo>
                <a:lnTo>
                  <a:pt x="71111" y="298828"/>
                </a:lnTo>
                <a:lnTo>
                  <a:pt x="70425" y="299231"/>
                </a:lnTo>
                <a:lnTo>
                  <a:pt x="66197" y="30003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77"/>
          <p:cNvSpPr/>
          <p:nvPr/>
        </p:nvSpPr>
        <p:spPr>
          <a:xfrm>
            <a:off x="4546282" y="2125980"/>
            <a:ext cx="60009" cy="368618"/>
          </a:xfrm>
          <a:custGeom>
            <a:avLst/>
            <a:gdLst/>
            <a:ahLst/>
            <a:cxnLst/>
            <a:rect l="0" t="0" r="0" b="0"/>
            <a:pathLst>
              <a:path w="60009" h="368618">
                <a:moveTo>
                  <a:pt x="0" y="0"/>
                </a:moveTo>
                <a:lnTo>
                  <a:pt x="4551" y="9101"/>
                </a:lnTo>
                <a:lnTo>
                  <a:pt x="5892" y="13687"/>
                </a:lnTo>
                <a:lnTo>
                  <a:pt x="8731" y="31148"/>
                </a:lnTo>
                <a:lnTo>
                  <a:pt x="12770" y="49404"/>
                </a:lnTo>
                <a:lnTo>
                  <a:pt x="14229" y="57701"/>
                </a:lnTo>
                <a:lnTo>
                  <a:pt x="15201" y="65137"/>
                </a:lnTo>
                <a:lnTo>
                  <a:pt x="15849" y="72000"/>
                </a:lnTo>
                <a:lnTo>
                  <a:pt x="17234" y="79432"/>
                </a:lnTo>
                <a:lnTo>
                  <a:pt x="19109" y="87244"/>
                </a:lnTo>
                <a:lnTo>
                  <a:pt x="21312" y="95310"/>
                </a:lnTo>
                <a:lnTo>
                  <a:pt x="22780" y="103545"/>
                </a:lnTo>
                <a:lnTo>
                  <a:pt x="23759" y="111893"/>
                </a:lnTo>
                <a:lnTo>
                  <a:pt x="24412" y="120315"/>
                </a:lnTo>
                <a:lnTo>
                  <a:pt x="24847" y="127835"/>
                </a:lnTo>
                <a:lnTo>
                  <a:pt x="25331" y="141270"/>
                </a:lnTo>
                <a:lnTo>
                  <a:pt x="25683" y="203717"/>
                </a:lnTo>
                <a:lnTo>
                  <a:pt x="26647" y="212011"/>
                </a:lnTo>
                <a:lnTo>
                  <a:pt x="28243" y="219446"/>
                </a:lnTo>
                <a:lnTo>
                  <a:pt x="30259" y="226307"/>
                </a:lnTo>
                <a:lnTo>
                  <a:pt x="37647" y="254167"/>
                </a:lnTo>
                <a:lnTo>
                  <a:pt x="39385" y="261837"/>
                </a:lnTo>
                <a:lnTo>
                  <a:pt x="40544" y="267903"/>
                </a:lnTo>
                <a:lnTo>
                  <a:pt x="41832" y="278135"/>
                </a:lnTo>
                <a:lnTo>
                  <a:pt x="42404" y="289033"/>
                </a:lnTo>
                <a:lnTo>
                  <a:pt x="42659" y="297686"/>
                </a:lnTo>
                <a:lnTo>
                  <a:pt x="42822" y="311003"/>
                </a:lnTo>
                <a:lnTo>
                  <a:pt x="43788" y="314015"/>
                </a:lnTo>
                <a:lnTo>
                  <a:pt x="45385" y="316976"/>
                </a:lnTo>
                <a:lnTo>
                  <a:pt x="47401" y="319902"/>
                </a:lnTo>
                <a:lnTo>
                  <a:pt x="48746" y="323758"/>
                </a:lnTo>
                <a:lnTo>
                  <a:pt x="50240" y="333122"/>
                </a:lnTo>
                <a:lnTo>
                  <a:pt x="51591" y="337334"/>
                </a:lnTo>
                <a:lnTo>
                  <a:pt x="53444" y="341094"/>
                </a:lnTo>
                <a:lnTo>
                  <a:pt x="55632" y="344553"/>
                </a:lnTo>
                <a:lnTo>
                  <a:pt x="57090" y="347812"/>
                </a:lnTo>
                <a:lnTo>
                  <a:pt x="58063" y="350937"/>
                </a:lnTo>
                <a:lnTo>
                  <a:pt x="60008" y="36861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78"/>
          <p:cNvSpPr/>
          <p:nvPr/>
        </p:nvSpPr>
        <p:spPr>
          <a:xfrm>
            <a:off x="4650907" y="2151802"/>
            <a:ext cx="293248" cy="330214"/>
          </a:xfrm>
          <a:custGeom>
            <a:avLst/>
            <a:gdLst/>
            <a:ahLst/>
            <a:cxnLst/>
            <a:rect l="0" t="0" r="0" b="0"/>
            <a:pathLst>
              <a:path w="293248" h="330214">
                <a:moveTo>
                  <a:pt x="238275" y="8468"/>
                </a:moveTo>
                <a:lnTo>
                  <a:pt x="238275" y="3917"/>
                </a:lnTo>
                <a:lnTo>
                  <a:pt x="237323" y="2576"/>
                </a:lnTo>
                <a:lnTo>
                  <a:pt x="235735" y="1683"/>
                </a:lnTo>
                <a:lnTo>
                  <a:pt x="231431" y="689"/>
                </a:lnTo>
                <a:lnTo>
                  <a:pt x="223653" y="130"/>
                </a:lnTo>
                <a:lnTo>
                  <a:pt x="218124" y="0"/>
                </a:lnTo>
                <a:lnTo>
                  <a:pt x="209951" y="2482"/>
                </a:lnTo>
                <a:lnTo>
                  <a:pt x="205105" y="4477"/>
                </a:lnTo>
                <a:lnTo>
                  <a:pt x="199969" y="5807"/>
                </a:lnTo>
                <a:lnTo>
                  <a:pt x="194640" y="6694"/>
                </a:lnTo>
                <a:lnTo>
                  <a:pt x="189183" y="7285"/>
                </a:lnTo>
                <a:lnTo>
                  <a:pt x="182687" y="8632"/>
                </a:lnTo>
                <a:lnTo>
                  <a:pt x="175499" y="10482"/>
                </a:lnTo>
                <a:lnTo>
                  <a:pt x="167849" y="12668"/>
                </a:lnTo>
                <a:lnTo>
                  <a:pt x="160845" y="14125"/>
                </a:lnTo>
                <a:lnTo>
                  <a:pt x="154270" y="15097"/>
                </a:lnTo>
                <a:lnTo>
                  <a:pt x="147982" y="15745"/>
                </a:lnTo>
                <a:lnTo>
                  <a:pt x="140932" y="16176"/>
                </a:lnTo>
                <a:lnTo>
                  <a:pt x="125479" y="16656"/>
                </a:lnTo>
                <a:lnTo>
                  <a:pt x="60517" y="17006"/>
                </a:lnTo>
                <a:lnTo>
                  <a:pt x="52142" y="16065"/>
                </a:lnTo>
                <a:lnTo>
                  <a:pt x="44654" y="14485"/>
                </a:lnTo>
                <a:lnTo>
                  <a:pt x="37757" y="12479"/>
                </a:lnTo>
                <a:lnTo>
                  <a:pt x="32206" y="11142"/>
                </a:lnTo>
                <a:lnTo>
                  <a:pt x="23499" y="9656"/>
                </a:lnTo>
                <a:lnTo>
                  <a:pt x="16454" y="8996"/>
                </a:lnTo>
                <a:lnTo>
                  <a:pt x="10148" y="8702"/>
                </a:lnTo>
                <a:lnTo>
                  <a:pt x="0" y="8498"/>
                </a:lnTo>
                <a:lnTo>
                  <a:pt x="368" y="10393"/>
                </a:lnTo>
                <a:lnTo>
                  <a:pt x="3316" y="17578"/>
                </a:lnTo>
                <a:lnTo>
                  <a:pt x="5261" y="27122"/>
                </a:lnTo>
                <a:lnTo>
                  <a:pt x="6126" y="36761"/>
                </a:lnTo>
                <a:lnTo>
                  <a:pt x="6510" y="44220"/>
                </a:lnTo>
                <a:lnTo>
                  <a:pt x="6726" y="53774"/>
                </a:lnTo>
                <a:lnTo>
                  <a:pt x="6791" y="67188"/>
                </a:lnTo>
                <a:lnTo>
                  <a:pt x="7752" y="71427"/>
                </a:lnTo>
                <a:lnTo>
                  <a:pt x="11361" y="78677"/>
                </a:lnTo>
                <a:lnTo>
                  <a:pt x="13599" y="87614"/>
                </a:lnTo>
                <a:lnTo>
                  <a:pt x="14196" y="92664"/>
                </a:lnTo>
                <a:lnTo>
                  <a:pt x="14594" y="99841"/>
                </a:lnTo>
                <a:lnTo>
                  <a:pt x="15036" y="117976"/>
                </a:lnTo>
                <a:lnTo>
                  <a:pt x="15359" y="147312"/>
                </a:lnTo>
                <a:lnTo>
                  <a:pt x="16322" y="149608"/>
                </a:lnTo>
                <a:lnTo>
                  <a:pt x="17916" y="151139"/>
                </a:lnTo>
                <a:lnTo>
                  <a:pt x="22768" y="153595"/>
                </a:lnTo>
                <a:lnTo>
                  <a:pt x="28159" y="154021"/>
                </a:lnTo>
                <a:lnTo>
                  <a:pt x="29618" y="153128"/>
                </a:lnTo>
                <a:lnTo>
                  <a:pt x="30590" y="151581"/>
                </a:lnTo>
                <a:lnTo>
                  <a:pt x="31238" y="149596"/>
                </a:lnTo>
                <a:lnTo>
                  <a:pt x="34499" y="144851"/>
                </a:lnTo>
                <a:lnTo>
                  <a:pt x="36702" y="142252"/>
                </a:lnTo>
                <a:lnTo>
                  <a:pt x="39123" y="140520"/>
                </a:lnTo>
                <a:lnTo>
                  <a:pt x="57204" y="132961"/>
                </a:lnTo>
                <a:lnTo>
                  <a:pt x="73076" y="125259"/>
                </a:lnTo>
                <a:lnTo>
                  <a:pt x="108047" y="107842"/>
                </a:lnTo>
                <a:lnTo>
                  <a:pt x="119072" y="103292"/>
                </a:lnTo>
                <a:lnTo>
                  <a:pt x="128326" y="100259"/>
                </a:lnTo>
                <a:lnTo>
                  <a:pt x="136401" y="98237"/>
                </a:lnTo>
                <a:lnTo>
                  <a:pt x="143689" y="96889"/>
                </a:lnTo>
                <a:lnTo>
                  <a:pt x="150453" y="95990"/>
                </a:lnTo>
                <a:lnTo>
                  <a:pt x="156866" y="95391"/>
                </a:lnTo>
                <a:lnTo>
                  <a:pt x="163048" y="94992"/>
                </a:lnTo>
                <a:lnTo>
                  <a:pt x="169073" y="94725"/>
                </a:lnTo>
                <a:lnTo>
                  <a:pt x="181801" y="94429"/>
                </a:lnTo>
                <a:lnTo>
                  <a:pt x="196983" y="94298"/>
                </a:lnTo>
                <a:lnTo>
                  <a:pt x="205032" y="96168"/>
                </a:lnTo>
                <a:lnTo>
                  <a:pt x="213255" y="99319"/>
                </a:lnTo>
                <a:lnTo>
                  <a:pt x="242435" y="113514"/>
                </a:lnTo>
                <a:lnTo>
                  <a:pt x="247716" y="116599"/>
                </a:lnTo>
                <a:lnTo>
                  <a:pt x="256124" y="122566"/>
                </a:lnTo>
                <a:lnTo>
                  <a:pt x="260652" y="126443"/>
                </a:lnTo>
                <a:lnTo>
                  <a:pt x="265575" y="130933"/>
                </a:lnTo>
                <a:lnTo>
                  <a:pt x="270763" y="135831"/>
                </a:lnTo>
                <a:lnTo>
                  <a:pt x="275173" y="141002"/>
                </a:lnTo>
                <a:lnTo>
                  <a:pt x="279066" y="146354"/>
                </a:lnTo>
                <a:lnTo>
                  <a:pt x="282615" y="151826"/>
                </a:lnTo>
                <a:lnTo>
                  <a:pt x="285932" y="158333"/>
                </a:lnTo>
                <a:lnTo>
                  <a:pt x="289096" y="165528"/>
                </a:lnTo>
                <a:lnTo>
                  <a:pt x="292159" y="173182"/>
                </a:lnTo>
                <a:lnTo>
                  <a:pt x="293247" y="180190"/>
                </a:lnTo>
                <a:lnTo>
                  <a:pt x="293021" y="186767"/>
                </a:lnTo>
                <a:lnTo>
                  <a:pt x="291918" y="193056"/>
                </a:lnTo>
                <a:lnTo>
                  <a:pt x="291182" y="199154"/>
                </a:lnTo>
                <a:lnTo>
                  <a:pt x="290691" y="205124"/>
                </a:lnTo>
                <a:lnTo>
                  <a:pt x="290364" y="211010"/>
                </a:lnTo>
                <a:lnTo>
                  <a:pt x="289194" y="216838"/>
                </a:lnTo>
                <a:lnTo>
                  <a:pt x="287460" y="222629"/>
                </a:lnTo>
                <a:lnTo>
                  <a:pt x="285353" y="228394"/>
                </a:lnTo>
                <a:lnTo>
                  <a:pt x="282996" y="234143"/>
                </a:lnTo>
                <a:lnTo>
                  <a:pt x="280471" y="239880"/>
                </a:lnTo>
                <a:lnTo>
                  <a:pt x="277836" y="245610"/>
                </a:lnTo>
                <a:lnTo>
                  <a:pt x="271316" y="253240"/>
                </a:lnTo>
                <a:lnTo>
                  <a:pt x="262208" y="262137"/>
                </a:lnTo>
                <a:lnTo>
                  <a:pt x="251372" y="271878"/>
                </a:lnTo>
                <a:lnTo>
                  <a:pt x="240339" y="280277"/>
                </a:lnTo>
                <a:lnTo>
                  <a:pt x="229173" y="287781"/>
                </a:lnTo>
                <a:lnTo>
                  <a:pt x="217920" y="294689"/>
                </a:lnTo>
                <a:lnTo>
                  <a:pt x="208513" y="300247"/>
                </a:lnTo>
                <a:lnTo>
                  <a:pt x="192980" y="308962"/>
                </a:lnTo>
                <a:lnTo>
                  <a:pt x="185218" y="312620"/>
                </a:lnTo>
                <a:lnTo>
                  <a:pt x="177187" y="316011"/>
                </a:lnTo>
                <a:lnTo>
                  <a:pt x="168974" y="319224"/>
                </a:lnTo>
                <a:lnTo>
                  <a:pt x="161594" y="321366"/>
                </a:lnTo>
                <a:lnTo>
                  <a:pt x="154769" y="322794"/>
                </a:lnTo>
                <a:lnTo>
                  <a:pt x="148315" y="323746"/>
                </a:lnTo>
                <a:lnTo>
                  <a:pt x="140201" y="325333"/>
                </a:lnTo>
                <a:lnTo>
                  <a:pt x="121027" y="329637"/>
                </a:lnTo>
                <a:lnTo>
                  <a:pt x="113437" y="330213"/>
                </a:lnTo>
                <a:lnTo>
                  <a:pt x="107425" y="329644"/>
                </a:lnTo>
                <a:lnTo>
                  <a:pt x="102464" y="328313"/>
                </a:lnTo>
                <a:lnTo>
                  <a:pt x="97252" y="327425"/>
                </a:lnTo>
                <a:lnTo>
                  <a:pt x="91872" y="326834"/>
                </a:lnTo>
                <a:lnTo>
                  <a:pt x="86380" y="326439"/>
                </a:lnTo>
                <a:lnTo>
                  <a:pt x="81767" y="325224"/>
                </a:lnTo>
                <a:lnTo>
                  <a:pt x="74101" y="321333"/>
                </a:lnTo>
                <a:lnTo>
                  <a:pt x="67519" y="316429"/>
                </a:lnTo>
                <a:lnTo>
                  <a:pt x="64430" y="313788"/>
                </a:lnTo>
                <a:lnTo>
                  <a:pt x="61418" y="312027"/>
                </a:lnTo>
                <a:lnTo>
                  <a:pt x="55532" y="310070"/>
                </a:lnTo>
                <a:lnTo>
                  <a:pt x="53581" y="308596"/>
                </a:lnTo>
                <a:lnTo>
                  <a:pt x="52281" y="306661"/>
                </a:lnTo>
                <a:lnTo>
                  <a:pt x="50836" y="301971"/>
                </a:lnTo>
                <a:lnTo>
                  <a:pt x="49909" y="293738"/>
                </a:lnTo>
                <a:lnTo>
                  <a:pt x="49680" y="28278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79"/>
          <p:cNvSpPr/>
          <p:nvPr/>
        </p:nvSpPr>
        <p:spPr>
          <a:xfrm>
            <a:off x="5094922" y="2254567"/>
            <a:ext cx="274321" cy="8573"/>
          </a:xfrm>
          <a:custGeom>
            <a:avLst/>
            <a:gdLst/>
            <a:ahLst/>
            <a:cxnLst/>
            <a:rect l="0" t="0" r="0" b="0"/>
            <a:pathLst>
              <a:path w="274321" h="8573">
                <a:moveTo>
                  <a:pt x="0" y="8572"/>
                </a:moveTo>
                <a:lnTo>
                  <a:pt x="23864" y="8572"/>
                </a:lnTo>
                <a:lnTo>
                  <a:pt x="55056" y="6033"/>
                </a:lnTo>
                <a:lnTo>
                  <a:pt x="93050" y="2681"/>
                </a:lnTo>
                <a:lnTo>
                  <a:pt x="116285" y="1192"/>
                </a:lnTo>
                <a:lnTo>
                  <a:pt x="145662" y="530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80"/>
          <p:cNvSpPr/>
          <p:nvPr/>
        </p:nvSpPr>
        <p:spPr>
          <a:xfrm>
            <a:off x="5112067" y="2340293"/>
            <a:ext cx="308611" cy="8572"/>
          </a:xfrm>
          <a:custGeom>
            <a:avLst/>
            <a:gdLst/>
            <a:ahLst/>
            <a:cxnLst/>
            <a:rect l="0" t="0" r="0" b="0"/>
            <a:pathLst>
              <a:path w="308611" h="8572">
                <a:moveTo>
                  <a:pt x="0" y="8571"/>
                </a:moveTo>
                <a:lnTo>
                  <a:pt x="123352" y="8571"/>
                </a:lnTo>
                <a:lnTo>
                  <a:pt x="135575" y="7619"/>
                </a:lnTo>
                <a:lnTo>
                  <a:pt x="148486" y="6032"/>
                </a:lnTo>
                <a:lnTo>
                  <a:pt x="161856" y="4021"/>
                </a:lnTo>
                <a:lnTo>
                  <a:pt x="175531" y="2680"/>
                </a:lnTo>
                <a:lnTo>
                  <a:pt x="189411" y="1786"/>
                </a:lnTo>
                <a:lnTo>
                  <a:pt x="214675" y="794"/>
                </a:lnTo>
                <a:lnTo>
                  <a:pt x="239608" y="235"/>
                </a:lnTo>
                <a:lnTo>
                  <a:pt x="299425" y="0"/>
                </a:lnTo>
                <a:lnTo>
                  <a:pt x="308610" y="857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81"/>
          <p:cNvSpPr/>
          <p:nvPr/>
        </p:nvSpPr>
        <p:spPr>
          <a:xfrm>
            <a:off x="5609783" y="2151807"/>
            <a:ext cx="265238" cy="265639"/>
          </a:xfrm>
          <a:custGeom>
            <a:avLst/>
            <a:gdLst/>
            <a:ahLst/>
            <a:cxnLst/>
            <a:rect l="0" t="0" r="0" b="0"/>
            <a:pathLst>
              <a:path w="265238" h="265639">
                <a:moveTo>
                  <a:pt x="59496" y="25607"/>
                </a:moveTo>
                <a:lnTo>
                  <a:pt x="59496" y="16506"/>
                </a:lnTo>
                <a:lnTo>
                  <a:pt x="60449" y="13825"/>
                </a:lnTo>
                <a:lnTo>
                  <a:pt x="62037" y="12038"/>
                </a:lnTo>
                <a:lnTo>
                  <a:pt x="66878" y="9169"/>
                </a:lnTo>
                <a:lnTo>
                  <a:pt x="72267" y="4121"/>
                </a:lnTo>
                <a:lnTo>
                  <a:pt x="78488" y="2711"/>
                </a:lnTo>
                <a:lnTo>
                  <a:pt x="87397" y="1771"/>
                </a:lnTo>
                <a:lnTo>
                  <a:pt x="107139" y="726"/>
                </a:lnTo>
                <a:lnTo>
                  <a:pt x="122264" y="262"/>
                </a:lnTo>
                <a:lnTo>
                  <a:pt x="159692" y="0"/>
                </a:lnTo>
                <a:lnTo>
                  <a:pt x="171061" y="916"/>
                </a:lnTo>
                <a:lnTo>
                  <a:pt x="180545" y="2479"/>
                </a:lnTo>
                <a:lnTo>
                  <a:pt x="188773" y="4473"/>
                </a:lnTo>
                <a:lnTo>
                  <a:pt x="196164" y="5803"/>
                </a:lnTo>
                <a:lnTo>
                  <a:pt x="202995" y="6690"/>
                </a:lnTo>
                <a:lnTo>
                  <a:pt x="209455" y="7280"/>
                </a:lnTo>
                <a:lnTo>
                  <a:pt x="216619" y="9580"/>
                </a:lnTo>
                <a:lnTo>
                  <a:pt x="224252" y="13017"/>
                </a:lnTo>
                <a:lnTo>
                  <a:pt x="243382" y="23121"/>
                </a:lnTo>
                <a:lnTo>
                  <a:pt x="251079" y="29582"/>
                </a:lnTo>
                <a:lnTo>
                  <a:pt x="258944" y="37851"/>
                </a:lnTo>
                <a:lnTo>
                  <a:pt x="262440" y="44702"/>
                </a:lnTo>
                <a:lnTo>
                  <a:pt x="263372" y="49767"/>
                </a:lnTo>
                <a:lnTo>
                  <a:pt x="263994" y="56001"/>
                </a:lnTo>
                <a:lnTo>
                  <a:pt x="264408" y="63015"/>
                </a:lnTo>
                <a:lnTo>
                  <a:pt x="264868" y="75888"/>
                </a:lnTo>
                <a:lnTo>
                  <a:pt x="264991" y="81988"/>
                </a:lnTo>
                <a:lnTo>
                  <a:pt x="264120" y="88912"/>
                </a:lnTo>
                <a:lnTo>
                  <a:pt x="262588" y="96386"/>
                </a:lnTo>
                <a:lnTo>
                  <a:pt x="260613" y="104225"/>
                </a:lnTo>
                <a:lnTo>
                  <a:pt x="255487" y="114214"/>
                </a:lnTo>
                <a:lnTo>
                  <a:pt x="248259" y="125636"/>
                </a:lnTo>
                <a:lnTo>
                  <a:pt x="239630" y="138013"/>
                </a:lnTo>
                <a:lnTo>
                  <a:pt x="231973" y="147217"/>
                </a:lnTo>
                <a:lnTo>
                  <a:pt x="224964" y="154306"/>
                </a:lnTo>
                <a:lnTo>
                  <a:pt x="218386" y="159984"/>
                </a:lnTo>
                <a:lnTo>
                  <a:pt x="211143" y="166627"/>
                </a:lnTo>
                <a:lnTo>
                  <a:pt x="195475" y="181628"/>
                </a:lnTo>
                <a:lnTo>
                  <a:pt x="186344" y="188676"/>
                </a:lnTo>
                <a:lnTo>
                  <a:pt x="176446" y="195280"/>
                </a:lnTo>
                <a:lnTo>
                  <a:pt x="166038" y="201588"/>
                </a:lnTo>
                <a:lnTo>
                  <a:pt x="157194" y="206745"/>
                </a:lnTo>
                <a:lnTo>
                  <a:pt x="142288" y="215016"/>
                </a:lnTo>
                <a:lnTo>
                  <a:pt x="136598" y="217602"/>
                </a:lnTo>
                <a:lnTo>
                  <a:pt x="131852" y="219326"/>
                </a:lnTo>
                <a:lnTo>
                  <a:pt x="127736" y="220476"/>
                </a:lnTo>
                <a:lnTo>
                  <a:pt x="123087" y="222195"/>
                </a:lnTo>
                <a:lnTo>
                  <a:pt x="118083" y="224293"/>
                </a:lnTo>
                <a:lnTo>
                  <a:pt x="112841" y="226645"/>
                </a:lnTo>
                <a:lnTo>
                  <a:pt x="106490" y="228212"/>
                </a:lnTo>
                <a:lnTo>
                  <a:pt x="99398" y="229257"/>
                </a:lnTo>
                <a:lnTo>
                  <a:pt x="91812" y="229954"/>
                </a:lnTo>
                <a:lnTo>
                  <a:pt x="85803" y="230419"/>
                </a:lnTo>
                <a:lnTo>
                  <a:pt x="76586" y="230935"/>
                </a:lnTo>
                <a:lnTo>
                  <a:pt x="52389" y="231225"/>
                </a:lnTo>
                <a:lnTo>
                  <a:pt x="34742" y="231311"/>
                </a:lnTo>
                <a:lnTo>
                  <a:pt x="30611" y="230371"/>
                </a:lnTo>
                <a:lnTo>
                  <a:pt x="20246" y="225449"/>
                </a:lnTo>
                <a:lnTo>
                  <a:pt x="14112" y="223964"/>
                </a:lnTo>
                <a:lnTo>
                  <a:pt x="8211" y="220763"/>
                </a:lnTo>
                <a:lnTo>
                  <a:pt x="1212" y="215499"/>
                </a:lnTo>
                <a:lnTo>
                  <a:pt x="638" y="214114"/>
                </a:lnTo>
                <a:lnTo>
                  <a:pt x="0" y="210036"/>
                </a:lnTo>
                <a:lnTo>
                  <a:pt x="782" y="208567"/>
                </a:lnTo>
                <a:lnTo>
                  <a:pt x="2256" y="207588"/>
                </a:lnTo>
                <a:lnTo>
                  <a:pt x="6434" y="206500"/>
                </a:lnTo>
                <a:lnTo>
                  <a:pt x="14141" y="205888"/>
                </a:lnTo>
                <a:lnTo>
                  <a:pt x="19654" y="205745"/>
                </a:lnTo>
                <a:lnTo>
                  <a:pt x="130954" y="205633"/>
                </a:lnTo>
                <a:lnTo>
                  <a:pt x="141425" y="206584"/>
                </a:lnTo>
                <a:lnTo>
                  <a:pt x="151263" y="208171"/>
                </a:lnTo>
                <a:lnTo>
                  <a:pt x="160679" y="210182"/>
                </a:lnTo>
                <a:lnTo>
                  <a:pt x="168862" y="212475"/>
                </a:lnTo>
                <a:lnTo>
                  <a:pt x="176221" y="214955"/>
                </a:lnTo>
                <a:lnTo>
                  <a:pt x="183033" y="217562"/>
                </a:lnTo>
                <a:lnTo>
                  <a:pt x="188527" y="219300"/>
                </a:lnTo>
                <a:lnTo>
                  <a:pt x="193142" y="220458"/>
                </a:lnTo>
                <a:lnTo>
                  <a:pt x="197171" y="221230"/>
                </a:lnTo>
                <a:lnTo>
                  <a:pt x="204188" y="224629"/>
                </a:lnTo>
                <a:lnTo>
                  <a:pt x="210481" y="229314"/>
                </a:lnTo>
                <a:lnTo>
                  <a:pt x="216454" y="234571"/>
                </a:lnTo>
                <a:lnTo>
                  <a:pt x="219380" y="236354"/>
                </a:lnTo>
                <a:lnTo>
                  <a:pt x="225171" y="238335"/>
                </a:lnTo>
                <a:lnTo>
                  <a:pt x="230920" y="241756"/>
                </a:lnTo>
                <a:lnTo>
                  <a:pt x="236650" y="246451"/>
                </a:lnTo>
                <a:lnTo>
                  <a:pt x="244278" y="253497"/>
                </a:lnTo>
                <a:lnTo>
                  <a:pt x="250408" y="259396"/>
                </a:lnTo>
                <a:lnTo>
                  <a:pt x="265237" y="26563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82"/>
          <p:cNvSpPr/>
          <p:nvPr/>
        </p:nvSpPr>
        <p:spPr>
          <a:xfrm>
            <a:off x="6029325" y="2065972"/>
            <a:ext cx="68580" cy="368618"/>
          </a:xfrm>
          <a:custGeom>
            <a:avLst/>
            <a:gdLst/>
            <a:ahLst/>
            <a:cxnLst/>
            <a:rect l="0" t="0" r="0" b="0"/>
            <a:pathLst>
              <a:path w="68580" h="368618">
                <a:moveTo>
                  <a:pt x="0" y="0"/>
                </a:moveTo>
                <a:lnTo>
                  <a:pt x="4550" y="4551"/>
                </a:lnTo>
                <a:lnTo>
                  <a:pt x="5891" y="6844"/>
                </a:lnTo>
                <a:lnTo>
                  <a:pt x="7380" y="11932"/>
                </a:lnTo>
                <a:lnTo>
                  <a:pt x="8219" y="20151"/>
                </a:lnTo>
                <a:lnTo>
                  <a:pt x="9289" y="22959"/>
                </a:lnTo>
                <a:lnTo>
                  <a:pt x="10955" y="25784"/>
                </a:lnTo>
                <a:lnTo>
                  <a:pt x="13018" y="28619"/>
                </a:lnTo>
                <a:lnTo>
                  <a:pt x="14394" y="32414"/>
                </a:lnTo>
                <a:lnTo>
                  <a:pt x="15922" y="41711"/>
                </a:lnTo>
                <a:lnTo>
                  <a:pt x="19141" y="59813"/>
                </a:lnTo>
                <a:lnTo>
                  <a:pt x="21333" y="71308"/>
                </a:lnTo>
                <a:lnTo>
                  <a:pt x="23747" y="80876"/>
                </a:lnTo>
                <a:lnTo>
                  <a:pt x="26309" y="89160"/>
                </a:lnTo>
                <a:lnTo>
                  <a:pt x="28969" y="96587"/>
                </a:lnTo>
                <a:lnTo>
                  <a:pt x="30743" y="103444"/>
                </a:lnTo>
                <a:lnTo>
                  <a:pt x="31925" y="109920"/>
                </a:lnTo>
                <a:lnTo>
                  <a:pt x="32713" y="116143"/>
                </a:lnTo>
                <a:lnTo>
                  <a:pt x="33239" y="122196"/>
                </a:lnTo>
                <a:lnTo>
                  <a:pt x="33589" y="128137"/>
                </a:lnTo>
                <a:lnTo>
                  <a:pt x="33823" y="134002"/>
                </a:lnTo>
                <a:lnTo>
                  <a:pt x="35883" y="145532"/>
                </a:lnTo>
                <a:lnTo>
                  <a:pt x="39162" y="160839"/>
                </a:lnTo>
                <a:lnTo>
                  <a:pt x="43253" y="178664"/>
                </a:lnTo>
                <a:lnTo>
                  <a:pt x="45980" y="193404"/>
                </a:lnTo>
                <a:lnTo>
                  <a:pt x="47799" y="206088"/>
                </a:lnTo>
                <a:lnTo>
                  <a:pt x="49010" y="217402"/>
                </a:lnTo>
                <a:lnTo>
                  <a:pt x="49819" y="226850"/>
                </a:lnTo>
                <a:lnTo>
                  <a:pt x="50357" y="235053"/>
                </a:lnTo>
                <a:lnTo>
                  <a:pt x="50717" y="242427"/>
                </a:lnTo>
                <a:lnTo>
                  <a:pt x="51908" y="249248"/>
                </a:lnTo>
                <a:lnTo>
                  <a:pt x="53656" y="255701"/>
                </a:lnTo>
                <a:lnTo>
                  <a:pt x="55772" y="261907"/>
                </a:lnTo>
                <a:lnTo>
                  <a:pt x="57184" y="267950"/>
                </a:lnTo>
                <a:lnTo>
                  <a:pt x="58125" y="273883"/>
                </a:lnTo>
                <a:lnTo>
                  <a:pt x="58752" y="279744"/>
                </a:lnTo>
                <a:lnTo>
                  <a:pt x="60123" y="285556"/>
                </a:lnTo>
                <a:lnTo>
                  <a:pt x="61990" y="291336"/>
                </a:lnTo>
                <a:lnTo>
                  <a:pt x="64187" y="297094"/>
                </a:lnTo>
                <a:lnTo>
                  <a:pt x="65651" y="302838"/>
                </a:lnTo>
                <a:lnTo>
                  <a:pt x="67278" y="314300"/>
                </a:lnTo>
                <a:lnTo>
                  <a:pt x="68001" y="323204"/>
                </a:lnTo>
                <a:lnTo>
                  <a:pt x="68409" y="333572"/>
                </a:lnTo>
                <a:lnTo>
                  <a:pt x="68529" y="345216"/>
                </a:lnTo>
                <a:lnTo>
                  <a:pt x="68579" y="36861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83"/>
          <p:cNvSpPr/>
          <p:nvPr/>
        </p:nvSpPr>
        <p:spPr>
          <a:xfrm>
            <a:off x="6217920" y="2177414"/>
            <a:ext cx="402908" cy="248604"/>
          </a:xfrm>
          <a:custGeom>
            <a:avLst/>
            <a:gdLst/>
            <a:ahLst/>
            <a:cxnLst/>
            <a:rect l="0" t="0" r="0" b="0"/>
            <a:pathLst>
              <a:path w="402908" h="248604">
                <a:moveTo>
                  <a:pt x="0" y="0"/>
                </a:moveTo>
                <a:lnTo>
                  <a:pt x="4550" y="9102"/>
                </a:lnTo>
                <a:lnTo>
                  <a:pt x="6785" y="16111"/>
                </a:lnTo>
                <a:lnTo>
                  <a:pt x="7381" y="19313"/>
                </a:lnTo>
                <a:lnTo>
                  <a:pt x="10583" y="25412"/>
                </a:lnTo>
                <a:lnTo>
                  <a:pt x="15181" y="31297"/>
                </a:lnTo>
                <a:lnTo>
                  <a:pt x="20399" y="37088"/>
                </a:lnTo>
                <a:lnTo>
                  <a:pt x="25894" y="42836"/>
                </a:lnTo>
                <a:lnTo>
                  <a:pt x="50281" y="67415"/>
                </a:lnTo>
                <a:lnTo>
                  <a:pt x="59238" y="75424"/>
                </a:lnTo>
                <a:lnTo>
                  <a:pt x="84430" y="97022"/>
                </a:lnTo>
                <a:lnTo>
                  <a:pt x="95339" y="105639"/>
                </a:lnTo>
                <a:lnTo>
                  <a:pt x="104517" y="112336"/>
                </a:lnTo>
                <a:lnTo>
                  <a:pt x="112540" y="117754"/>
                </a:lnTo>
                <a:lnTo>
                  <a:pt x="134155" y="131393"/>
                </a:lnTo>
                <a:lnTo>
                  <a:pt x="146586" y="139030"/>
                </a:lnTo>
                <a:lnTo>
                  <a:pt x="156780" y="146027"/>
                </a:lnTo>
                <a:lnTo>
                  <a:pt x="165479" y="152597"/>
                </a:lnTo>
                <a:lnTo>
                  <a:pt x="173184" y="158881"/>
                </a:lnTo>
                <a:lnTo>
                  <a:pt x="182131" y="164976"/>
                </a:lnTo>
                <a:lnTo>
                  <a:pt x="191905" y="170944"/>
                </a:lnTo>
                <a:lnTo>
                  <a:pt x="211021" y="181703"/>
                </a:lnTo>
                <a:lnTo>
                  <a:pt x="225867" y="189660"/>
                </a:lnTo>
                <a:lnTo>
                  <a:pt x="233445" y="193115"/>
                </a:lnTo>
                <a:lnTo>
                  <a:pt x="241355" y="196371"/>
                </a:lnTo>
                <a:lnTo>
                  <a:pt x="249486" y="199494"/>
                </a:lnTo>
                <a:lnTo>
                  <a:pt x="256811" y="202529"/>
                </a:lnTo>
                <a:lnTo>
                  <a:pt x="263600" y="205505"/>
                </a:lnTo>
                <a:lnTo>
                  <a:pt x="276223" y="211351"/>
                </a:lnTo>
                <a:lnTo>
                  <a:pt x="305626" y="225729"/>
                </a:lnTo>
                <a:lnTo>
                  <a:pt x="313288" y="228591"/>
                </a:lnTo>
                <a:lnTo>
                  <a:pt x="322207" y="231452"/>
                </a:lnTo>
                <a:lnTo>
                  <a:pt x="331962" y="234311"/>
                </a:lnTo>
                <a:lnTo>
                  <a:pt x="341323" y="236218"/>
                </a:lnTo>
                <a:lnTo>
                  <a:pt x="350421" y="237489"/>
                </a:lnTo>
                <a:lnTo>
                  <a:pt x="359344" y="238336"/>
                </a:lnTo>
                <a:lnTo>
                  <a:pt x="371798" y="241817"/>
                </a:lnTo>
                <a:lnTo>
                  <a:pt x="376453" y="244079"/>
                </a:lnTo>
                <a:lnTo>
                  <a:pt x="386705" y="246593"/>
                </a:lnTo>
                <a:lnTo>
                  <a:pt x="402907" y="24860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84"/>
          <p:cNvSpPr/>
          <p:nvPr/>
        </p:nvSpPr>
        <p:spPr>
          <a:xfrm>
            <a:off x="6295072" y="2203132"/>
            <a:ext cx="205741" cy="205741"/>
          </a:xfrm>
          <a:custGeom>
            <a:avLst/>
            <a:gdLst/>
            <a:ahLst/>
            <a:cxnLst/>
            <a:rect l="0" t="0" r="0" b="0"/>
            <a:pathLst>
              <a:path w="205741" h="205741">
                <a:moveTo>
                  <a:pt x="205740" y="0"/>
                </a:moveTo>
                <a:lnTo>
                  <a:pt x="205740" y="4551"/>
                </a:lnTo>
                <a:lnTo>
                  <a:pt x="203835" y="7797"/>
                </a:lnTo>
                <a:lnTo>
                  <a:pt x="200660" y="11865"/>
                </a:lnTo>
                <a:lnTo>
                  <a:pt x="196639" y="16483"/>
                </a:lnTo>
                <a:lnTo>
                  <a:pt x="189630" y="24153"/>
                </a:lnTo>
                <a:lnTo>
                  <a:pt x="180329" y="33827"/>
                </a:lnTo>
                <a:lnTo>
                  <a:pt x="177369" y="36839"/>
                </a:lnTo>
                <a:lnTo>
                  <a:pt x="174444" y="40752"/>
                </a:lnTo>
                <a:lnTo>
                  <a:pt x="171541" y="45265"/>
                </a:lnTo>
                <a:lnTo>
                  <a:pt x="168653" y="50179"/>
                </a:lnTo>
                <a:lnTo>
                  <a:pt x="165775" y="54408"/>
                </a:lnTo>
                <a:lnTo>
                  <a:pt x="162905" y="58179"/>
                </a:lnTo>
                <a:lnTo>
                  <a:pt x="160038" y="61646"/>
                </a:lnTo>
                <a:lnTo>
                  <a:pt x="156222" y="65863"/>
                </a:lnTo>
                <a:lnTo>
                  <a:pt x="146902" y="75627"/>
                </a:lnTo>
                <a:lnTo>
                  <a:pt x="142702" y="80898"/>
                </a:lnTo>
                <a:lnTo>
                  <a:pt x="138950" y="86317"/>
                </a:lnTo>
                <a:lnTo>
                  <a:pt x="135495" y="91835"/>
                </a:lnTo>
                <a:lnTo>
                  <a:pt x="131288" y="97418"/>
                </a:lnTo>
                <a:lnTo>
                  <a:pt x="126578" y="103046"/>
                </a:lnTo>
                <a:lnTo>
                  <a:pt x="121533" y="108702"/>
                </a:lnTo>
                <a:lnTo>
                  <a:pt x="116264" y="113426"/>
                </a:lnTo>
                <a:lnTo>
                  <a:pt x="110847" y="117527"/>
                </a:lnTo>
                <a:lnTo>
                  <a:pt x="105331" y="121214"/>
                </a:lnTo>
                <a:lnTo>
                  <a:pt x="95938" y="128434"/>
                </a:lnTo>
                <a:lnTo>
                  <a:pt x="70262" y="149157"/>
                </a:lnTo>
                <a:lnTo>
                  <a:pt x="59224" y="158493"/>
                </a:lnTo>
                <a:lnTo>
                  <a:pt x="49960" y="166622"/>
                </a:lnTo>
                <a:lnTo>
                  <a:pt x="41879" y="173946"/>
                </a:lnTo>
                <a:lnTo>
                  <a:pt x="35540" y="178829"/>
                </a:lnTo>
                <a:lnTo>
                  <a:pt x="30361" y="182085"/>
                </a:lnTo>
                <a:lnTo>
                  <a:pt x="25956" y="184255"/>
                </a:lnTo>
                <a:lnTo>
                  <a:pt x="23019" y="186654"/>
                </a:lnTo>
                <a:lnTo>
                  <a:pt x="21061" y="189206"/>
                </a:lnTo>
                <a:lnTo>
                  <a:pt x="19755" y="191860"/>
                </a:lnTo>
                <a:lnTo>
                  <a:pt x="17933" y="193629"/>
                </a:lnTo>
                <a:lnTo>
                  <a:pt x="15765" y="194809"/>
                </a:lnTo>
                <a:lnTo>
                  <a:pt x="13368" y="195595"/>
                </a:lnTo>
                <a:lnTo>
                  <a:pt x="8164" y="199009"/>
                </a:lnTo>
                <a:lnTo>
                  <a:pt x="0" y="2057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85"/>
          <p:cNvSpPr/>
          <p:nvPr/>
        </p:nvSpPr>
        <p:spPr>
          <a:xfrm>
            <a:off x="6689407" y="2263139"/>
            <a:ext cx="385763" cy="8574"/>
          </a:xfrm>
          <a:custGeom>
            <a:avLst/>
            <a:gdLst/>
            <a:ahLst/>
            <a:cxnLst/>
            <a:rect l="0" t="0" r="0" b="0"/>
            <a:pathLst>
              <a:path w="385763" h="8574">
                <a:moveTo>
                  <a:pt x="0" y="8573"/>
                </a:moveTo>
                <a:lnTo>
                  <a:pt x="18203" y="4022"/>
                </a:lnTo>
                <a:lnTo>
                  <a:pt x="26423" y="2681"/>
                </a:lnTo>
                <a:lnTo>
                  <a:pt x="34760" y="1788"/>
                </a:lnTo>
                <a:lnTo>
                  <a:pt x="43176" y="1192"/>
                </a:lnTo>
                <a:lnTo>
                  <a:pt x="159694" y="236"/>
                </a:lnTo>
                <a:lnTo>
                  <a:pt x="38576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86"/>
          <p:cNvSpPr/>
          <p:nvPr/>
        </p:nvSpPr>
        <p:spPr>
          <a:xfrm>
            <a:off x="6843712" y="2168842"/>
            <a:ext cx="102871" cy="291466"/>
          </a:xfrm>
          <a:custGeom>
            <a:avLst/>
            <a:gdLst/>
            <a:ahLst/>
            <a:cxnLst/>
            <a:rect l="0" t="0" r="0" b="0"/>
            <a:pathLst>
              <a:path w="102871" h="291466">
                <a:moveTo>
                  <a:pt x="0" y="0"/>
                </a:moveTo>
                <a:lnTo>
                  <a:pt x="0" y="19313"/>
                </a:lnTo>
                <a:lnTo>
                  <a:pt x="1905" y="24305"/>
                </a:lnTo>
                <a:lnTo>
                  <a:pt x="5080" y="30491"/>
                </a:lnTo>
                <a:lnTo>
                  <a:pt x="9102" y="37472"/>
                </a:lnTo>
                <a:lnTo>
                  <a:pt x="11783" y="44032"/>
                </a:lnTo>
                <a:lnTo>
                  <a:pt x="13570" y="50309"/>
                </a:lnTo>
                <a:lnTo>
                  <a:pt x="14762" y="56400"/>
                </a:lnTo>
                <a:lnTo>
                  <a:pt x="16509" y="62365"/>
                </a:lnTo>
                <a:lnTo>
                  <a:pt x="18626" y="68247"/>
                </a:lnTo>
                <a:lnTo>
                  <a:pt x="20989" y="74073"/>
                </a:lnTo>
                <a:lnTo>
                  <a:pt x="23519" y="79862"/>
                </a:lnTo>
                <a:lnTo>
                  <a:pt x="28868" y="91374"/>
                </a:lnTo>
                <a:lnTo>
                  <a:pt x="31628" y="98064"/>
                </a:lnTo>
                <a:lnTo>
                  <a:pt x="34420" y="105381"/>
                </a:lnTo>
                <a:lnTo>
                  <a:pt x="37234" y="113116"/>
                </a:lnTo>
                <a:lnTo>
                  <a:pt x="40063" y="120179"/>
                </a:lnTo>
                <a:lnTo>
                  <a:pt x="42901" y="126792"/>
                </a:lnTo>
                <a:lnTo>
                  <a:pt x="48595" y="139220"/>
                </a:lnTo>
                <a:lnTo>
                  <a:pt x="60011" y="162720"/>
                </a:lnTo>
                <a:lnTo>
                  <a:pt x="62867" y="168488"/>
                </a:lnTo>
                <a:lnTo>
                  <a:pt x="65724" y="173285"/>
                </a:lnTo>
                <a:lnTo>
                  <a:pt x="68581" y="177436"/>
                </a:lnTo>
                <a:lnTo>
                  <a:pt x="71438" y="181156"/>
                </a:lnTo>
                <a:lnTo>
                  <a:pt x="74295" y="185541"/>
                </a:lnTo>
                <a:lnTo>
                  <a:pt x="77153" y="190369"/>
                </a:lnTo>
                <a:lnTo>
                  <a:pt x="80010" y="195492"/>
                </a:lnTo>
                <a:lnTo>
                  <a:pt x="83186" y="203726"/>
                </a:lnTo>
                <a:lnTo>
                  <a:pt x="85549" y="211512"/>
                </a:lnTo>
                <a:lnTo>
                  <a:pt x="87512" y="216256"/>
                </a:lnTo>
                <a:lnTo>
                  <a:pt x="89774" y="221323"/>
                </a:lnTo>
                <a:lnTo>
                  <a:pt x="92287" y="229493"/>
                </a:lnTo>
                <a:lnTo>
                  <a:pt x="92958" y="233005"/>
                </a:lnTo>
                <a:lnTo>
                  <a:pt x="94356" y="236299"/>
                </a:lnTo>
                <a:lnTo>
                  <a:pt x="96242" y="239448"/>
                </a:lnTo>
                <a:lnTo>
                  <a:pt x="98451" y="242499"/>
                </a:lnTo>
                <a:lnTo>
                  <a:pt x="100906" y="248430"/>
                </a:lnTo>
                <a:lnTo>
                  <a:pt x="102288" y="257124"/>
                </a:lnTo>
                <a:lnTo>
                  <a:pt x="102870" y="29146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87"/>
          <p:cNvSpPr/>
          <p:nvPr/>
        </p:nvSpPr>
        <p:spPr>
          <a:xfrm>
            <a:off x="7143750" y="2112549"/>
            <a:ext cx="358576" cy="313330"/>
          </a:xfrm>
          <a:custGeom>
            <a:avLst/>
            <a:gdLst/>
            <a:ahLst/>
            <a:cxnLst/>
            <a:rect l="0" t="0" r="0" b="0"/>
            <a:pathLst>
              <a:path w="358576" h="313330">
                <a:moveTo>
                  <a:pt x="0" y="47721"/>
                </a:moveTo>
                <a:lnTo>
                  <a:pt x="9101" y="34068"/>
                </a:lnTo>
                <a:lnTo>
                  <a:pt x="16109" y="24825"/>
                </a:lnTo>
                <a:lnTo>
                  <a:pt x="19311" y="21027"/>
                </a:lnTo>
                <a:lnTo>
                  <a:pt x="23352" y="18495"/>
                </a:lnTo>
                <a:lnTo>
                  <a:pt x="32921" y="15681"/>
                </a:lnTo>
                <a:lnTo>
                  <a:pt x="40984" y="11891"/>
                </a:lnTo>
                <a:lnTo>
                  <a:pt x="44468" y="9547"/>
                </a:lnTo>
                <a:lnTo>
                  <a:pt x="53418" y="6942"/>
                </a:lnTo>
                <a:lnTo>
                  <a:pt x="58473" y="6247"/>
                </a:lnTo>
                <a:lnTo>
                  <a:pt x="64699" y="5784"/>
                </a:lnTo>
                <a:lnTo>
                  <a:pt x="71708" y="5475"/>
                </a:lnTo>
                <a:lnTo>
                  <a:pt x="79237" y="5270"/>
                </a:lnTo>
                <a:lnTo>
                  <a:pt x="89020" y="4180"/>
                </a:lnTo>
                <a:lnTo>
                  <a:pt x="100304" y="2501"/>
                </a:lnTo>
                <a:lnTo>
                  <a:pt x="112590" y="429"/>
                </a:lnTo>
                <a:lnTo>
                  <a:pt x="122684" y="0"/>
                </a:lnTo>
                <a:lnTo>
                  <a:pt x="131319" y="667"/>
                </a:lnTo>
                <a:lnTo>
                  <a:pt x="138982" y="2064"/>
                </a:lnTo>
                <a:lnTo>
                  <a:pt x="149804" y="2995"/>
                </a:lnTo>
                <a:lnTo>
                  <a:pt x="162735" y="3616"/>
                </a:lnTo>
                <a:lnTo>
                  <a:pt x="177069" y="4030"/>
                </a:lnTo>
                <a:lnTo>
                  <a:pt x="190436" y="6211"/>
                </a:lnTo>
                <a:lnTo>
                  <a:pt x="203158" y="9570"/>
                </a:lnTo>
                <a:lnTo>
                  <a:pt x="215448" y="13714"/>
                </a:lnTo>
                <a:lnTo>
                  <a:pt x="224594" y="16477"/>
                </a:lnTo>
                <a:lnTo>
                  <a:pt x="231644" y="18319"/>
                </a:lnTo>
                <a:lnTo>
                  <a:pt x="242018" y="21318"/>
                </a:lnTo>
                <a:lnTo>
                  <a:pt x="249804" y="25826"/>
                </a:lnTo>
                <a:lnTo>
                  <a:pt x="259542" y="33719"/>
                </a:lnTo>
                <a:lnTo>
                  <a:pt x="261610" y="36481"/>
                </a:lnTo>
                <a:lnTo>
                  <a:pt x="263908" y="42090"/>
                </a:lnTo>
                <a:lnTo>
                  <a:pt x="263569" y="45872"/>
                </a:lnTo>
                <a:lnTo>
                  <a:pt x="260651" y="55154"/>
                </a:lnTo>
                <a:lnTo>
                  <a:pt x="256180" y="63089"/>
                </a:lnTo>
                <a:lnTo>
                  <a:pt x="253655" y="66539"/>
                </a:lnTo>
                <a:lnTo>
                  <a:pt x="245767" y="72912"/>
                </a:lnTo>
                <a:lnTo>
                  <a:pt x="235912" y="79872"/>
                </a:lnTo>
                <a:lnTo>
                  <a:pt x="225182" y="89315"/>
                </a:lnTo>
                <a:lnTo>
                  <a:pt x="216796" y="94500"/>
                </a:lnTo>
                <a:lnTo>
                  <a:pt x="206443" y="99862"/>
                </a:lnTo>
                <a:lnTo>
                  <a:pt x="194779" y="105342"/>
                </a:lnTo>
                <a:lnTo>
                  <a:pt x="169118" y="116510"/>
                </a:lnTo>
                <a:lnTo>
                  <a:pt x="155608" y="122155"/>
                </a:lnTo>
                <a:lnTo>
                  <a:pt x="142791" y="126871"/>
                </a:lnTo>
                <a:lnTo>
                  <a:pt x="130436" y="130968"/>
                </a:lnTo>
                <a:lnTo>
                  <a:pt x="118390" y="134651"/>
                </a:lnTo>
                <a:lnTo>
                  <a:pt x="109407" y="138059"/>
                </a:lnTo>
                <a:lnTo>
                  <a:pt x="102465" y="141284"/>
                </a:lnTo>
                <a:lnTo>
                  <a:pt x="89032" y="148752"/>
                </a:lnTo>
                <a:lnTo>
                  <a:pt x="84655" y="149773"/>
                </a:lnTo>
                <a:lnTo>
                  <a:pt x="81439" y="150227"/>
                </a:lnTo>
                <a:lnTo>
                  <a:pt x="81915" y="150349"/>
                </a:lnTo>
                <a:lnTo>
                  <a:pt x="89676" y="150519"/>
                </a:lnTo>
                <a:lnTo>
                  <a:pt x="213632" y="150590"/>
                </a:lnTo>
                <a:lnTo>
                  <a:pt x="225289" y="151543"/>
                </a:lnTo>
                <a:lnTo>
                  <a:pt x="238775" y="153131"/>
                </a:lnTo>
                <a:lnTo>
                  <a:pt x="253481" y="155141"/>
                </a:lnTo>
                <a:lnTo>
                  <a:pt x="265190" y="157434"/>
                </a:lnTo>
                <a:lnTo>
                  <a:pt x="274901" y="159916"/>
                </a:lnTo>
                <a:lnTo>
                  <a:pt x="300209" y="167958"/>
                </a:lnTo>
                <a:lnTo>
                  <a:pt x="308724" y="170742"/>
                </a:lnTo>
                <a:lnTo>
                  <a:pt x="315353" y="173550"/>
                </a:lnTo>
                <a:lnTo>
                  <a:pt x="325259" y="179210"/>
                </a:lnTo>
                <a:lnTo>
                  <a:pt x="335377" y="187440"/>
                </a:lnTo>
                <a:lnTo>
                  <a:pt x="344319" y="196496"/>
                </a:lnTo>
                <a:lnTo>
                  <a:pt x="350305" y="206949"/>
                </a:lnTo>
                <a:lnTo>
                  <a:pt x="356736" y="216079"/>
                </a:lnTo>
                <a:lnTo>
                  <a:pt x="358575" y="221924"/>
                </a:lnTo>
                <a:lnTo>
                  <a:pt x="358112" y="224816"/>
                </a:lnTo>
                <a:lnTo>
                  <a:pt x="355058" y="230570"/>
                </a:lnTo>
                <a:lnTo>
                  <a:pt x="343433" y="248266"/>
                </a:lnTo>
                <a:lnTo>
                  <a:pt x="337540" y="252855"/>
                </a:lnTo>
                <a:lnTo>
                  <a:pt x="330754" y="255914"/>
                </a:lnTo>
                <a:lnTo>
                  <a:pt x="323373" y="257954"/>
                </a:lnTo>
                <a:lnTo>
                  <a:pt x="316547" y="261219"/>
                </a:lnTo>
                <a:lnTo>
                  <a:pt x="310091" y="265300"/>
                </a:lnTo>
                <a:lnTo>
                  <a:pt x="303883" y="269926"/>
                </a:lnTo>
                <a:lnTo>
                  <a:pt x="295933" y="273010"/>
                </a:lnTo>
                <a:lnTo>
                  <a:pt x="286824" y="275066"/>
                </a:lnTo>
                <a:lnTo>
                  <a:pt x="276941" y="276437"/>
                </a:lnTo>
                <a:lnTo>
                  <a:pt x="267495" y="278303"/>
                </a:lnTo>
                <a:lnTo>
                  <a:pt x="258340" y="280500"/>
                </a:lnTo>
                <a:lnTo>
                  <a:pt x="249379" y="282916"/>
                </a:lnTo>
                <a:lnTo>
                  <a:pt x="231802" y="288142"/>
                </a:lnTo>
                <a:lnTo>
                  <a:pt x="223115" y="290869"/>
                </a:lnTo>
                <a:lnTo>
                  <a:pt x="213513" y="292687"/>
                </a:lnTo>
                <a:lnTo>
                  <a:pt x="203302" y="293899"/>
                </a:lnTo>
                <a:lnTo>
                  <a:pt x="192684" y="294707"/>
                </a:lnTo>
                <a:lnTo>
                  <a:pt x="182749" y="296198"/>
                </a:lnTo>
                <a:lnTo>
                  <a:pt x="173267" y="298145"/>
                </a:lnTo>
                <a:lnTo>
                  <a:pt x="132967" y="308113"/>
                </a:lnTo>
                <a:lnTo>
                  <a:pt x="122935" y="309898"/>
                </a:lnTo>
                <a:lnTo>
                  <a:pt x="113389" y="311088"/>
                </a:lnTo>
                <a:lnTo>
                  <a:pt x="104168" y="311881"/>
                </a:lnTo>
                <a:lnTo>
                  <a:pt x="96115" y="312410"/>
                </a:lnTo>
                <a:lnTo>
                  <a:pt x="82088" y="312998"/>
                </a:lnTo>
                <a:lnTo>
                  <a:pt x="63480" y="313329"/>
                </a:lnTo>
                <a:lnTo>
                  <a:pt x="56608" y="312423"/>
                </a:lnTo>
                <a:lnTo>
                  <a:pt x="49169" y="310866"/>
                </a:lnTo>
                <a:lnTo>
                  <a:pt x="41351" y="308876"/>
                </a:lnTo>
                <a:lnTo>
                  <a:pt x="35187" y="306597"/>
                </a:lnTo>
                <a:lnTo>
                  <a:pt x="25799" y="301524"/>
                </a:lnTo>
                <a:lnTo>
                  <a:pt x="22914" y="298838"/>
                </a:lnTo>
                <a:lnTo>
                  <a:pt x="20991" y="296095"/>
                </a:lnTo>
                <a:lnTo>
                  <a:pt x="17144" y="28775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88"/>
          <p:cNvSpPr/>
          <p:nvPr/>
        </p:nvSpPr>
        <p:spPr>
          <a:xfrm>
            <a:off x="7707609" y="2050031"/>
            <a:ext cx="412859" cy="363686"/>
          </a:xfrm>
          <a:custGeom>
            <a:avLst/>
            <a:gdLst/>
            <a:ahLst/>
            <a:cxnLst/>
            <a:rect l="0" t="0" r="0" b="0"/>
            <a:pathLst>
              <a:path w="412859" h="363686">
                <a:moveTo>
                  <a:pt x="233383" y="24514"/>
                </a:moveTo>
                <a:lnTo>
                  <a:pt x="237934" y="19963"/>
                </a:lnTo>
                <a:lnTo>
                  <a:pt x="238323" y="17670"/>
                </a:lnTo>
                <a:lnTo>
                  <a:pt x="237629" y="15189"/>
                </a:lnTo>
                <a:lnTo>
                  <a:pt x="236213" y="12582"/>
                </a:lnTo>
                <a:lnTo>
                  <a:pt x="234317" y="10844"/>
                </a:lnTo>
                <a:lnTo>
                  <a:pt x="232101" y="9686"/>
                </a:lnTo>
                <a:lnTo>
                  <a:pt x="229671" y="8913"/>
                </a:lnTo>
                <a:lnTo>
                  <a:pt x="212811" y="8398"/>
                </a:lnTo>
                <a:lnTo>
                  <a:pt x="98041" y="7504"/>
                </a:lnTo>
                <a:lnTo>
                  <a:pt x="83148" y="6507"/>
                </a:lnTo>
                <a:lnTo>
                  <a:pt x="67504" y="4889"/>
                </a:lnTo>
                <a:lnTo>
                  <a:pt x="51360" y="2858"/>
                </a:lnTo>
                <a:lnTo>
                  <a:pt x="38691" y="1504"/>
                </a:lnTo>
                <a:lnTo>
                  <a:pt x="28342" y="601"/>
                </a:lnTo>
                <a:lnTo>
                  <a:pt x="19536" y="0"/>
                </a:lnTo>
                <a:lnTo>
                  <a:pt x="12713" y="551"/>
                </a:lnTo>
                <a:lnTo>
                  <a:pt x="2593" y="3703"/>
                </a:lnTo>
                <a:lnTo>
                  <a:pt x="465" y="5878"/>
                </a:lnTo>
                <a:lnTo>
                  <a:pt x="0" y="8280"/>
                </a:lnTo>
                <a:lnTo>
                  <a:pt x="642" y="10833"/>
                </a:lnTo>
                <a:lnTo>
                  <a:pt x="3895" y="16211"/>
                </a:lnTo>
                <a:lnTo>
                  <a:pt x="6096" y="18978"/>
                </a:lnTo>
                <a:lnTo>
                  <a:pt x="7563" y="22729"/>
                </a:lnTo>
                <a:lnTo>
                  <a:pt x="14999" y="57675"/>
                </a:lnTo>
                <a:lnTo>
                  <a:pt x="19213" y="75196"/>
                </a:lnTo>
                <a:lnTo>
                  <a:pt x="22023" y="93544"/>
                </a:lnTo>
                <a:lnTo>
                  <a:pt x="23897" y="112444"/>
                </a:lnTo>
                <a:lnTo>
                  <a:pt x="25145" y="131711"/>
                </a:lnTo>
                <a:lnTo>
                  <a:pt x="25025" y="144556"/>
                </a:lnTo>
                <a:lnTo>
                  <a:pt x="23993" y="153120"/>
                </a:lnTo>
                <a:lnTo>
                  <a:pt x="21258" y="163587"/>
                </a:lnTo>
                <a:lnTo>
                  <a:pt x="20043" y="171414"/>
                </a:lnTo>
                <a:lnTo>
                  <a:pt x="20671" y="173882"/>
                </a:lnTo>
                <a:lnTo>
                  <a:pt x="22043" y="175528"/>
                </a:lnTo>
                <a:lnTo>
                  <a:pt x="23909" y="176625"/>
                </a:lnTo>
                <a:lnTo>
                  <a:pt x="25154" y="176403"/>
                </a:lnTo>
                <a:lnTo>
                  <a:pt x="25984" y="175304"/>
                </a:lnTo>
                <a:lnTo>
                  <a:pt x="26537" y="173618"/>
                </a:lnTo>
                <a:lnTo>
                  <a:pt x="31866" y="166694"/>
                </a:lnTo>
                <a:lnTo>
                  <a:pt x="39031" y="163116"/>
                </a:lnTo>
                <a:lnTo>
                  <a:pt x="49522" y="158825"/>
                </a:lnTo>
                <a:lnTo>
                  <a:pt x="73562" y="149930"/>
                </a:lnTo>
                <a:lnTo>
                  <a:pt x="112278" y="136459"/>
                </a:lnTo>
                <a:lnTo>
                  <a:pt x="121214" y="133433"/>
                </a:lnTo>
                <a:lnTo>
                  <a:pt x="130029" y="131417"/>
                </a:lnTo>
                <a:lnTo>
                  <a:pt x="138763" y="130072"/>
                </a:lnTo>
                <a:lnTo>
                  <a:pt x="147443" y="129176"/>
                </a:lnTo>
                <a:lnTo>
                  <a:pt x="157039" y="128579"/>
                </a:lnTo>
                <a:lnTo>
                  <a:pt x="177863" y="127915"/>
                </a:lnTo>
                <a:lnTo>
                  <a:pt x="216384" y="127488"/>
                </a:lnTo>
                <a:lnTo>
                  <a:pt x="237575" y="127430"/>
                </a:lnTo>
                <a:lnTo>
                  <a:pt x="251418" y="128367"/>
                </a:lnTo>
                <a:lnTo>
                  <a:pt x="267314" y="129944"/>
                </a:lnTo>
                <a:lnTo>
                  <a:pt x="284579" y="131948"/>
                </a:lnTo>
                <a:lnTo>
                  <a:pt x="298946" y="134237"/>
                </a:lnTo>
                <a:lnTo>
                  <a:pt x="311382" y="136715"/>
                </a:lnTo>
                <a:lnTo>
                  <a:pt x="322530" y="139319"/>
                </a:lnTo>
                <a:lnTo>
                  <a:pt x="331866" y="142008"/>
                </a:lnTo>
                <a:lnTo>
                  <a:pt x="339996" y="144754"/>
                </a:lnTo>
                <a:lnTo>
                  <a:pt x="347321" y="147536"/>
                </a:lnTo>
                <a:lnTo>
                  <a:pt x="354109" y="151296"/>
                </a:lnTo>
                <a:lnTo>
                  <a:pt x="366732" y="160554"/>
                </a:lnTo>
                <a:lnTo>
                  <a:pt x="378691" y="171018"/>
                </a:lnTo>
                <a:lnTo>
                  <a:pt x="393595" y="185080"/>
                </a:lnTo>
                <a:lnTo>
                  <a:pt x="400791" y="193031"/>
                </a:lnTo>
                <a:lnTo>
                  <a:pt x="407164" y="202915"/>
                </a:lnTo>
                <a:lnTo>
                  <a:pt x="409245" y="209171"/>
                </a:lnTo>
                <a:lnTo>
                  <a:pt x="410631" y="216198"/>
                </a:lnTo>
                <a:lnTo>
                  <a:pt x="411556" y="223741"/>
                </a:lnTo>
                <a:lnTo>
                  <a:pt x="412173" y="230674"/>
                </a:lnTo>
                <a:lnTo>
                  <a:pt x="412584" y="237202"/>
                </a:lnTo>
                <a:lnTo>
                  <a:pt x="412858" y="243458"/>
                </a:lnTo>
                <a:lnTo>
                  <a:pt x="411136" y="251439"/>
                </a:lnTo>
                <a:lnTo>
                  <a:pt x="408082" y="260570"/>
                </a:lnTo>
                <a:lnTo>
                  <a:pt x="404141" y="270467"/>
                </a:lnTo>
                <a:lnTo>
                  <a:pt x="399609" y="278017"/>
                </a:lnTo>
                <a:lnTo>
                  <a:pt x="389494" y="288947"/>
                </a:lnTo>
                <a:lnTo>
                  <a:pt x="382225" y="294148"/>
                </a:lnTo>
                <a:lnTo>
                  <a:pt x="373569" y="299519"/>
                </a:lnTo>
                <a:lnTo>
                  <a:pt x="363987" y="305006"/>
                </a:lnTo>
                <a:lnTo>
                  <a:pt x="354743" y="309616"/>
                </a:lnTo>
                <a:lnTo>
                  <a:pt x="345722" y="313642"/>
                </a:lnTo>
                <a:lnTo>
                  <a:pt x="336851" y="317278"/>
                </a:lnTo>
                <a:lnTo>
                  <a:pt x="328079" y="321607"/>
                </a:lnTo>
                <a:lnTo>
                  <a:pt x="319374" y="326399"/>
                </a:lnTo>
                <a:lnTo>
                  <a:pt x="310713" y="331498"/>
                </a:lnTo>
                <a:lnTo>
                  <a:pt x="302081" y="334897"/>
                </a:lnTo>
                <a:lnTo>
                  <a:pt x="293469" y="337164"/>
                </a:lnTo>
                <a:lnTo>
                  <a:pt x="284870" y="338674"/>
                </a:lnTo>
                <a:lnTo>
                  <a:pt x="275328" y="340634"/>
                </a:lnTo>
                <a:lnTo>
                  <a:pt x="254565" y="345352"/>
                </a:lnTo>
                <a:lnTo>
                  <a:pt x="244647" y="347943"/>
                </a:lnTo>
                <a:lnTo>
                  <a:pt x="235178" y="350623"/>
                </a:lnTo>
                <a:lnTo>
                  <a:pt x="226006" y="353362"/>
                </a:lnTo>
                <a:lnTo>
                  <a:pt x="217035" y="355189"/>
                </a:lnTo>
                <a:lnTo>
                  <a:pt x="208197" y="356406"/>
                </a:lnTo>
                <a:lnTo>
                  <a:pt x="199447" y="357218"/>
                </a:lnTo>
                <a:lnTo>
                  <a:pt x="190757" y="357759"/>
                </a:lnTo>
                <a:lnTo>
                  <a:pt x="173482" y="358360"/>
                </a:lnTo>
                <a:lnTo>
                  <a:pt x="160111" y="359473"/>
                </a:lnTo>
                <a:lnTo>
                  <a:pt x="124935" y="363249"/>
                </a:lnTo>
                <a:lnTo>
                  <a:pt x="110602" y="363685"/>
                </a:lnTo>
                <a:lnTo>
                  <a:pt x="99142" y="363023"/>
                </a:lnTo>
                <a:lnTo>
                  <a:pt x="89597" y="361629"/>
                </a:lnTo>
                <a:lnTo>
                  <a:pt x="81328" y="360699"/>
                </a:lnTo>
                <a:lnTo>
                  <a:pt x="73911" y="360080"/>
                </a:lnTo>
                <a:lnTo>
                  <a:pt x="67061" y="359667"/>
                </a:lnTo>
                <a:lnTo>
                  <a:pt x="56910" y="356668"/>
                </a:lnTo>
                <a:lnTo>
                  <a:pt x="47182" y="351533"/>
                </a:lnTo>
                <a:lnTo>
                  <a:pt x="36216" y="34169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89"/>
          <p:cNvSpPr/>
          <p:nvPr/>
        </p:nvSpPr>
        <p:spPr>
          <a:xfrm>
            <a:off x="5429250" y="2666047"/>
            <a:ext cx="257176" cy="68581"/>
          </a:xfrm>
          <a:custGeom>
            <a:avLst/>
            <a:gdLst/>
            <a:ahLst/>
            <a:cxnLst/>
            <a:rect l="0" t="0" r="0" b="0"/>
            <a:pathLst>
              <a:path w="257176" h="68581">
                <a:moveTo>
                  <a:pt x="0" y="68580"/>
                </a:moveTo>
                <a:lnTo>
                  <a:pt x="26693" y="68580"/>
                </a:lnTo>
                <a:lnTo>
                  <a:pt x="30178" y="67628"/>
                </a:lnTo>
                <a:lnTo>
                  <a:pt x="33453" y="66040"/>
                </a:lnTo>
                <a:lnTo>
                  <a:pt x="36590" y="64029"/>
                </a:lnTo>
                <a:lnTo>
                  <a:pt x="40585" y="62688"/>
                </a:lnTo>
                <a:lnTo>
                  <a:pt x="45154" y="61795"/>
                </a:lnTo>
                <a:lnTo>
                  <a:pt x="50105" y="61199"/>
                </a:lnTo>
                <a:lnTo>
                  <a:pt x="57216" y="58897"/>
                </a:lnTo>
                <a:lnTo>
                  <a:pt x="65766" y="55457"/>
                </a:lnTo>
                <a:lnTo>
                  <a:pt x="75276" y="51259"/>
                </a:lnTo>
                <a:lnTo>
                  <a:pt x="87332" y="47508"/>
                </a:lnTo>
                <a:lnTo>
                  <a:pt x="101084" y="44054"/>
                </a:lnTo>
                <a:lnTo>
                  <a:pt x="115966" y="40799"/>
                </a:lnTo>
                <a:lnTo>
                  <a:pt x="131603" y="36725"/>
                </a:lnTo>
                <a:lnTo>
                  <a:pt x="147743" y="32103"/>
                </a:lnTo>
                <a:lnTo>
                  <a:pt x="164217" y="27117"/>
                </a:lnTo>
                <a:lnTo>
                  <a:pt x="177106" y="22841"/>
                </a:lnTo>
                <a:lnTo>
                  <a:pt x="187603" y="19037"/>
                </a:lnTo>
                <a:lnTo>
                  <a:pt x="196506" y="15549"/>
                </a:lnTo>
                <a:lnTo>
                  <a:pt x="203394" y="13223"/>
                </a:lnTo>
                <a:lnTo>
                  <a:pt x="208938" y="11673"/>
                </a:lnTo>
                <a:lnTo>
                  <a:pt x="213587" y="10640"/>
                </a:lnTo>
                <a:lnTo>
                  <a:pt x="218592" y="9950"/>
                </a:lnTo>
                <a:lnTo>
                  <a:pt x="223833" y="9491"/>
                </a:lnTo>
                <a:lnTo>
                  <a:pt x="229231" y="9185"/>
                </a:lnTo>
                <a:lnTo>
                  <a:pt x="233783" y="8028"/>
                </a:lnTo>
                <a:lnTo>
                  <a:pt x="237770" y="6305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90"/>
          <p:cNvSpPr/>
          <p:nvPr/>
        </p:nvSpPr>
        <p:spPr>
          <a:xfrm>
            <a:off x="5772150" y="2546094"/>
            <a:ext cx="231458" cy="274113"/>
          </a:xfrm>
          <a:custGeom>
            <a:avLst/>
            <a:gdLst/>
            <a:ahLst/>
            <a:cxnLst/>
            <a:rect l="0" t="0" r="0" b="0"/>
            <a:pathLst>
              <a:path w="231458" h="274113">
                <a:moveTo>
                  <a:pt x="0" y="17083"/>
                </a:moveTo>
                <a:lnTo>
                  <a:pt x="18203" y="7982"/>
                </a:lnTo>
                <a:lnTo>
                  <a:pt x="24518" y="5300"/>
                </a:lnTo>
                <a:lnTo>
                  <a:pt x="29680" y="3513"/>
                </a:lnTo>
                <a:lnTo>
                  <a:pt x="34074" y="2321"/>
                </a:lnTo>
                <a:lnTo>
                  <a:pt x="42719" y="1527"/>
                </a:lnTo>
                <a:lnTo>
                  <a:pt x="54196" y="997"/>
                </a:lnTo>
                <a:lnTo>
                  <a:pt x="95478" y="147"/>
                </a:lnTo>
                <a:lnTo>
                  <a:pt x="115813" y="0"/>
                </a:lnTo>
                <a:lnTo>
                  <a:pt x="121024" y="932"/>
                </a:lnTo>
                <a:lnTo>
                  <a:pt x="125450" y="2506"/>
                </a:lnTo>
                <a:lnTo>
                  <a:pt x="129353" y="4507"/>
                </a:lnTo>
                <a:lnTo>
                  <a:pt x="136230" y="9271"/>
                </a:lnTo>
                <a:lnTo>
                  <a:pt x="143414" y="14564"/>
                </a:lnTo>
                <a:lnTo>
                  <a:pt x="147997" y="17309"/>
                </a:lnTo>
                <a:lnTo>
                  <a:pt x="159937" y="24007"/>
                </a:lnTo>
                <a:lnTo>
                  <a:pt x="166557" y="29718"/>
                </a:lnTo>
                <a:lnTo>
                  <a:pt x="168188" y="33126"/>
                </a:lnTo>
                <a:lnTo>
                  <a:pt x="169275" y="37304"/>
                </a:lnTo>
                <a:lnTo>
                  <a:pt x="170000" y="41993"/>
                </a:lnTo>
                <a:lnTo>
                  <a:pt x="169531" y="47025"/>
                </a:lnTo>
                <a:lnTo>
                  <a:pt x="168265" y="52284"/>
                </a:lnTo>
                <a:lnTo>
                  <a:pt x="166470" y="57696"/>
                </a:lnTo>
                <a:lnTo>
                  <a:pt x="165272" y="63208"/>
                </a:lnTo>
                <a:lnTo>
                  <a:pt x="164474" y="68788"/>
                </a:lnTo>
                <a:lnTo>
                  <a:pt x="163941" y="74413"/>
                </a:lnTo>
                <a:lnTo>
                  <a:pt x="161681" y="80068"/>
                </a:lnTo>
                <a:lnTo>
                  <a:pt x="158270" y="85743"/>
                </a:lnTo>
                <a:lnTo>
                  <a:pt x="154091" y="91431"/>
                </a:lnTo>
                <a:lnTo>
                  <a:pt x="149400" y="97129"/>
                </a:lnTo>
                <a:lnTo>
                  <a:pt x="144367" y="102832"/>
                </a:lnTo>
                <a:lnTo>
                  <a:pt x="139107" y="108539"/>
                </a:lnTo>
                <a:lnTo>
                  <a:pt x="133695" y="115201"/>
                </a:lnTo>
                <a:lnTo>
                  <a:pt x="128182" y="122500"/>
                </a:lnTo>
                <a:lnTo>
                  <a:pt x="122602" y="130224"/>
                </a:lnTo>
                <a:lnTo>
                  <a:pt x="116977" y="137278"/>
                </a:lnTo>
                <a:lnTo>
                  <a:pt x="111322" y="143885"/>
                </a:lnTo>
                <a:lnTo>
                  <a:pt x="105647" y="150195"/>
                </a:lnTo>
                <a:lnTo>
                  <a:pt x="99959" y="157260"/>
                </a:lnTo>
                <a:lnTo>
                  <a:pt x="94262" y="164826"/>
                </a:lnTo>
                <a:lnTo>
                  <a:pt x="82851" y="180855"/>
                </a:lnTo>
                <a:lnTo>
                  <a:pt x="71430" y="197503"/>
                </a:lnTo>
                <a:lnTo>
                  <a:pt x="66670" y="204990"/>
                </a:lnTo>
                <a:lnTo>
                  <a:pt x="62544" y="211887"/>
                </a:lnTo>
                <a:lnTo>
                  <a:pt x="58841" y="218390"/>
                </a:lnTo>
                <a:lnTo>
                  <a:pt x="55419" y="223678"/>
                </a:lnTo>
                <a:lnTo>
                  <a:pt x="49078" y="232093"/>
                </a:lnTo>
                <a:lnTo>
                  <a:pt x="45625" y="239008"/>
                </a:lnTo>
                <a:lnTo>
                  <a:pt x="44704" y="242186"/>
                </a:lnTo>
                <a:lnTo>
                  <a:pt x="45042" y="244304"/>
                </a:lnTo>
                <a:lnTo>
                  <a:pt x="46221" y="245716"/>
                </a:lnTo>
                <a:lnTo>
                  <a:pt x="47959" y="246658"/>
                </a:lnTo>
                <a:lnTo>
                  <a:pt x="49117" y="248238"/>
                </a:lnTo>
                <a:lnTo>
                  <a:pt x="51700" y="255013"/>
                </a:lnTo>
                <a:lnTo>
                  <a:pt x="55680" y="260307"/>
                </a:lnTo>
                <a:lnTo>
                  <a:pt x="59028" y="263052"/>
                </a:lnTo>
                <a:lnTo>
                  <a:pt x="63164" y="265835"/>
                </a:lnTo>
                <a:lnTo>
                  <a:pt x="67827" y="268643"/>
                </a:lnTo>
                <a:lnTo>
                  <a:pt x="71888" y="270515"/>
                </a:lnTo>
                <a:lnTo>
                  <a:pt x="78940" y="272594"/>
                </a:lnTo>
                <a:lnTo>
                  <a:pt x="83106" y="273149"/>
                </a:lnTo>
                <a:lnTo>
                  <a:pt x="87789" y="273519"/>
                </a:lnTo>
                <a:lnTo>
                  <a:pt x="97120" y="273929"/>
                </a:lnTo>
                <a:lnTo>
                  <a:pt x="104442" y="274112"/>
                </a:lnTo>
                <a:lnTo>
                  <a:pt x="109633" y="273208"/>
                </a:lnTo>
                <a:lnTo>
                  <a:pt x="115951" y="271653"/>
                </a:lnTo>
                <a:lnTo>
                  <a:pt x="123020" y="269664"/>
                </a:lnTo>
                <a:lnTo>
                  <a:pt x="129638" y="267385"/>
                </a:lnTo>
                <a:lnTo>
                  <a:pt x="135956" y="264914"/>
                </a:lnTo>
                <a:lnTo>
                  <a:pt x="142072" y="262314"/>
                </a:lnTo>
                <a:lnTo>
                  <a:pt x="149007" y="259628"/>
                </a:lnTo>
                <a:lnTo>
                  <a:pt x="164332" y="254103"/>
                </a:lnTo>
                <a:lnTo>
                  <a:pt x="189026" y="245638"/>
                </a:lnTo>
                <a:lnTo>
                  <a:pt x="195550" y="242796"/>
                </a:lnTo>
                <a:lnTo>
                  <a:pt x="200852" y="239948"/>
                </a:lnTo>
                <a:lnTo>
                  <a:pt x="205338" y="237097"/>
                </a:lnTo>
                <a:lnTo>
                  <a:pt x="209282" y="234244"/>
                </a:lnTo>
                <a:lnTo>
                  <a:pt x="216204" y="228534"/>
                </a:lnTo>
                <a:lnTo>
                  <a:pt x="222455" y="222822"/>
                </a:lnTo>
                <a:lnTo>
                  <a:pt x="231457" y="21425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391"/>
          <p:cNvSpPr/>
          <p:nvPr/>
        </p:nvSpPr>
        <p:spPr>
          <a:xfrm>
            <a:off x="6097904" y="2569292"/>
            <a:ext cx="60009" cy="259634"/>
          </a:xfrm>
          <a:custGeom>
            <a:avLst/>
            <a:gdLst/>
            <a:ahLst/>
            <a:cxnLst/>
            <a:rect l="0" t="0" r="0" b="0"/>
            <a:pathLst>
              <a:path w="60009" h="259634">
                <a:moveTo>
                  <a:pt x="0" y="11030"/>
                </a:moveTo>
                <a:lnTo>
                  <a:pt x="0" y="0"/>
                </a:lnTo>
                <a:lnTo>
                  <a:pt x="0" y="819"/>
                </a:lnTo>
                <a:lnTo>
                  <a:pt x="953" y="4223"/>
                </a:lnTo>
                <a:lnTo>
                  <a:pt x="4551" y="15625"/>
                </a:lnTo>
                <a:lnTo>
                  <a:pt x="5892" y="20761"/>
                </a:lnTo>
                <a:lnTo>
                  <a:pt x="6786" y="25137"/>
                </a:lnTo>
                <a:lnTo>
                  <a:pt x="7382" y="29007"/>
                </a:lnTo>
                <a:lnTo>
                  <a:pt x="8731" y="33492"/>
                </a:lnTo>
                <a:lnTo>
                  <a:pt x="10584" y="38387"/>
                </a:lnTo>
                <a:lnTo>
                  <a:pt x="12771" y="43556"/>
                </a:lnTo>
                <a:lnTo>
                  <a:pt x="14229" y="50811"/>
                </a:lnTo>
                <a:lnTo>
                  <a:pt x="15201" y="59459"/>
                </a:lnTo>
                <a:lnTo>
                  <a:pt x="15849" y="69033"/>
                </a:lnTo>
                <a:lnTo>
                  <a:pt x="16282" y="80179"/>
                </a:lnTo>
                <a:lnTo>
                  <a:pt x="16761" y="105263"/>
                </a:lnTo>
                <a:lnTo>
                  <a:pt x="17842" y="117667"/>
                </a:lnTo>
                <a:lnTo>
                  <a:pt x="19515" y="129746"/>
                </a:lnTo>
                <a:lnTo>
                  <a:pt x="21583" y="141609"/>
                </a:lnTo>
                <a:lnTo>
                  <a:pt x="22961" y="151423"/>
                </a:lnTo>
                <a:lnTo>
                  <a:pt x="23880" y="159870"/>
                </a:lnTo>
                <a:lnTo>
                  <a:pt x="24493" y="167407"/>
                </a:lnTo>
                <a:lnTo>
                  <a:pt x="25853" y="176241"/>
                </a:lnTo>
                <a:lnTo>
                  <a:pt x="27713" y="185941"/>
                </a:lnTo>
                <a:lnTo>
                  <a:pt x="29906" y="196217"/>
                </a:lnTo>
                <a:lnTo>
                  <a:pt x="32320" y="204021"/>
                </a:lnTo>
                <a:lnTo>
                  <a:pt x="34882" y="210176"/>
                </a:lnTo>
                <a:lnTo>
                  <a:pt x="37542" y="215231"/>
                </a:lnTo>
                <a:lnTo>
                  <a:pt x="39315" y="220507"/>
                </a:lnTo>
                <a:lnTo>
                  <a:pt x="40498" y="225929"/>
                </a:lnTo>
                <a:lnTo>
                  <a:pt x="41287" y="231448"/>
                </a:lnTo>
                <a:lnTo>
                  <a:pt x="41812" y="236080"/>
                </a:lnTo>
                <a:lnTo>
                  <a:pt x="42396" y="243768"/>
                </a:lnTo>
                <a:lnTo>
                  <a:pt x="43504" y="247151"/>
                </a:lnTo>
                <a:lnTo>
                  <a:pt x="45195" y="250359"/>
                </a:lnTo>
                <a:lnTo>
                  <a:pt x="47275" y="253450"/>
                </a:lnTo>
                <a:lnTo>
                  <a:pt x="49615" y="255511"/>
                </a:lnTo>
                <a:lnTo>
                  <a:pt x="52127" y="256885"/>
                </a:lnTo>
                <a:lnTo>
                  <a:pt x="60008" y="25963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392"/>
          <p:cNvSpPr/>
          <p:nvPr/>
        </p:nvSpPr>
        <p:spPr>
          <a:xfrm>
            <a:off x="6286500" y="2597467"/>
            <a:ext cx="274320" cy="154306"/>
          </a:xfrm>
          <a:custGeom>
            <a:avLst/>
            <a:gdLst/>
            <a:ahLst/>
            <a:cxnLst/>
            <a:rect l="0" t="0" r="0" b="0"/>
            <a:pathLst>
              <a:path w="274320" h="154306">
                <a:moveTo>
                  <a:pt x="0" y="0"/>
                </a:moveTo>
                <a:lnTo>
                  <a:pt x="4550" y="0"/>
                </a:lnTo>
                <a:lnTo>
                  <a:pt x="5891" y="953"/>
                </a:lnTo>
                <a:lnTo>
                  <a:pt x="6785" y="2540"/>
                </a:lnTo>
                <a:lnTo>
                  <a:pt x="7380" y="4551"/>
                </a:lnTo>
                <a:lnTo>
                  <a:pt x="8730" y="7797"/>
                </a:lnTo>
                <a:lnTo>
                  <a:pt x="10583" y="11865"/>
                </a:lnTo>
                <a:lnTo>
                  <a:pt x="17740" y="26693"/>
                </a:lnTo>
                <a:lnTo>
                  <a:pt x="20399" y="32083"/>
                </a:lnTo>
                <a:lnTo>
                  <a:pt x="23124" y="36629"/>
                </a:lnTo>
                <a:lnTo>
                  <a:pt x="25894" y="40612"/>
                </a:lnTo>
                <a:lnTo>
                  <a:pt x="28693" y="44219"/>
                </a:lnTo>
                <a:lnTo>
                  <a:pt x="36273" y="52340"/>
                </a:lnTo>
                <a:lnTo>
                  <a:pt x="59936" y="76602"/>
                </a:lnTo>
                <a:lnTo>
                  <a:pt x="71390" y="86311"/>
                </a:lnTo>
                <a:lnTo>
                  <a:pt x="81883" y="93735"/>
                </a:lnTo>
                <a:lnTo>
                  <a:pt x="91736" y="99638"/>
                </a:lnTo>
                <a:lnTo>
                  <a:pt x="100209" y="104525"/>
                </a:lnTo>
                <a:lnTo>
                  <a:pt x="114705" y="112496"/>
                </a:lnTo>
                <a:lnTo>
                  <a:pt x="126000" y="116907"/>
                </a:lnTo>
                <a:lnTo>
                  <a:pt x="140198" y="121753"/>
                </a:lnTo>
                <a:lnTo>
                  <a:pt x="156329" y="126889"/>
                </a:lnTo>
                <a:lnTo>
                  <a:pt x="168989" y="130313"/>
                </a:lnTo>
                <a:lnTo>
                  <a:pt x="179335" y="132595"/>
                </a:lnTo>
                <a:lnTo>
                  <a:pt x="188136" y="134117"/>
                </a:lnTo>
                <a:lnTo>
                  <a:pt x="197814" y="136084"/>
                </a:lnTo>
                <a:lnTo>
                  <a:pt x="218727" y="140809"/>
                </a:lnTo>
                <a:lnTo>
                  <a:pt x="226780" y="142450"/>
                </a:lnTo>
                <a:lnTo>
                  <a:pt x="233102" y="143544"/>
                </a:lnTo>
                <a:lnTo>
                  <a:pt x="238269" y="144274"/>
                </a:lnTo>
                <a:lnTo>
                  <a:pt x="243618" y="145712"/>
                </a:lnTo>
                <a:lnTo>
                  <a:pt x="249090" y="147624"/>
                </a:lnTo>
                <a:lnTo>
                  <a:pt x="254642" y="149851"/>
                </a:lnTo>
                <a:lnTo>
                  <a:pt x="259296" y="151336"/>
                </a:lnTo>
                <a:lnTo>
                  <a:pt x="263352" y="152326"/>
                </a:lnTo>
                <a:lnTo>
                  <a:pt x="274319" y="15430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393"/>
          <p:cNvSpPr/>
          <p:nvPr/>
        </p:nvSpPr>
        <p:spPr>
          <a:xfrm>
            <a:off x="6235065" y="2571750"/>
            <a:ext cx="282893" cy="240031"/>
          </a:xfrm>
          <a:custGeom>
            <a:avLst/>
            <a:gdLst/>
            <a:ahLst/>
            <a:cxnLst/>
            <a:rect l="0" t="0" r="0" b="0"/>
            <a:pathLst>
              <a:path w="282893" h="240031">
                <a:moveTo>
                  <a:pt x="282892" y="0"/>
                </a:moveTo>
                <a:lnTo>
                  <a:pt x="269240" y="4551"/>
                </a:lnTo>
                <a:lnTo>
                  <a:pt x="264265" y="6844"/>
                </a:lnTo>
                <a:lnTo>
                  <a:pt x="256199" y="11931"/>
                </a:lnTo>
                <a:lnTo>
                  <a:pt x="249438" y="17368"/>
                </a:lnTo>
                <a:lnTo>
                  <a:pt x="242306" y="23911"/>
                </a:lnTo>
                <a:lnTo>
                  <a:pt x="222205" y="43634"/>
                </a:lnTo>
                <a:lnTo>
                  <a:pt x="141205" y="124542"/>
                </a:lnTo>
                <a:lnTo>
                  <a:pt x="135095" y="131605"/>
                </a:lnTo>
                <a:lnTo>
                  <a:pt x="129115" y="139172"/>
                </a:lnTo>
                <a:lnTo>
                  <a:pt x="123224" y="147074"/>
                </a:lnTo>
                <a:lnTo>
                  <a:pt x="117392" y="154246"/>
                </a:lnTo>
                <a:lnTo>
                  <a:pt x="111598" y="160933"/>
                </a:lnTo>
                <a:lnTo>
                  <a:pt x="105832" y="167296"/>
                </a:lnTo>
                <a:lnTo>
                  <a:pt x="97224" y="175348"/>
                </a:lnTo>
                <a:lnTo>
                  <a:pt x="86723" y="184526"/>
                </a:lnTo>
                <a:lnTo>
                  <a:pt x="66166" y="202027"/>
                </a:lnTo>
                <a:lnTo>
                  <a:pt x="53855" y="212979"/>
                </a:lnTo>
                <a:lnTo>
                  <a:pt x="48285" y="217234"/>
                </a:lnTo>
                <a:lnTo>
                  <a:pt x="42668" y="221022"/>
                </a:lnTo>
                <a:lnTo>
                  <a:pt x="37018" y="224501"/>
                </a:lnTo>
                <a:lnTo>
                  <a:pt x="28200" y="228365"/>
                </a:lnTo>
                <a:lnTo>
                  <a:pt x="24515" y="229396"/>
                </a:lnTo>
                <a:lnTo>
                  <a:pt x="17880" y="233081"/>
                </a:lnTo>
                <a:lnTo>
                  <a:pt x="11330" y="237971"/>
                </a:lnTo>
                <a:lnTo>
                  <a:pt x="0" y="2400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394"/>
          <p:cNvSpPr/>
          <p:nvPr/>
        </p:nvSpPr>
        <p:spPr>
          <a:xfrm>
            <a:off x="2823209" y="2777489"/>
            <a:ext cx="257177" cy="30423"/>
          </a:xfrm>
          <a:custGeom>
            <a:avLst/>
            <a:gdLst/>
            <a:ahLst/>
            <a:cxnLst/>
            <a:rect l="0" t="0" r="0" b="0"/>
            <a:pathLst>
              <a:path w="257177" h="30423">
                <a:moveTo>
                  <a:pt x="0" y="17146"/>
                </a:moveTo>
                <a:lnTo>
                  <a:pt x="9102" y="21697"/>
                </a:lnTo>
                <a:lnTo>
                  <a:pt x="12736" y="23037"/>
                </a:lnTo>
                <a:lnTo>
                  <a:pt x="16111" y="23931"/>
                </a:lnTo>
                <a:lnTo>
                  <a:pt x="19313" y="24526"/>
                </a:lnTo>
                <a:lnTo>
                  <a:pt x="22401" y="25876"/>
                </a:lnTo>
                <a:lnTo>
                  <a:pt x="25411" y="27729"/>
                </a:lnTo>
                <a:lnTo>
                  <a:pt x="28371" y="29916"/>
                </a:lnTo>
                <a:lnTo>
                  <a:pt x="31297" y="30422"/>
                </a:lnTo>
                <a:lnTo>
                  <a:pt x="34200" y="29806"/>
                </a:lnTo>
                <a:lnTo>
                  <a:pt x="37088" y="28443"/>
                </a:lnTo>
                <a:lnTo>
                  <a:pt x="41870" y="27535"/>
                </a:lnTo>
                <a:lnTo>
                  <a:pt x="47916" y="26929"/>
                </a:lnTo>
                <a:lnTo>
                  <a:pt x="60349" y="26256"/>
                </a:lnTo>
                <a:lnTo>
                  <a:pt x="69049" y="25957"/>
                </a:lnTo>
                <a:lnTo>
                  <a:pt x="78418" y="24925"/>
                </a:lnTo>
                <a:lnTo>
                  <a:pt x="106608" y="21238"/>
                </a:lnTo>
                <a:lnTo>
                  <a:pt x="120602" y="19874"/>
                </a:lnTo>
                <a:lnTo>
                  <a:pt x="133741" y="18965"/>
                </a:lnTo>
                <a:lnTo>
                  <a:pt x="146311" y="18358"/>
                </a:lnTo>
                <a:lnTo>
                  <a:pt x="156596" y="17001"/>
                </a:lnTo>
                <a:lnTo>
                  <a:pt x="165357" y="15144"/>
                </a:lnTo>
                <a:lnTo>
                  <a:pt x="173103" y="12954"/>
                </a:lnTo>
                <a:lnTo>
                  <a:pt x="180172" y="11494"/>
                </a:lnTo>
                <a:lnTo>
                  <a:pt x="186790" y="10520"/>
                </a:lnTo>
                <a:lnTo>
                  <a:pt x="193107" y="9871"/>
                </a:lnTo>
                <a:lnTo>
                  <a:pt x="200176" y="9438"/>
                </a:lnTo>
                <a:lnTo>
                  <a:pt x="215650" y="8958"/>
                </a:lnTo>
                <a:lnTo>
                  <a:pt x="231325" y="8687"/>
                </a:lnTo>
                <a:lnTo>
                  <a:pt x="236132" y="7697"/>
                </a:lnTo>
                <a:lnTo>
                  <a:pt x="241241" y="6084"/>
                </a:lnTo>
                <a:lnTo>
                  <a:pt x="257176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395"/>
          <p:cNvSpPr/>
          <p:nvPr/>
        </p:nvSpPr>
        <p:spPr>
          <a:xfrm>
            <a:off x="3131819" y="2648952"/>
            <a:ext cx="240032" cy="238257"/>
          </a:xfrm>
          <a:custGeom>
            <a:avLst/>
            <a:gdLst/>
            <a:ahLst/>
            <a:cxnLst/>
            <a:rect l="0" t="0" r="0" b="0"/>
            <a:pathLst>
              <a:path w="240032" h="238257">
                <a:moveTo>
                  <a:pt x="0" y="25668"/>
                </a:moveTo>
                <a:lnTo>
                  <a:pt x="19313" y="6355"/>
                </a:lnTo>
                <a:lnTo>
                  <a:pt x="23353" y="4220"/>
                </a:lnTo>
                <a:lnTo>
                  <a:pt x="27951" y="2797"/>
                </a:lnTo>
                <a:lnTo>
                  <a:pt x="32922" y="1848"/>
                </a:lnTo>
                <a:lnTo>
                  <a:pt x="39093" y="1215"/>
                </a:lnTo>
                <a:lnTo>
                  <a:pt x="46065" y="794"/>
                </a:lnTo>
                <a:lnTo>
                  <a:pt x="60478" y="325"/>
                </a:lnTo>
                <a:lnTo>
                  <a:pt x="80256" y="61"/>
                </a:lnTo>
                <a:lnTo>
                  <a:pt x="95677" y="0"/>
                </a:lnTo>
                <a:lnTo>
                  <a:pt x="103790" y="936"/>
                </a:lnTo>
                <a:lnTo>
                  <a:pt x="112056" y="2512"/>
                </a:lnTo>
                <a:lnTo>
                  <a:pt x="120424" y="4515"/>
                </a:lnTo>
                <a:lnTo>
                  <a:pt x="126956" y="6804"/>
                </a:lnTo>
                <a:lnTo>
                  <a:pt x="132262" y="9282"/>
                </a:lnTo>
                <a:lnTo>
                  <a:pt x="136752" y="11886"/>
                </a:lnTo>
                <a:lnTo>
                  <a:pt x="141651" y="15527"/>
                </a:lnTo>
                <a:lnTo>
                  <a:pt x="146822" y="19860"/>
                </a:lnTo>
                <a:lnTo>
                  <a:pt x="152174" y="24653"/>
                </a:lnTo>
                <a:lnTo>
                  <a:pt x="155742" y="30706"/>
                </a:lnTo>
                <a:lnTo>
                  <a:pt x="158120" y="37599"/>
                </a:lnTo>
                <a:lnTo>
                  <a:pt x="159706" y="45052"/>
                </a:lnTo>
                <a:lnTo>
                  <a:pt x="159811" y="51925"/>
                </a:lnTo>
                <a:lnTo>
                  <a:pt x="158928" y="58413"/>
                </a:lnTo>
                <a:lnTo>
                  <a:pt x="157387" y="64643"/>
                </a:lnTo>
                <a:lnTo>
                  <a:pt x="153502" y="72606"/>
                </a:lnTo>
                <a:lnTo>
                  <a:pt x="148055" y="81725"/>
                </a:lnTo>
                <a:lnTo>
                  <a:pt x="141566" y="91614"/>
                </a:lnTo>
                <a:lnTo>
                  <a:pt x="136288" y="100112"/>
                </a:lnTo>
                <a:lnTo>
                  <a:pt x="131816" y="107682"/>
                </a:lnTo>
                <a:lnTo>
                  <a:pt x="127883" y="114634"/>
                </a:lnTo>
                <a:lnTo>
                  <a:pt x="120972" y="127438"/>
                </a:lnTo>
                <a:lnTo>
                  <a:pt x="117796" y="133520"/>
                </a:lnTo>
                <a:lnTo>
                  <a:pt x="113773" y="138526"/>
                </a:lnTo>
                <a:lnTo>
                  <a:pt x="109187" y="142817"/>
                </a:lnTo>
                <a:lnTo>
                  <a:pt x="104223" y="146630"/>
                </a:lnTo>
                <a:lnTo>
                  <a:pt x="99963" y="151076"/>
                </a:lnTo>
                <a:lnTo>
                  <a:pt x="96169" y="155946"/>
                </a:lnTo>
                <a:lnTo>
                  <a:pt x="92688" y="161097"/>
                </a:lnTo>
                <a:lnTo>
                  <a:pt x="88462" y="168342"/>
                </a:lnTo>
                <a:lnTo>
                  <a:pt x="83740" y="176981"/>
                </a:lnTo>
                <a:lnTo>
                  <a:pt x="78687" y="186551"/>
                </a:lnTo>
                <a:lnTo>
                  <a:pt x="75318" y="193883"/>
                </a:lnTo>
                <a:lnTo>
                  <a:pt x="73072" y="199724"/>
                </a:lnTo>
                <a:lnTo>
                  <a:pt x="71575" y="204570"/>
                </a:lnTo>
                <a:lnTo>
                  <a:pt x="70577" y="208753"/>
                </a:lnTo>
                <a:lnTo>
                  <a:pt x="69468" y="215942"/>
                </a:lnTo>
                <a:lnTo>
                  <a:pt x="70124" y="219192"/>
                </a:lnTo>
                <a:lnTo>
                  <a:pt x="73394" y="225343"/>
                </a:lnTo>
                <a:lnTo>
                  <a:pt x="78022" y="231253"/>
                </a:lnTo>
                <a:lnTo>
                  <a:pt x="80590" y="234162"/>
                </a:lnTo>
                <a:lnTo>
                  <a:pt x="83254" y="236101"/>
                </a:lnTo>
                <a:lnTo>
                  <a:pt x="88755" y="238256"/>
                </a:lnTo>
                <a:lnTo>
                  <a:pt x="91555" y="237878"/>
                </a:lnTo>
                <a:lnTo>
                  <a:pt x="94374" y="236674"/>
                </a:lnTo>
                <a:lnTo>
                  <a:pt x="97206" y="234919"/>
                </a:lnTo>
                <a:lnTo>
                  <a:pt x="102893" y="232968"/>
                </a:lnTo>
                <a:lnTo>
                  <a:pt x="108595" y="232101"/>
                </a:lnTo>
                <a:lnTo>
                  <a:pt x="114305" y="231716"/>
                </a:lnTo>
                <a:lnTo>
                  <a:pt x="120018" y="230661"/>
                </a:lnTo>
                <a:lnTo>
                  <a:pt x="136527" y="226948"/>
                </a:lnTo>
                <a:lnTo>
                  <a:pt x="143406" y="225577"/>
                </a:lnTo>
                <a:lnTo>
                  <a:pt x="148944" y="224663"/>
                </a:lnTo>
                <a:lnTo>
                  <a:pt x="153588" y="224054"/>
                </a:lnTo>
                <a:lnTo>
                  <a:pt x="158590" y="222695"/>
                </a:lnTo>
                <a:lnTo>
                  <a:pt x="163829" y="220837"/>
                </a:lnTo>
                <a:lnTo>
                  <a:pt x="169227" y="218645"/>
                </a:lnTo>
                <a:lnTo>
                  <a:pt x="173778" y="217185"/>
                </a:lnTo>
                <a:lnTo>
                  <a:pt x="177765" y="216211"/>
                </a:lnTo>
                <a:lnTo>
                  <a:pt x="181375" y="215561"/>
                </a:lnTo>
                <a:lnTo>
                  <a:pt x="185687" y="213223"/>
                </a:lnTo>
                <a:lnTo>
                  <a:pt x="190466" y="209760"/>
                </a:lnTo>
                <a:lnTo>
                  <a:pt x="195558" y="205546"/>
                </a:lnTo>
                <a:lnTo>
                  <a:pt x="200857" y="201784"/>
                </a:lnTo>
                <a:lnTo>
                  <a:pt x="206295" y="198323"/>
                </a:lnTo>
                <a:lnTo>
                  <a:pt x="211825" y="195064"/>
                </a:lnTo>
                <a:lnTo>
                  <a:pt x="216464" y="191939"/>
                </a:lnTo>
                <a:lnTo>
                  <a:pt x="220510" y="188902"/>
                </a:lnTo>
                <a:lnTo>
                  <a:pt x="227545" y="182989"/>
                </a:lnTo>
                <a:lnTo>
                  <a:pt x="230754" y="180079"/>
                </a:lnTo>
                <a:lnTo>
                  <a:pt x="240031" y="1714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396"/>
          <p:cNvSpPr/>
          <p:nvPr/>
        </p:nvSpPr>
        <p:spPr>
          <a:xfrm>
            <a:off x="3414712" y="2648902"/>
            <a:ext cx="60009" cy="231459"/>
          </a:xfrm>
          <a:custGeom>
            <a:avLst/>
            <a:gdLst/>
            <a:ahLst/>
            <a:cxnLst/>
            <a:rect l="0" t="0" r="0" b="0"/>
            <a:pathLst>
              <a:path w="60009" h="231459">
                <a:moveTo>
                  <a:pt x="0" y="0"/>
                </a:moveTo>
                <a:lnTo>
                  <a:pt x="0" y="100046"/>
                </a:lnTo>
                <a:lnTo>
                  <a:pt x="953" y="104797"/>
                </a:lnTo>
                <a:lnTo>
                  <a:pt x="2540" y="108918"/>
                </a:lnTo>
                <a:lnTo>
                  <a:pt x="4550" y="112617"/>
                </a:lnTo>
                <a:lnTo>
                  <a:pt x="7796" y="122703"/>
                </a:lnTo>
                <a:lnTo>
                  <a:pt x="24153" y="180942"/>
                </a:lnTo>
                <a:lnTo>
                  <a:pt x="27532" y="192065"/>
                </a:lnTo>
                <a:lnTo>
                  <a:pt x="30737" y="199481"/>
                </a:lnTo>
                <a:lnTo>
                  <a:pt x="33826" y="204425"/>
                </a:lnTo>
                <a:lnTo>
                  <a:pt x="36838" y="207721"/>
                </a:lnTo>
                <a:lnTo>
                  <a:pt x="38846" y="210871"/>
                </a:lnTo>
                <a:lnTo>
                  <a:pt x="40185" y="213923"/>
                </a:lnTo>
                <a:lnTo>
                  <a:pt x="41077" y="216910"/>
                </a:lnTo>
                <a:lnTo>
                  <a:pt x="42625" y="219854"/>
                </a:lnTo>
                <a:lnTo>
                  <a:pt x="44609" y="222770"/>
                </a:lnTo>
                <a:lnTo>
                  <a:pt x="46884" y="225665"/>
                </a:lnTo>
                <a:lnTo>
                  <a:pt x="49354" y="227596"/>
                </a:lnTo>
                <a:lnTo>
                  <a:pt x="51953" y="228883"/>
                </a:lnTo>
                <a:lnTo>
                  <a:pt x="60008" y="23145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397"/>
          <p:cNvSpPr/>
          <p:nvPr/>
        </p:nvSpPr>
        <p:spPr>
          <a:xfrm>
            <a:off x="3551872" y="2708910"/>
            <a:ext cx="180024" cy="152955"/>
          </a:xfrm>
          <a:custGeom>
            <a:avLst/>
            <a:gdLst/>
            <a:ahLst/>
            <a:cxnLst/>
            <a:rect l="0" t="0" r="0" b="0"/>
            <a:pathLst>
              <a:path w="180024" h="152955">
                <a:moveTo>
                  <a:pt x="0" y="0"/>
                </a:moveTo>
                <a:lnTo>
                  <a:pt x="4551" y="4551"/>
                </a:lnTo>
                <a:lnTo>
                  <a:pt x="7797" y="8748"/>
                </a:lnTo>
                <a:lnTo>
                  <a:pt x="11865" y="14405"/>
                </a:lnTo>
                <a:lnTo>
                  <a:pt x="16483" y="21033"/>
                </a:lnTo>
                <a:lnTo>
                  <a:pt x="19561" y="27357"/>
                </a:lnTo>
                <a:lnTo>
                  <a:pt x="21613" y="33478"/>
                </a:lnTo>
                <a:lnTo>
                  <a:pt x="22981" y="39463"/>
                </a:lnTo>
                <a:lnTo>
                  <a:pt x="24846" y="44406"/>
                </a:lnTo>
                <a:lnTo>
                  <a:pt x="27041" y="48654"/>
                </a:lnTo>
                <a:lnTo>
                  <a:pt x="29458" y="52438"/>
                </a:lnTo>
                <a:lnTo>
                  <a:pt x="31068" y="56866"/>
                </a:lnTo>
                <a:lnTo>
                  <a:pt x="32142" y="61723"/>
                </a:lnTo>
                <a:lnTo>
                  <a:pt x="32858" y="66866"/>
                </a:lnTo>
                <a:lnTo>
                  <a:pt x="35241" y="71247"/>
                </a:lnTo>
                <a:lnTo>
                  <a:pt x="38734" y="75121"/>
                </a:lnTo>
                <a:lnTo>
                  <a:pt x="42967" y="78655"/>
                </a:lnTo>
                <a:lnTo>
                  <a:pt x="45790" y="82917"/>
                </a:lnTo>
                <a:lnTo>
                  <a:pt x="47671" y="87663"/>
                </a:lnTo>
                <a:lnTo>
                  <a:pt x="48926" y="92731"/>
                </a:lnTo>
                <a:lnTo>
                  <a:pt x="50715" y="97063"/>
                </a:lnTo>
                <a:lnTo>
                  <a:pt x="52860" y="100904"/>
                </a:lnTo>
                <a:lnTo>
                  <a:pt x="55243" y="104417"/>
                </a:lnTo>
                <a:lnTo>
                  <a:pt x="58736" y="108663"/>
                </a:lnTo>
                <a:lnTo>
                  <a:pt x="62970" y="113400"/>
                </a:lnTo>
                <a:lnTo>
                  <a:pt x="71801" y="122790"/>
                </a:lnTo>
                <a:lnTo>
                  <a:pt x="78902" y="130138"/>
                </a:lnTo>
                <a:lnTo>
                  <a:pt x="84034" y="133431"/>
                </a:lnTo>
                <a:lnTo>
                  <a:pt x="90313" y="136579"/>
                </a:lnTo>
                <a:lnTo>
                  <a:pt x="97356" y="139630"/>
                </a:lnTo>
                <a:lnTo>
                  <a:pt x="103004" y="141664"/>
                </a:lnTo>
                <a:lnTo>
                  <a:pt x="107722" y="143020"/>
                </a:lnTo>
                <a:lnTo>
                  <a:pt x="111820" y="143924"/>
                </a:lnTo>
                <a:lnTo>
                  <a:pt x="116457" y="145479"/>
                </a:lnTo>
                <a:lnTo>
                  <a:pt x="121453" y="147469"/>
                </a:lnTo>
                <a:lnTo>
                  <a:pt x="126688" y="149747"/>
                </a:lnTo>
                <a:lnTo>
                  <a:pt x="131131" y="151266"/>
                </a:lnTo>
                <a:lnTo>
                  <a:pt x="135046" y="152279"/>
                </a:lnTo>
                <a:lnTo>
                  <a:pt x="138608" y="152954"/>
                </a:lnTo>
                <a:lnTo>
                  <a:pt x="141935" y="152452"/>
                </a:lnTo>
                <a:lnTo>
                  <a:pt x="145106" y="151164"/>
                </a:lnTo>
                <a:lnTo>
                  <a:pt x="148172" y="149354"/>
                </a:lnTo>
                <a:lnTo>
                  <a:pt x="151169" y="148147"/>
                </a:lnTo>
                <a:lnTo>
                  <a:pt x="154119" y="147342"/>
                </a:lnTo>
                <a:lnTo>
                  <a:pt x="157039" y="146805"/>
                </a:lnTo>
                <a:lnTo>
                  <a:pt x="160890" y="146448"/>
                </a:lnTo>
                <a:lnTo>
                  <a:pt x="165363" y="146209"/>
                </a:lnTo>
                <a:lnTo>
                  <a:pt x="180023" y="14573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398"/>
          <p:cNvSpPr/>
          <p:nvPr/>
        </p:nvSpPr>
        <p:spPr>
          <a:xfrm>
            <a:off x="3483292" y="2700337"/>
            <a:ext cx="214313" cy="257176"/>
          </a:xfrm>
          <a:custGeom>
            <a:avLst/>
            <a:gdLst/>
            <a:ahLst/>
            <a:cxnLst/>
            <a:rect l="0" t="0" r="0" b="0"/>
            <a:pathLst>
              <a:path w="214313" h="257176">
                <a:moveTo>
                  <a:pt x="214312" y="0"/>
                </a:moveTo>
                <a:lnTo>
                  <a:pt x="205211" y="4551"/>
                </a:lnTo>
                <a:lnTo>
                  <a:pt x="201577" y="6844"/>
                </a:lnTo>
                <a:lnTo>
                  <a:pt x="195000" y="11932"/>
                </a:lnTo>
                <a:lnTo>
                  <a:pt x="188902" y="17368"/>
                </a:lnTo>
                <a:lnTo>
                  <a:pt x="185942" y="20151"/>
                </a:lnTo>
                <a:lnTo>
                  <a:pt x="183016" y="23912"/>
                </a:lnTo>
                <a:lnTo>
                  <a:pt x="180113" y="28324"/>
                </a:lnTo>
                <a:lnTo>
                  <a:pt x="177225" y="33170"/>
                </a:lnTo>
                <a:lnTo>
                  <a:pt x="174347" y="39258"/>
                </a:lnTo>
                <a:lnTo>
                  <a:pt x="171477" y="46175"/>
                </a:lnTo>
                <a:lnTo>
                  <a:pt x="168611" y="53643"/>
                </a:lnTo>
                <a:lnTo>
                  <a:pt x="164795" y="60527"/>
                </a:lnTo>
                <a:lnTo>
                  <a:pt x="160346" y="67021"/>
                </a:lnTo>
                <a:lnTo>
                  <a:pt x="155475" y="73256"/>
                </a:lnTo>
                <a:lnTo>
                  <a:pt x="150322" y="80270"/>
                </a:lnTo>
                <a:lnTo>
                  <a:pt x="139518" y="95683"/>
                </a:lnTo>
                <a:lnTo>
                  <a:pt x="122724" y="120426"/>
                </a:lnTo>
                <a:lnTo>
                  <a:pt x="117059" y="127909"/>
                </a:lnTo>
                <a:lnTo>
                  <a:pt x="111376" y="134803"/>
                </a:lnTo>
                <a:lnTo>
                  <a:pt x="105683" y="141303"/>
                </a:lnTo>
                <a:lnTo>
                  <a:pt x="100936" y="148495"/>
                </a:lnTo>
                <a:lnTo>
                  <a:pt x="96818" y="156146"/>
                </a:lnTo>
                <a:lnTo>
                  <a:pt x="93120" y="164105"/>
                </a:lnTo>
                <a:lnTo>
                  <a:pt x="87797" y="171316"/>
                </a:lnTo>
                <a:lnTo>
                  <a:pt x="81391" y="178028"/>
                </a:lnTo>
                <a:lnTo>
                  <a:pt x="74264" y="184408"/>
                </a:lnTo>
                <a:lnTo>
                  <a:pt x="53644" y="204197"/>
                </a:lnTo>
                <a:lnTo>
                  <a:pt x="41478" y="216141"/>
                </a:lnTo>
                <a:lnTo>
                  <a:pt x="33366" y="225057"/>
                </a:lnTo>
                <a:lnTo>
                  <a:pt x="27959" y="231953"/>
                </a:lnTo>
                <a:lnTo>
                  <a:pt x="24355" y="237503"/>
                </a:lnTo>
                <a:lnTo>
                  <a:pt x="20047" y="242155"/>
                </a:lnTo>
                <a:lnTo>
                  <a:pt x="15269" y="246209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399"/>
          <p:cNvSpPr/>
          <p:nvPr/>
        </p:nvSpPr>
        <p:spPr>
          <a:xfrm>
            <a:off x="3191827" y="3129009"/>
            <a:ext cx="290963" cy="246862"/>
          </a:xfrm>
          <a:custGeom>
            <a:avLst/>
            <a:gdLst/>
            <a:ahLst/>
            <a:cxnLst/>
            <a:rect l="0" t="0" r="0" b="0"/>
            <a:pathLst>
              <a:path w="290963" h="246862">
                <a:moveTo>
                  <a:pt x="0" y="102823"/>
                </a:moveTo>
                <a:lnTo>
                  <a:pt x="0" y="89171"/>
                </a:lnTo>
                <a:lnTo>
                  <a:pt x="952" y="85149"/>
                </a:lnTo>
                <a:lnTo>
                  <a:pt x="2540" y="82468"/>
                </a:lnTo>
                <a:lnTo>
                  <a:pt x="9325" y="76154"/>
                </a:lnTo>
                <a:lnTo>
                  <a:pt x="11932" y="73614"/>
                </a:lnTo>
                <a:lnTo>
                  <a:pt x="18432" y="69063"/>
                </a:lnTo>
                <a:lnTo>
                  <a:pt x="27528" y="63171"/>
                </a:lnTo>
                <a:lnTo>
                  <a:pt x="38355" y="56386"/>
                </a:lnTo>
                <a:lnTo>
                  <a:pt x="47477" y="50910"/>
                </a:lnTo>
                <a:lnTo>
                  <a:pt x="55464" y="46307"/>
                </a:lnTo>
                <a:lnTo>
                  <a:pt x="62693" y="42286"/>
                </a:lnTo>
                <a:lnTo>
                  <a:pt x="72276" y="37700"/>
                </a:lnTo>
                <a:lnTo>
                  <a:pt x="83426" y="32737"/>
                </a:lnTo>
                <a:lnTo>
                  <a:pt x="105658" y="23097"/>
                </a:lnTo>
                <a:lnTo>
                  <a:pt x="121889" y="15637"/>
                </a:lnTo>
                <a:lnTo>
                  <a:pt x="130789" y="12314"/>
                </a:lnTo>
                <a:lnTo>
                  <a:pt x="140533" y="9146"/>
                </a:lnTo>
                <a:lnTo>
                  <a:pt x="150839" y="6082"/>
                </a:lnTo>
                <a:lnTo>
                  <a:pt x="158662" y="4039"/>
                </a:lnTo>
                <a:lnTo>
                  <a:pt x="164830" y="2677"/>
                </a:lnTo>
                <a:lnTo>
                  <a:pt x="169894" y="1769"/>
                </a:lnTo>
                <a:lnTo>
                  <a:pt x="176127" y="1164"/>
                </a:lnTo>
                <a:lnTo>
                  <a:pt x="183141" y="760"/>
                </a:lnTo>
                <a:lnTo>
                  <a:pt x="201584" y="192"/>
                </a:lnTo>
                <a:lnTo>
                  <a:pt x="211798" y="0"/>
                </a:lnTo>
                <a:lnTo>
                  <a:pt x="213589" y="937"/>
                </a:lnTo>
                <a:lnTo>
                  <a:pt x="218118" y="4518"/>
                </a:lnTo>
                <a:lnTo>
                  <a:pt x="219707" y="6806"/>
                </a:lnTo>
                <a:lnTo>
                  <a:pt x="221473" y="11889"/>
                </a:lnTo>
                <a:lnTo>
                  <a:pt x="220991" y="14578"/>
                </a:lnTo>
                <a:lnTo>
                  <a:pt x="217916" y="20105"/>
                </a:lnTo>
                <a:lnTo>
                  <a:pt x="215914" y="25737"/>
                </a:lnTo>
                <a:lnTo>
                  <a:pt x="215380" y="28573"/>
                </a:lnTo>
                <a:lnTo>
                  <a:pt x="213119" y="31415"/>
                </a:lnTo>
                <a:lnTo>
                  <a:pt x="205527" y="37114"/>
                </a:lnTo>
                <a:lnTo>
                  <a:pt x="198343" y="42822"/>
                </a:lnTo>
                <a:lnTo>
                  <a:pt x="191975" y="48533"/>
                </a:lnTo>
                <a:lnTo>
                  <a:pt x="185970" y="54247"/>
                </a:lnTo>
                <a:lnTo>
                  <a:pt x="177586" y="59961"/>
                </a:lnTo>
                <a:lnTo>
                  <a:pt x="172683" y="62818"/>
                </a:lnTo>
                <a:lnTo>
                  <a:pt x="169415" y="65676"/>
                </a:lnTo>
                <a:lnTo>
                  <a:pt x="167236" y="68533"/>
                </a:lnTo>
                <a:lnTo>
                  <a:pt x="165783" y="71391"/>
                </a:lnTo>
                <a:lnTo>
                  <a:pt x="163862" y="73296"/>
                </a:lnTo>
                <a:lnTo>
                  <a:pt x="161629" y="74566"/>
                </a:lnTo>
                <a:lnTo>
                  <a:pt x="156607" y="75977"/>
                </a:lnTo>
                <a:lnTo>
                  <a:pt x="150331" y="76771"/>
                </a:lnTo>
                <a:lnTo>
                  <a:pt x="150703" y="76883"/>
                </a:lnTo>
                <a:lnTo>
                  <a:pt x="158144" y="77062"/>
                </a:lnTo>
                <a:lnTo>
                  <a:pt x="160675" y="76124"/>
                </a:lnTo>
                <a:lnTo>
                  <a:pt x="168786" y="71205"/>
                </a:lnTo>
                <a:lnTo>
                  <a:pt x="174394" y="69721"/>
                </a:lnTo>
                <a:lnTo>
                  <a:pt x="182905" y="68885"/>
                </a:lnTo>
                <a:lnTo>
                  <a:pt x="196227" y="68690"/>
                </a:lnTo>
                <a:lnTo>
                  <a:pt x="237807" y="68542"/>
                </a:lnTo>
                <a:lnTo>
                  <a:pt x="242358" y="69492"/>
                </a:lnTo>
                <a:lnTo>
                  <a:pt x="249955" y="73087"/>
                </a:lnTo>
                <a:lnTo>
                  <a:pt x="256506" y="77859"/>
                </a:lnTo>
                <a:lnTo>
                  <a:pt x="259587" y="80466"/>
                </a:lnTo>
                <a:lnTo>
                  <a:pt x="262593" y="82203"/>
                </a:lnTo>
                <a:lnTo>
                  <a:pt x="271374" y="85601"/>
                </a:lnTo>
                <a:lnTo>
                  <a:pt x="280009" y="92217"/>
                </a:lnTo>
                <a:lnTo>
                  <a:pt x="285738" y="97474"/>
                </a:lnTo>
                <a:lnTo>
                  <a:pt x="287647" y="101162"/>
                </a:lnTo>
                <a:lnTo>
                  <a:pt x="288920" y="105526"/>
                </a:lnTo>
                <a:lnTo>
                  <a:pt x="289768" y="110340"/>
                </a:lnTo>
                <a:lnTo>
                  <a:pt x="290334" y="115454"/>
                </a:lnTo>
                <a:lnTo>
                  <a:pt x="290711" y="120769"/>
                </a:lnTo>
                <a:lnTo>
                  <a:pt x="290962" y="126217"/>
                </a:lnTo>
                <a:lnTo>
                  <a:pt x="289225" y="131754"/>
                </a:lnTo>
                <a:lnTo>
                  <a:pt x="286161" y="137350"/>
                </a:lnTo>
                <a:lnTo>
                  <a:pt x="282214" y="142986"/>
                </a:lnTo>
                <a:lnTo>
                  <a:pt x="276726" y="149601"/>
                </a:lnTo>
                <a:lnTo>
                  <a:pt x="270209" y="156868"/>
                </a:lnTo>
                <a:lnTo>
                  <a:pt x="256300" y="171611"/>
                </a:lnTo>
                <a:lnTo>
                  <a:pt x="243769" y="184513"/>
                </a:lnTo>
                <a:lnTo>
                  <a:pt x="237760" y="189668"/>
                </a:lnTo>
                <a:lnTo>
                  <a:pt x="231849" y="194057"/>
                </a:lnTo>
                <a:lnTo>
                  <a:pt x="226004" y="197936"/>
                </a:lnTo>
                <a:lnTo>
                  <a:pt x="220201" y="201474"/>
                </a:lnTo>
                <a:lnTo>
                  <a:pt x="214429" y="204785"/>
                </a:lnTo>
                <a:lnTo>
                  <a:pt x="208675" y="207946"/>
                </a:lnTo>
                <a:lnTo>
                  <a:pt x="201982" y="211005"/>
                </a:lnTo>
                <a:lnTo>
                  <a:pt x="194662" y="213997"/>
                </a:lnTo>
                <a:lnTo>
                  <a:pt x="186925" y="216944"/>
                </a:lnTo>
                <a:lnTo>
                  <a:pt x="179862" y="219861"/>
                </a:lnTo>
                <a:lnTo>
                  <a:pt x="173248" y="222758"/>
                </a:lnTo>
                <a:lnTo>
                  <a:pt x="166933" y="225643"/>
                </a:lnTo>
                <a:lnTo>
                  <a:pt x="158914" y="228518"/>
                </a:lnTo>
                <a:lnTo>
                  <a:pt x="149758" y="231387"/>
                </a:lnTo>
                <a:lnTo>
                  <a:pt x="139844" y="234252"/>
                </a:lnTo>
                <a:lnTo>
                  <a:pt x="131329" y="237115"/>
                </a:lnTo>
                <a:lnTo>
                  <a:pt x="123748" y="239976"/>
                </a:lnTo>
                <a:lnTo>
                  <a:pt x="116788" y="242836"/>
                </a:lnTo>
                <a:lnTo>
                  <a:pt x="111196" y="244743"/>
                </a:lnTo>
                <a:lnTo>
                  <a:pt x="102443" y="246861"/>
                </a:lnTo>
                <a:lnTo>
                  <a:pt x="94965" y="246473"/>
                </a:lnTo>
                <a:lnTo>
                  <a:pt x="85218" y="245262"/>
                </a:lnTo>
                <a:lnTo>
                  <a:pt x="73956" y="243503"/>
                </a:lnTo>
                <a:lnTo>
                  <a:pt x="65497" y="241377"/>
                </a:lnTo>
                <a:lnTo>
                  <a:pt x="58905" y="239007"/>
                </a:lnTo>
                <a:lnTo>
                  <a:pt x="46031" y="232911"/>
                </a:lnTo>
                <a:lnTo>
                  <a:pt x="39251" y="227305"/>
                </a:lnTo>
                <a:lnTo>
                  <a:pt x="31209" y="219611"/>
                </a:lnTo>
                <a:lnTo>
                  <a:pt x="17145" y="20569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400"/>
          <p:cNvSpPr/>
          <p:nvPr/>
        </p:nvSpPr>
        <p:spPr>
          <a:xfrm>
            <a:off x="3543300" y="3069317"/>
            <a:ext cx="214151" cy="282519"/>
          </a:xfrm>
          <a:custGeom>
            <a:avLst/>
            <a:gdLst/>
            <a:ahLst/>
            <a:cxnLst/>
            <a:rect l="0" t="0" r="0" b="0"/>
            <a:pathLst>
              <a:path w="214151" h="282519">
                <a:moveTo>
                  <a:pt x="8572" y="16783"/>
                </a:moveTo>
                <a:lnTo>
                  <a:pt x="8572" y="12232"/>
                </a:lnTo>
                <a:lnTo>
                  <a:pt x="10477" y="10891"/>
                </a:lnTo>
                <a:lnTo>
                  <a:pt x="13652" y="9997"/>
                </a:lnTo>
                <a:lnTo>
                  <a:pt x="17674" y="9402"/>
                </a:lnTo>
                <a:lnTo>
                  <a:pt x="21307" y="9004"/>
                </a:lnTo>
                <a:lnTo>
                  <a:pt x="27885" y="8563"/>
                </a:lnTo>
                <a:lnTo>
                  <a:pt x="35735" y="7493"/>
                </a:lnTo>
                <a:lnTo>
                  <a:pt x="69325" y="2388"/>
                </a:lnTo>
                <a:lnTo>
                  <a:pt x="76697" y="1471"/>
                </a:lnTo>
                <a:lnTo>
                  <a:pt x="82564" y="860"/>
                </a:lnTo>
                <a:lnTo>
                  <a:pt x="89332" y="453"/>
                </a:lnTo>
                <a:lnTo>
                  <a:pt x="104473" y="0"/>
                </a:lnTo>
                <a:lnTo>
                  <a:pt x="110606" y="832"/>
                </a:lnTo>
                <a:lnTo>
                  <a:pt x="115647" y="2339"/>
                </a:lnTo>
                <a:lnTo>
                  <a:pt x="126031" y="7050"/>
                </a:lnTo>
                <a:lnTo>
                  <a:pt x="132380" y="12417"/>
                </a:lnTo>
                <a:lnTo>
                  <a:pt x="133973" y="14825"/>
                </a:lnTo>
                <a:lnTo>
                  <a:pt x="135744" y="20040"/>
                </a:lnTo>
                <a:lnTo>
                  <a:pt x="136740" y="28331"/>
                </a:lnTo>
                <a:lnTo>
                  <a:pt x="135927" y="31149"/>
                </a:lnTo>
                <a:lnTo>
                  <a:pt x="132484" y="36820"/>
                </a:lnTo>
                <a:lnTo>
                  <a:pt x="127779" y="42516"/>
                </a:lnTo>
                <a:lnTo>
                  <a:pt x="121561" y="49175"/>
                </a:lnTo>
                <a:lnTo>
                  <a:pt x="112447" y="58484"/>
                </a:lnTo>
                <a:lnTo>
                  <a:pt x="103539" y="65539"/>
                </a:lnTo>
                <a:lnTo>
                  <a:pt x="91886" y="74051"/>
                </a:lnTo>
                <a:lnTo>
                  <a:pt x="78402" y="83537"/>
                </a:lnTo>
                <a:lnTo>
                  <a:pt x="50720" y="104236"/>
                </a:lnTo>
                <a:lnTo>
                  <a:pt x="36671" y="115090"/>
                </a:lnTo>
                <a:lnTo>
                  <a:pt x="28257" y="121373"/>
                </a:lnTo>
                <a:lnTo>
                  <a:pt x="23600" y="124610"/>
                </a:lnTo>
                <a:lnTo>
                  <a:pt x="21449" y="125815"/>
                </a:lnTo>
                <a:lnTo>
                  <a:pt x="20966" y="126618"/>
                </a:lnTo>
                <a:lnTo>
                  <a:pt x="21598" y="127154"/>
                </a:lnTo>
                <a:lnTo>
                  <a:pt x="22971" y="127511"/>
                </a:lnTo>
                <a:lnTo>
                  <a:pt x="29576" y="125368"/>
                </a:lnTo>
                <a:lnTo>
                  <a:pt x="34005" y="123463"/>
                </a:lnTo>
                <a:lnTo>
                  <a:pt x="62992" y="111680"/>
                </a:lnTo>
                <a:lnTo>
                  <a:pt x="72474" y="108622"/>
                </a:lnTo>
                <a:lnTo>
                  <a:pt x="80701" y="106584"/>
                </a:lnTo>
                <a:lnTo>
                  <a:pt x="121244" y="98762"/>
                </a:lnTo>
                <a:lnTo>
                  <a:pt x="131312" y="98106"/>
                </a:lnTo>
                <a:lnTo>
                  <a:pt x="139929" y="98621"/>
                </a:lnTo>
                <a:lnTo>
                  <a:pt x="147578" y="99916"/>
                </a:lnTo>
                <a:lnTo>
                  <a:pt x="154583" y="100780"/>
                </a:lnTo>
                <a:lnTo>
                  <a:pt x="161157" y="101356"/>
                </a:lnTo>
                <a:lnTo>
                  <a:pt x="167446" y="101740"/>
                </a:lnTo>
                <a:lnTo>
                  <a:pt x="173543" y="102948"/>
                </a:lnTo>
                <a:lnTo>
                  <a:pt x="179512" y="104706"/>
                </a:lnTo>
                <a:lnTo>
                  <a:pt x="185397" y="106831"/>
                </a:lnTo>
                <a:lnTo>
                  <a:pt x="190273" y="109200"/>
                </a:lnTo>
                <a:lnTo>
                  <a:pt x="194476" y="111732"/>
                </a:lnTo>
                <a:lnTo>
                  <a:pt x="198231" y="114372"/>
                </a:lnTo>
                <a:lnTo>
                  <a:pt x="201686" y="117085"/>
                </a:lnTo>
                <a:lnTo>
                  <a:pt x="208066" y="122639"/>
                </a:lnTo>
                <a:lnTo>
                  <a:pt x="210148" y="125453"/>
                </a:lnTo>
                <a:lnTo>
                  <a:pt x="212461" y="131121"/>
                </a:lnTo>
                <a:lnTo>
                  <a:pt x="213764" y="139666"/>
                </a:lnTo>
                <a:lnTo>
                  <a:pt x="214150" y="148231"/>
                </a:lnTo>
                <a:lnTo>
                  <a:pt x="211700" y="156484"/>
                </a:lnTo>
                <a:lnTo>
                  <a:pt x="209713" y="161352"/>
                </a:lnTo>
                <a:lnTo>
                  <a:pt x="204966" y="169301"/>
                </a:lnTo>
                <a:lnTo>
                  <a:pt x="198728" y="176961"/>
                </a:lnTo>
                <a:lnTo>
                  <a:pt x="194398" y="181670"/>
                </a:lnTo>
                <a:lnTo>
                  <a:pt x="184506" y="191983"/>
                </a:lnTo>
                <a:lnTo>
                  <a:pt x="173760" y="202917"/>
                </a:lnTo>
                <a:lnTo>
                  <a:pt x="168228" y="207547"/>
                </a:lnTo>
                <a:lnTo>
                  <a:pt x="162634" y="211587"/>
                </a:lnTo>
                <a:lnTo>
                  <a:pt x="157000" y="215232"/>
                </a:lnTo>
                <a:lnTo>
                  <a:pt x="148482" y="221472"/>
                </a:lnTo>
                <a:lnTo>
                  <a:pt x="126317" y="238566"/>
                </a:lnTo>
                <a:lnTo>
                  <a:pt x="112786" y="247506"/>
                </a:lnTo>
                <a:lnTo>
                  <a:pt x="98050" y="256323"/>
                </a:lnTo>
                <a:lnTo>
                  <a:pt x="82512" y="265058"/>
                </a:lnTo>
                <a:lnTo>
                  <a:pt x="71200" y="270882"/>
                </a:lnTo>
                <a:lnTo>
                  <a:pt x="62707" y="274765"/>
                </a:lnTo>
                <a:lnTo>
                  <a:pt x="56092" y="277353"/>
                </a:lnTo>
                <a:lnTo>
                  <a:pt x="49777" y="279079"/>
                </a:lnTo>
                <a:lnTo>
                  <a:pt x="43662" y="280230"/>
                </a:lnTo>
                <a:lnTo>
                  <a:pt x="37681" y="280996"/>
                </a:lnTo>
                <a:lnTo>
                  <a:pt x="32740" y="281507"/>
                </a:lnTo>
                <a:lnTo>
                  <a:pt x="28494" y="281848"/>
                </a:lnTo>
                <a:lnTo>
                  <a:pt x="24711" y="282076"/>
                </a:lnTo>
                <a:lnTo>
                  <a:pt x="17967" y="282328"/>
                </a:lnTo>
                <a:lnTo>
                  <a:pt x="8816" y="282471"/>
                </a:lnTo>
                <a:lnTo>
                  <a:pt x="1741" y="282518"/>
                </a:lnTo>
                <a:lnTo>
                  <a:pt x="1161" y="281570"/>
                </a:lnTo>
                <a:lnTo>
                  <a:pt x="0" y="27395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401"/>
          <p:cNvSpPr/>
          <p:nvPr/>
        </p:nvSpPr>
        <p:spPr>
          <a:xfrm>
            <a:off x="3826192" y="3154680"/>
            <a:ext cx="214313" cy="231458"/>
          </a:xfrm>
          <a:custGeom>
            <a:avLst/>
            <a:gdLst/>
            <a:ahLst/>
            <a:cxnLst/>
            <a:rect l="0" t="0" r="0" b="0"/>
            <a:pathLst>
              <a:path w="214313" h="231458">
                <a:moveTo>
                  <a:pt x="0" y="0"/>
                </a:moveTo>
                <a:lnTo>
                  <a:pt x="9102" y="9101"/>
                </a:lnTo>
                <a:lnTo>
                  <a:pt x="11783" y="12735"/>
                </a:lnTo>
                <a:lnTo>
                  <a:pt x="17462" y="24305"/>
                </a:lnTo>
                <a:lnTo>
                  <a:pt x="21166" y="30490"/>
                </a:lnTo>
                <a:lnTo>
                  <a:pt x="25541" y="37472"/>
                </a:lnTo>
                <a:lnTo>
                  <a:pt x="29409" y="43079"/>
                </a:lnTo>
                <a:lnTo>
                  <a:pt x="32941" y="47769"/>
                </a:lnTo>
                <a:lnTo>
                  <a:pt x="36248" y="51848"/>
                </a:lnTo>
                <a:lnTo>
                  <a:pt x="40358" y="55520"/>
                </a:lnTo>
                <a:lnTo>
                  <a:pt x="45003" y="58921"/>
                </a:lnTo>
                <a:lnTo>
                  <a:pt x="50005" y="62141"/>
                </a:lnTo>
                <a:lnTo>
                  <a:pt x="54291" y="66192"/>
                </a:lnTo>
                <a:lnTo>
                  <a:pt x="58102" y="70798"/>
                </a:lnTo>
                <a:lnTo>
                  <a:pt x="61594" y="75773"/>
                </a:lnTo>
                <a:lnTo>
                  <a:pt x="64875" y="80043"/>
                </a:lnTo>
                <a:lnTo>
                  <a:pt x="68016" y="83842"/>
                </a:lnTo>
                <a:lnTo>
                  <a:pt x="71061" y="87327"/>
                </a:lnTo>
                <a:lnTo>
                  <a:pt x="74997" y="90603"/>
                </a:lnTo>
                <a:lnTo>
                  <a:pt x="79525" y="93739"/>
                </a:lnTo>
                <a:lnTo>
                  <a:pt x="84449" y="96783"/>
                </a:lnTo>
                <a:lnTo>
                  <a:pt x="89637" y="100717"/>
                </a:lnTo>
                <a:lnTo>
                  <a:pt x="95001" y="105244"/>
                </a:lnTo>
                <a:lnTo>
                  <a:pt x="100481" y="110168"/>
                </a:lnTo>
                <a:lnTo>
                  <a:pt x="106993" y="115355"/>
                </a:lnTo>
                <a:lnTo>
                  <a:pt x="114191" y="120718"/>
                </a:lnTo>
                <a:lnTo>
                  <a:pt x="121847" y="126199"/>
                </a:lnTo>
                <a:lnTo>
                  <a:pt x="128856" y="130805"/>
                </a:lnTo>
                <a:lnTo>
                  <a:pt x="135434" y="134828"/>
                </a:lnTo>
                <a:lnTo>
                  <a:pt x="141725" y="138463"/>
                </a:lnTo>
                <a:lnTo>
                  <a:pt x="146870" y="142791"/>
                </a:lnTo>
                <a:lnTo>
                  <a:pt x="151254" y="147581"/>
                </a:lnTo>
                <a:lnTo>
                  <a:pt x="155128" y="152680"/>
                </a:lnTo>
                <a:lnTo>
                  <a:pt x="158664" y="157031"/>
                </a:lnTo>
                <a:lnTo>
                  <a:pt x="161973" y="160885"/>
                </a:lnTo>
                <a:lnTo>
                  <a:pt x="165132" y="164407"/>
                </a:lnTo>
                <a:lnTo>
                  <a:pt x="169143" y="167707"/>
                </a:lnTo>
                <a:lnTo>
                  <a:pt x="173722" y="170860"/>
                </a:lnTo>
                <a:lnTo>
                  <a:pt x="178680" y="173914"/>
                </a:lnTo>
                <a:lnTo>
                  <a:pt x="181985" y="176902"/>
                </a:lnTo>
                <a:lnTo>
                  <a:pt x="184188" y="179847"/>
                </a:lnTo>
                <a:lnTo>
                  <a:pt x="185657" y="182763"/>
                </a:lnTo>
                <a:lnTo>
                  <a:pt x="188542" y="185659"/>
                </a:lnTo>
                <a:lnTo>
                  <a:pt x="192370" y="188543"/>
                </a:lnTo>
                <a:lnTo>
                  <a:pt x="196826" y="191418"/>
                </a:lnTo>
                <a:lnTo>
                  <a:pt x="199797" y="194286"/>
                </a:lnTo>
                <a:lnTo>
                  <a:pt x="201778" y="197152"/>
                </a:lnTo>
                <a:lnTo>
                  <a:pt x="204932" y="202875"/>
                </a:lnTo>
                <a:lnTo>
                  <a:pt x="209508" y="208594"/>
                </a:lnTo>
                <a:lnTo>
                  <a:pt x="211110" y="211453"/>
                </a:lnTo>
                <a:lnTo>
                  <a:pt x="212889" y="217169"/>
                </a:lnTo>
                <a:lnTo>
                  <a:pt x="213891" y="221191"/>
                </a:lnTo>
                <a:lnTo>
                  <a:pt x="214125" y="224672"/>
                </a:lnTo>
                <a:lnTo>
                  <a:pt x="214312" y="23145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402"/>
          <p:cNvSpPr/>
          <p:nvPr/>
        </p:nvSpPr>
        <p:spPr>
          <a:xfrm>
            <a:off x="3791902" y="3180397"/>
            <a:ext cx="240031" cy="188596"/>
          </a:xfrm>
          <a:custGeom>
            <a:avLst/>
            <a:gdLst/>
            <a:ahLst/>
            <a:cxnLst/>
            <a:rect l="0" t="0" r="0" b="0"/>
            <a:pathLst>
              <a:path w="240031" h="188596">
                <a:moveTo>
                  <a:pt x="240030" y="0"/>
                </a:moveTo>
                <a:lnTo>
                  <a:pt x="207065" y="16483"/>
                </a:lnTo>
                <a:lnTo>
                  <a:pt x="199956" y="21466"/>
                </a:lnTo>
                <a:lnTo>
                  <a:pt x="194264" y="26693"/>
                </a:lnTo>
                <a:lnTo>
                  <a:pt x="189517" y="32083"/>
                </a:lnTo>
                <a:lnTo>
                  <a:pt x="183494" y="37581"/>
                </a:lnTo>
                <a:lnTo>
                  <a:pt x="176622" y="43152"/>
                </a:lnTo>
                <a:lnTo>
                  <a:pt x="169183" y="48770"/>
                </a:lnTo>
                <a:lnTo>
                  <a:pt x="160414" y="57278"/>
                </a:lnTo>
                <a:lnTo>
                  <a:pt x="150758" y="67713"/>
                </a:lnTo>
                <a:lnTo>
                  <a:pt x="140510" y="79432"/>
                </a:lnTo>
                <a:lnTo>
                  <a:pt x="130821" y="88197"/>
                </a:lnTo>
                <a:lnTo>
                  <a:pt x="121504" y="94993"/>
                </a:lnTo>
                <a:lnTo>
                  <a:pt x="112436" y="100476"/>
                </a:lnTo>
                <a:lnTo>
                  <a:pt x="101627" y="107942"/>
                </a:lnTo>
                <a:lnTo>
                  <a:pt x="89659" y="116729"/>
                </a:lnTo>
                <a:lnTo>
                  <a:pt x="76918" y="126397"/>
                </a:lnTo>
                <a:lnTo>
                  <a:pt x="65566" y="135699"/>
                </a:lnTo>
                <a:lnTo>
                  <a:pt x="55141" y="144759"/>
                </a:lnTo>
                <a:lnTo>
                  <a:pt x="45333" y="153656"/>
                </a:lnTo>
                <a:lnTo>
                  <a:pt x="36889" y="160540"/>
                </a:lnTo>
                <a:lnTo>
                  <a:pt x="29355" y="166082"/>
                </a:lnTo>
                <a:lnTo>
                  <a:pt x="22428" y="170729"/>
                </a:lnTo>
                <a:lnTo>
                  <a:pt x="16856" y="173826"/>
                </a:lnTo>
                <a:lnTo>
                  <a:pt x="12190" y="175892"/>
                </a:lnTo>
                <a:lnTo>
                  <a:pt x="3612" y="178799"/>
                </a:lnTo>
                <a:lnTo>
                  <a:pt x="0" y="18859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403"/>
          <p:cNvSpPr/>
          <p:nvPr/>
        </p:nvSpPr>
        <p:spPr>
          <a:xfrm>
            <a:off x="4220527" y="3154680"/>
            <a:ext cx="282894" cy="42863"/>
          </a:xfrm>
          <a:custGeom>
            <a:avLst/>
            <a:gdLst/>
            <a:ahLst/>
            <a:cxnLst/>
            <a:rect l="0" t="0" r="0" b="0"/>
            <a:pathLst>
              <a:path w="282894" h="42863">
                <a:moveTo>
                  <a:pt x="0" y="42862"/>
                </a:moveTo>
                <a:lnTo>
                  <a:pt x="13652" y="38311"/>
                </a:lnTo>
                <a:lnTo>
                  <a:pt x="19579" y="36018"/>
                </a:lnTo>
                <a:lnTo>
                  <a:pt x="25435" y="33537"/>
                </a:lnTo>
                <a:lnTo>
                  <a:pt x="31244" y="30930"/>
                </a:lnTo>
                <a:lnTo>
                  <a:pt x="37022" y="29193"/>
                </a:lnTo>
                <a:lnTo>
                  <a:pt x="42779" y="28034"/>
                </a:lnTo>
                <a:lnTo>
                  <a:pt x="48522" y="27262"/>
                </a:lnTo>
                <a:lnTo>
                  <a:pt x="54255" y="25795"/>
                </a:lnTo>
                <a:lnTo>
                  <a:pt x="59983" y="23863"/>
                </a:lnTo>
                <a:lnTo>
                  <a:pt x="65706" y="21624"/>
                </a:lnTo>
                <a:lnTo>
                  <a:pt x="71426" y="20131"/>
                </a:lnTo>
                <a:lnTo>
                  <a:pt x="77145" y="19135"/>
                </a:lnTo>
                <a:lnTo>
                  <a:pt x="82863" y="18472"/>
                </a:lnTo>
                <a:lnTo>
                  <a:pt x="129292" y="11515"/>
                </a:lnTo>
                <a:lnTo>
                  <a:pt x="138582" y="10534"/>
                </a:lnTo>
                <a:lnTo>
                  <a:pt x="146681" y="9880"/>
                </a:lnTo>
                <a:lnTo>
                  <a:pt x="154937" y="9444"/>
                </a:lnTo>
                <a:lnTo>
                  <a:pt x="171731" y="8960"/>
                </a:lnTo>
                <a:lnTo>
                  <a:pt x="205024" y="8623"/>
                </a:lnTo>
                <a:lnTo>
                  <a:pt x="210978" y="8606"/>
                </a:lnTo>
                <a:lnTo>
                  <a:pt x="216852" y="7642"/>
                </a:lnTo>
                <a:lnTo>
                  <a:pt x="222673" y="6047"/>
                </a:lnTo>
                <a:lnTo>
                  <a:pt x="228459" y="4032"/>
                </a:lnTo>
                <a:lnTo>
                  <a:pt x="234221" y="2687"/>
                </a:lnTo>
                <a:lnTo>
                  <a:pt x="239967" y="1792"/>
                </a:lnTo>
                <a:lnTo>
                  <a:pt x="28289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404"/>
          <p:cNvSpPr/>
          <p:nvPr/>
        </p:nvSpPr>
        <p:spPr>
          <a:xfrm>
            <a:off x="4289107" y="3077527"/>
            <a:ext cx="77153" cy="291466"/>
          </a:xfrm>
          <a:custGeom>
            <a:avLst/>
            <a:gdLst/>
            <a:ahLst/>
            <a:cxnLst/>
            <a:rect l="0" t="0" r="0" b="0"/>
            <a:pathLst>
              <a:path w="77153" h="291466">
                <a:moveTo>
                  <a:pt x="0" y="0"/>
                </a:moveTo>
                <a:lnTo>
                  <a:pt x="0" y="4551"/>
                </a:lnTo>
                <a:lnTo>
                  <a:pt x="1905" y="8749"/>
                </a:lnTo>
                <a:lnTo>
                  <a:pt x="5080" y="14405"/>
                </a:lnTo>
                <a:lnTo>
                  <a:pt x="9102" y="21033"/>
                </a:lnTo>
                <a:lnTo>
                  <a:pt x="11783" y="27357"/>
                </a:lnTo>
                <a:lnTo>
                  <a:pt x="13570" y="33478"/>
                </a:lnTo>
                <a:lnTo>
                  <a:pt x="14762" y="39464"/>
                </a:lnTo>
                <a:lnTo>
                  <a:pt x="16509" y="45359"/>
                </a:lnTo>
                <a:lnTo>
                  <a:pt x="18626" y="51195"/>
                </a:lnTo>
                <a:lnTo>
                  <a:pt x="20989" y="56990"/>
                </a:lnTo>
                <a:lnTo>
                  <a:pt x="23518" y="64663"/>
                </a:lnTo>
                <a:lnTo>
                  <a:pt x="26157" y="73589"/>
                </a:lnTo>
                <a:lnTo>
                  <a:pt x="28867" y="83349"/>
                </a:lnTo>
                <a:lnTo>
                  <a:pt x="30675" y="92714"/>
                </a:lnTo>
                <a:lnTo>
                  <a:pt x="31880" y="101814"/>
                </a:lnTo>
                <a:lnTo>
                  <a:pt x="32683" y="110739"/>
                </a:lnTo>
                <a:lnTo>
                  <a:pt x="34171" y="118593"/>
                </a:lnTo>
                <a:lnTo>
                  <a:pt x="36116" y="125735"/>
                </a:lnTo>
                <a:lnTo>
                  <a:pt x="38365" y="132401"/>
                </a:lnTo>
                <a:lnTo>
                  <a:pt x="39864" y="138750"/>
                </a:lnTo>
                <a:lnTo>
                  <a:pt x="40864" y="144887"/>
                </a:lnTo>
                <a:lnTo>
                  <a:pt x="41530" y="150884"/>
                </a:lnTo>
                <a:lnTo>
                  <a:pt x="43879" y="158692"/>
                </a:lnTo>
                <a:lnTo>
                  <a:pt x="47350" y="167707"/>
                </a:lnTo>
                <a:lnTo>
                  <a:pt x="51569" y="177527"/>
                </a:lnTo>
                <a:lnTo>
                  <a:pt x="54382" y="185979"/>
                </a:lnTo>
                <a:lnTo>
                  <a:pt x="56257" y="193519"/>
                </a:lnTo>
                <a:lnTo>
                  <a:pt x="57507" y="200450"/>
                </a:lnTo>
                <a:lnTo>
                  <a:pt x="63818" y="242061"/>
                </a:lnTo>
                <a:lnTo>
                  <a:pt x="65405" y="253766"/>
                </a:lnTo>
                <a:lnTo>
                  <a:pt x="66463" y="262523"/>
                </a:lnTo>
                <a:lnTo>
                  <a:pt x="67169" y="269312"/>
                </a:lnTo>
                <a:lnTo>
                  <a:pt x="68592" y="274792"/>
                </a:lnTo>
                <a:lnTo>
                  <a:pt x="70493" y="279397"/>
                </a:lnTo>
                <a:lnTo>
                  <a:pt x="77152" y="29146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405"/>
          <p:cNvSpPr/>
          <p:nvPr/>
        </p:nvSpPr>
        <p:spPr>
          <a:xfrm>
            <a:off x="4632007" y="3060382"/>
            <a:ext cx="77153" cy="317184"/>
          </a:xfrm>
          <a:custGeom>
            <a:avLst/>
            <a:gdLst/>
            <a:ahLst/>
            <a:cxnLst/>
            <a:rect l="0" t="0" r="0" b="0"/>
            <a:pathLst>
              <a:path w="77153" h="317184">
                <a:moveTo>
                  <a:pt x="0" y="0"/>
                </a:moveTo>
                <a:lnTo>
                  <a:pt x="0" y="48770"/>
                </a:lnTo>
                <a:lnTo>
                  <a:pt x="953" y="54421"/>
                </a:lnTo>
                <a:lnTo>
                  <a:pt x="2540" y="60093"/>
                </a:lnTo>
                <a:lnTo>
                  <a:pt x="4551" y="65780"/>
                </a:lnTo>
                <a:lnTo>
                  <a:pt x="6844" y="73381"/>
                </a:lnTo>
                <a:lnTo>
                  <a:pt x="14622" y="101329"/>
                </a:lnTo>
                <a:lnTo>
                  <a:pt x="20151" y="119330"/>
                </a:lnTo>
                <a:lnTo>
                  <a:pt x="22007" y="127179"/>
                </a:lnTo>
                <a:lnTo>
                  <a:pt x="23244" y="134316"/>
                </a:lnTo>
                <a:lnTo>
                  <a:pt x="24068" y="140979"/>
                </a:lnTo>
                <a:lnTo>
                  <a:pt x="25571" y="147326"/>
                </a:lnTo>
                <a:lnTo>
                  <a:pt x="27525" y="153462"/>
                </a:lnTo>
                <a:lnTo>
                  <a:pt x="29780" y="159458"/>
                </a:lnTo>
                <a:lnTo>
                  <a:pt x="32236" y="165361"/>
                </a:lnTo>
                <a:lnTo>
                  <a:pt x="34825" y="171200"/>
                </a:lnTo>
                <a:lnTo>
                  <a:pt x="37504" y="176999"/>
                </a:lnTo>
                <a:lnTo>
                  <a:pt x="39290" y="182769"/>
                </a:lnTo>
                <a:lnTo>
                  <a:pt x="40481" y="188521"/>
                </a:lnTo>
                <a:lnTo>
                  <a:pt x="41275" y="194261"/>
                </a:lnTo>
                <a:lnTo>
                  <a:pt x="42757" y="201897"/>
                </a:lnTo>
                <a:lnTo>
                  <a:pt x="46943" y="220542"/>
                </a:lnTo>
                <a:lnTo>
                  <a:pt x="49393" y="227991"/>
                </a:lnTo>
                <a:lnTo>
                  <a:pt x="51979" y="233909"/>
                </a:lnTo>
                <a:lnTo>
                  <a:pt x="54655" y="238807"/>
                </a:lnTo>
                <a:lnTo>
                  <a:pt x="57392" y="247787"/>
                </a:lnTo>
                <a:lnTo>
                  <a:pt x="60168" y="259489"/>
                </a:lnTo>
                <a:lnTo>
                  <a:pt x="62972" y="273005"/>
                </a:lnTo>
                <a:lnTo>
                  <a:pt x="64841" y="282968"/>
                </a:lnTo>
                <a:lnTo>
                  <a:pt x="66088" y="290563"/>
                </a:lnTo>
                <a:lnTo>
                  <a:pt x="67842" y="303263"/>
                </a:lnTo>
                <a:lnTo>
                  <a:pt x="77152" y="31718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406"/>
          <p:cNvSpPr/>
          <p:nvPr/>
        </p:nvSpPr>
        <p:spPr>
          <a:xfrm>
            <a:off x="4837757" y="3056237"/>
            <a:ext cx="288481" cy="269745"/>
          </a:xfrm>
          <a:custGeom>
            <a:avLst/>
            <a:gdLst/>
            <a:ahLst/>
            <a:cxnLst/>
            <a:rect l="0" t="0" r="0" b="0"/>
            <a:pathLst>
              <a:path w="288481" h="269745">
                <a:moveTo>
                  <a:pt x="162868" y="21290"/>
                </a:moveTo>
                <a:lnTo>
                  <a:pt x="162868" y="9359"/>
                </a:lnTo>
                <a:lnTo>
                  <a:pt x="160963" y="8573"/>
                </a:lnTo>
                <a:lnTo>
                  <a:pt x="157788" y="9002"/>
                </a:lnTo>
                <a:lnTo>
                  <a:pt x="150132" y="11066"/>
                </a:lnTo>
                <a:lnTo>
                  <a:pt x="143555" y="11984"/>
                </a:lnTo>
                <a:lnTo>
                  <a:pt x="134917" y="12391"/>
                </a:lnTo>
                <a:lnTo>
                  <a:pt x="123775" y="12573"/>
                </a:lnTo>
                <a:lnTo>
                  <a:pt x="89633" y="12698"/>
                </a:lnTo>
                <a:lnTo>
                  <a:pt x="81660" y="11753"/>
                </a:lnTo>
                <a:lnTo>
                  <a:pt x="72534" y="10169"/>
                </a:lnTo>
                <a:lnTo>
                  <a:pt x="62640" y="8161"/>
                </a:lnTo>
                <a:lnTo>
                  <a:pt x="54140" y="5870"/>
                </a:lnTo>
                <a:lnTo>
                  <a:pt x="46567" y="3390"/>
                </a:lnTo>
                <a:lnTo>
                  <a:pt x="39614" y="784"/>
                </a:lnTo>
                <a:lnTo>
                  <a:pt x="34026" y="0"/>
                </a:lnTo>
                <a:lnTo>
                  <a:pt x="29348" y="429"/>
                </a:lnTo>
                <a:lnTo>
                  <a:pt x="25277" y="1668"/>
                </a:lnTo>
                <a:lnTo>
                  <a:pt x="22563" y="3446"/>
                </a:lnTo>
                <a:lnTo>
                  <a:pt x="20754" y="5584"/>
                </a:lnTo>
                <a:lnTo>
                  <a:pt x="17850" y="11309"/>
                </a:lnTo>
                <a:lnTo>
                  <a:pt x="17347" y="16851"/>
                </a:lnTo>
                <a:lnTo>
                  <a:pt x="14689" y="24397"/>
                </a:lnTo>
                <a:lnTo>
                  <a:pt x="12647" y="29077"/>
                </a:lnTo>
                <a:lnTo>
                  <a:pt x="11285" y="34101"/>
                </a:lnTo>
                <a:lnTo>
                  <a:pt x="10378" y="39356"/>
                </a:lnTo>
                <a:lnTo>
                  <a:pt x="9773" y="44764"/>
                </a:lnTo>
                <a:lnTo>
                  <a:pt x="9369" y="49322"/>
                </a:lnTo>
                <a:lnTo>
                  <a:pt x="8921" y="56926"/>
                </a:lnTo>
                <a:lnTo>
                  <a:pt x="8722" y="66021"/>
                </a:lnTo>
                <a:lnTo>
                  <a:pt x="8669" y="71113"/>
                </a:lnTo>
                <a:lnTo>
                  <a:pt x="7681" y="75460"/>
                </a:lnTo>
                <a:lnTo>
                  <a:pt x="2692" y="86130"/>
                </a:lnTo>
                <a:lnTo>
                  <a:pt x="1191" y="92335"/>
                </a:lnTo>
                <a:lnTo>
                  <a:pt x="524" y="98268"/>
                </a:lnTo>
                <a:lnTo>
                  <a:pt x="227" y="104080"/>
                </a:lnTo>
                <a:lnTo>
                  <a:pt x="96" y="109838"/>
                </a:lnTo>
                <a:lnTo>
                  <a:pt x="0" y="127015"/>
                </a:lnTo>
                <a:lnTo>
                  <a:pt x="949" y="129873"/>
                </a:lnTo>
                <a:lnTo>
                  <a:pt x="5883" y="137494"/>
                </a:lnTo>
                <a:lnTo>
                  <a:pt x="7372" y="139612"/>
                </a:lnTo>
                <a:lnTo>
                  <a:pt x="8721" y="140176"/>
                </a:lnTo>
                <a:lnTo>
                  <a:pt x="12760" y="140803"/>
                </a:lnTo>
                <a:lnTo>
                  <a:pt x="15171" y="141923"/>
                </a:lnTo>
                <a:lnTo>
                  <a:pt x="20390" y="145707"/>
                </a:lnTo>
                <a:lnTo>
                  <a:pt x="23115" y="146145"/>
                </a:lnTo>
                <a:lnTo>
                  <a:pt x="25884" y="145484"/>
                </a:lnTo>
                <a:lnTo>
                  <a:pt x="31501" y="143163"/>
                </a:lnTo>
                <a:lnTo>
                  <a:pt x="37172" y="142131"/>
                </a:lnTo>
                <a:lnTo>
                  <a:pt x="45408" y="139132"/>
                </a:lnTo>
                <a:lnTo>
                  <a:pt x="50271" y="136999"/>
                </a:lnTo>
                <a:lnTo>
                  <a:pt x="55418" y="135577"/>
                </a:lnTo>
                <a:lnTo>
                  <a:pt x="60755" y="134629"/>
                </a:lnTo>
                <a:lnTo>
                  <a:pt x="66217" y="133997"/>
                </a:lnTo>
                <a:lnTo>
                  <a:pt x="72716" y="132623"/>
                </a:lnTo>
                <a:lnTo>
                  <a:pt x="79907" y="130755"/>
                </a:lnTo>
                <a:lnTo>
                  <a:pt x="87558" y="128556"/>
                </a:lnTo>
                <a:lnTo>
                  <a:pt x="94564" y="126138"/>
                </a:lnTo>
                <a:lnTo>
                  <a:pt x="101139" y="123574"/>
                </a:lnTo>
                <a:lnTo>
                  <a:pt x="107428" y="120912"/>
                </a:lnTo>
                <a:lnTo>
                  <a:pt x="115430" y="119137"/>
                </a:lnTo>
                <a:lnTo>
                  <a:pt x="124575" y="117954"/>
                </a:lnTo>
                <a:lnTo>
                  <a:pt x="134482" y="117165"/>
                </a:lnTo>
                <a:lnTo>
                  <a:pt x="142991" y="115687"/>
                </a:lnTo>
                <a:lnTo>
                  <a:pt x="150569" y="113749"/>
                </a:lnTo>
                <a:lnTo>
                  <a:pt x="157526" y="111504"/>
                </a:lnTo>
                <a:lnTo>
                  <a:pt x="165022" y="110008"/>
                </a:lnTo>
                <a:lnTo>
                  <a:pt x="172876" y="109010"/>
                </a:lnTo>
                <a:lnTo>
                  <a:pt x="180970" y="108345"/>
                </a:lnTo>
                <a:lnTo>
                  <a:pt x="188271" y="107902"/>
                </a:lnTo>
                <a:lnTo>
                  <a:pt x="201463" y="107409"/>
                </a:lnTo>
                <a:lnTo>
                  <a:pt x="219600" y="107132"/>
                </a:lnTo>
                <a:lnTo>
                  <a:pt x="225454" y="108045"/>
                </a:lnTo>
                <a:lnTo>
                  <a:pt x="231262" y="109607"/>
                </a:lnTo>
                <a:lnTo>
                  <a:pt x="237039" y="111601"/>
                </a:lnTo>
                <a:lnTo>
                  <a:pt x="242795" y="112930"/>
                </a:lnTo>
                <a:lnTo>
                  <a:pt x="248537" y="113816"/>
                </a:lnTo>
                <a:lnTo>
                  <a:pt x="254271" y="114406"/>
                </a:lnTo>
                <a:lnTo>
                  <a:pt x="263182" y="117602"/>
                </a:lnTo>
                <a:lnTo>
                  <a:pt x="266891" y="119789"/>
                </a:lnTo>
                <a:lnTo>
                  <a:pt x="271269" y="124103"/>
                </a:lnTo>
                <a:lnTo>
                  <a:pt x="276093" y="129837"/>
                </a:lnTo>
                <a:lnTo>
                  <a:pt x="281213" y="136517"/>
                </a:lnTo>
                <a:lnTo>
                  <a:pt x="284628" y="141923"/>
                </a:lnTo>
                <a:lnTo>
                  <a:pt x="286903" y="146480"/>
                </a:lnTo>
                <a:lnTo>
                  <a:pt x="288420" y="150470"/>
                </a:lnTo>
                <a:lnTo>
                  <a:pt x="288480" y="155035"/>
                </a:lnTo>
                <a:lnTo>
                  <a:pt x="287566" y="159983"/>
                </a:lnTo>
                <a:lnTo>
                  <a:pt x="286005" y="165187"/>
                </a:lnTo>
                <a:lnTo>
                  <a:pt x="284271" y="173510"/>
                </a:lnTo>
                <a:lnTo>
                  <a:pt x="283807" y="177062"/>
                </a:lnTo>
                <a:lnTo>
                  <a:pt x="282547" y="181336"/>
                </a:lnTo>
                <a:lnTo>
                  <a:pt x="280754" y="186090"/>
                </a:lnTo>
                <a:lnTo>
                  <a:pt x="278606" y="191164"/>
                </a:lnTo>
                <a:lnTo>
                  <a:pt x="275269" y="195499"/>
                </a:lnTo>
                <a:lnTo>
                  <a:pt x="266481" y="202856"/>
                </a:lnTo>
                <a:lnTo>
                  <a:pt x="262423" y="207104"/>
                </a:lnTo>
                <a:lnTo>
                  <a:pt x="258766" y="211841"/>
                </a:lnTo>
                <a:lnTo>
                  <a:pt x="255375" y="216904"/>
                </a:lnTo>
                <a:lnTo>
                  <a:pt x="246527" y="225070"/>
                </a:lnTo>
                <a:lnTo>
                  <a:pt x="241501" y="228581"/>
                </a:lnTo>
                <a:lnTo>
                  <a:pt x="236244" y="231874"/>
                </a:lnTo>
                <a:lnTo>
                  <a:pt x="230836" y="235022"/>
                </a:lnTo>
                <a:lnTo>
                  <a:pt x="219745" y="241060"/>
                </a:lnTo>
                <a:lnTo>
                  <a:pt x="197103" y="252697"/>
                </a:lnTo>
                <a:lnTo>
                  <a:pt x="191407" y="255571"/>
                </a:lnTo>
                <a:lnTo>
                  <a:pt x="183798" y="258440"/>
                </a:lnTo>
                <a:lnTo>
                  <a:pt x="174917" y="261305"/>
                </a:lnTo>
                <a:lnTo>
                  <a:pt x="165185" y="264168"/>
                </a:lnTo>
                <a:lnTo>
                  <a:pt x="156793" y="266076"/>
                </a:lnTo>
                <a:lnTo>
                  <a:pt x="149292" y="267348"/>
                </a:lnTo>
                <a:lnTo>
                  <a:pt x="142387" y="268196"/>
                </a:lnTo>
                <a:lnTo>
                  <a:pt x="136832" y="268761"/>
                </a:lnTo>
                <a:lnTo>
                  <a:pt x="128118" y="269390"/>
                </a:lnTo>
                <a:lnTo>
                  <a:pt x="118531" y="269669"/>
                </a:lnTo>
                <a:lnTo>
                  <a:pt x="113307" y="269744"/>
                </a:lnTo>
                <a:lnTo>
                  <a:pt x="109825" y="268841"/>
                </a:lnTo>
                <a:lnTo>
                  <a:pt x="107503" y="267286"/>
                </a:lnTo>
                <a:lnTo>
                  <a:pt x="105956" y="265298"/>
                </a:lnTo>
                <a:lnTo>
                  <a:pt x="103971" y="263972"/>
                </a:lnTo>
                <a:lnTo>
                  <a:pt x="101696" y="263088"/>
                </a:lnTo>
                <a:lnTo>
                  <a:pt x="94288" y="25274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407"/>
          <p:cNvSpPr/>
          <p:nvPr/>
        </p:nvSpPr>
        <p:spPr>
          <a:xfrm>
            <a:off x="5292090" y="3111817"/>
            <a:ext cx="300038" cy="25719"/>
          </a:xfrm>
          <a:custGeom>
            <a:avLst/>
            <a:gdLst/>
            <a:ahLst/>
            <a:cxnLst/>
            <a:rect l="0" t="0" r="0" b="0"/>
            <a:pathLst>
              <a:path w="300038" h="25719">
                <a:moveTo>
                  <a:pt x="0" y="25718"/>
                </a:moveTo>
                <a:lnTo>
                  <a:pt x="9101" y="25718"/>
                </a:lnTo>
                <a:lnTo>
                  <a:pt x="15593" y="24765"/>
                </a:lnTo>
                <a:lnTo>
                  <a:pt x="23730" y="23178"/>
                </a:lnTo>
                <a:lnTo>
                  <a:pt x="68716" y="13786"/>
                </a:lnTo>
                <a:lnTo>
                  <a:pt x="80101" y="12048"/>
                </a:lnTo>
                <a:lnTo>
                  <a:pt x="90548" y="10890"/>
                </a:lnTo>
                <a:lnTo>
                  <a:pt x="100370" y="10117"/>
                </a:lnTo>
                <a:lnTo>
                  <a:pt x="112633" y="9602"/>
                </a:lnTo>
                <a:lnTo>
                  <a:pt x="141499" y="9030"/>
                </a:lnTo>
                <a:lnTo>
                  <a:pt x="153388" y="7925"/>
                </a:lnTo>
                <a:lnTo>
                  <a:pt x="163218" y="6236"/>
                </a:lnTo>
                <a:lnTo>
                  <a:pt x="171677" y="4157"/>
                </a:lnTo>
                <a:lnTo>
                  <a:pt x="185889" y="2772"/>
                </a:lnTo>
                <a:lnTo>
                  <a:pt x="203936" y="1848"/>
                </a:lnTo>
                <a:lnTo>
                  <a:pt x="255053" y="548"/>
                </a:lnTo>
                <a:lnTo>
                  <a:pt x="30003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408"/>
          <p:cNvSpPr/>
          <p:nvPr/>
        </p:nvSpPr>
        <p:spPr>
          <a:xfrm>
            <a:off x="5292090" y="3197542"/>
            <a:ext cx="317183" cy="42864"/>
          </a:xfrm>
          <a:custGeom>
            <a:avLst/>
            <a:gdLst/>
            <a:ahLst/>
            <a:cxnLst/>
            <a:rect l="0" t="0" r="0" b="0"/>
            <a:pathLst>
              <a:path w="317183" h="42864">
                <a:moveTo>
                  <a:pt x="0" y="42863"/>
                </a:moveTo>
                <a:lnTo>
                  <a:pt x="31244" y="42863"/>
                </a:lnTo>
                <a:lnTo>
                  <a:pt x="38927" y="41910"/>
                </a:lnTo>
                <a:lnTo>
                  <a:pt x="47858" y="40323"/>
                </a:lnTo>
                <a:lnTo>
                  <a:pt x="57623" y="38312"/>
                </a:lnTo>
                <a:lnTo>
                  <a:pt x="66990" y="36971"/>
                </a:lnTo>
                <a:lnTo>
                  <a:pt x="76092" y="36077"/>
                </a:lnTo>
                <a:lnTo>
                  <a:pt x="85018" y="35482"/>
                </a:lnTo>
                <a:lnTo>
                  <a:pt x="94779" y="34132"/>
                </a:lnTo>
                <a:lnTo>
                  <a:pt x="105096" y="32280"/>
                </a:lnTo>
                <a:lnTo>
                  <a:pt x="115784" y="30092"/>
                </a:lnTo>
                <a:lnTo>
                  <a:pt x="125766" y="28634"/>
                </a:lnTo>
                <a:lnTo>
                  <a:pt x="135279" y="27662"/>
                </a:lnTo>
                <a:lnTo>
                  <a:pt x="144478" y="27014"/>
                </a:lnTo>
                <a:lnTo>
                  <a:pt x="153469" y="25629"/>
                </a:lnTo>
                <a:lnTo>
                  <a:pt x="162320" y="23754"/>
                </a:lnTo>
                <a:lnTo>
                  <a:pt x="171078" y="21551"/>
                </a:lnTo>
                <a:lnTo>
                  <a:pt x="182632" y="20082"/>
                </a:lnTo>
                <a:lnTo>
                  <a:pt x="196049" y="19103"/>
                </a:lnTo>
                <a:lnTo>
                  <a:pt x="210710" y="18451"/>
                </a:lnTo>
                <a:lnTo>
                  <a:pt x="226198" y="17063"/>
                </a:lnTo>
                <a:lnTo>
                  <a:pt x="242238" y="15185"/>
                </a:lnTo>
                <a:lnTo>
                  <a:pt x="258647" y="12981"/>
                </a:lnTo>
                <a:lnTo>
                  <a:pt x="271491" y="10559"/>
                </a:lnTo>
                <a:lnTo>
                  <a:pt x="281959" y="7992"/>
                </a:lnTo>
                <a:lnTo>
                  <a:pt x="290842" y="5328"/>
                </a:lnTo>
                <a:lnTo>
                  <a:pt x="297718" y="3552"/>
                </a:lnTo>
                <a:lnTo>
                  <a:pt x="303253" y="2368"/>
                </a:lnTo>
                <a:lnTo>
                  <a:pt x="31718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409"/>
          <p:cNvSpPr/>
          <p:nvPr/>
        </p:nvSpPr>
        <p:spPr>
          <a:xfrm>
            <a:off x="5737859" y="3077997"/>
            <a:ext cx="263593" cy="239245"/>
          </a:xfrm>
          <a:custGeom>
            <a:avLst/>
            <a:gdLst/>
            <a:ahLst/>
            <a:cxnLst/>
            <a:rect l="0" t="0" r="0" b="0"/>
            <a:pathLst>
              <a:path w="263593" h="239245">
                <a:moveTo>
                  <a:pt x="0" y="33820"/>
                </a:moveTo>
                <a:lnTo>
                  <a:pt x="23864" y="21888"/>
                </a:lnTo>
                <a:lnTo>
                  <a:pt x="28292" y="20151"/>
                </a:lnTo>
                <a:lnTo>
                  <a:pt x="35752" y="18220"/>
                </a:lnTo>
                <a:lnTo>
                  <a:pt x="40028" y="16753"/>
                </a:lnTo>
                <a:lnTo>
                  <a:pt x="44783" y="14821"/>
                </a:lnTo>
                <a:lnTo>
                  <a:pt x="49858" y="12582"/>
                </a:lnTo>
                <a:lnTo>
                  <a:pt x="57051" y="10136"/>
                </a:lnTo>
                <a:lnTo>
                  <a:pt x="65657" y="7554"/>
                </a:lnTo>
                <a:lnTo>
                  <a:pt x="75204" y="4879"/>
                </a:lnTo>
                <a:lnTo>
                  <a:pt x="84426" y="3096"/>
                </a:lnTo>
                <a:lnTo>
                  <a:pt x="93432" y="1907"/>
                </a:lnTo>
                <a:lnTo>
                  <a:pt x="102293" y="1115"/>
                </a:lnTo>
                <a:lnTo>
                  <a:pt x="112011" y="587"/>
                </a:lnTo>
                <a:lnTo>
                  <a:pt x="132968" y="0"/>
                </a:lnTo>
                <a:lnTo>
                  <a:pt x="142938" y="796"/>
                </a:lnTo>
                <a:lnTo>
                  <a:pt x="152442" y="2279"/>
                </a:lnTo>
                <a:lnTo>
                  <a:pt x="161636" y="4220"/>
                </a:lnTo>
                <a:lnTo>
                  <a:pt x="169670" y="6467"/>
                </a:lnTo>
                <a:lnTo>
                  <a:pt x="176931" y="8917"/>
                </a:lnTo>
                <a:lnTo>
                  <a:pt x="183677" y="11503"/>
                </a:lnTo>
                <a:lnTo>
                  <a:pt x="188174" y="14179"/>
                </a:lnTo>
                <a:lnTo>
                  <a:pt x="191172" y="16916"/>
                </a:lnTo>
                <a:lnTo>
                  <a:pt x="193171" y="19693"/>
                </a:lnTo>
                <a:lnTo>
                  <a:pt x="195392" y="25319"/>
                </a:lnTo>
                <a:lnTo>
                  <a:pt x="195983" y="28153"/>
                </a:lnTo>
                <a:lnTo>
                  <a:pt x="194473" y="31947"/>
                </a:lnTo>
                <a:lnTo>
                  <a:pt x="191562" y="36381"/>
                </a:lnTo>
                <a:lnTo>
                  <a:pt x="187715" y="41243"/>
                </a:lnTo>
                <a:lnTo>
                  <a:pt x="183247" y="45436"/>
                </a:lnTo>
                <a:lnTo>
                  <a:pt x="178362" y="49184"/>
                </a:lnTo>
                <a:lnTo>
                  <a:pt x="152284" y="66594"/>
                </a:lnTo>
                <a:lnTo>
                  <a:pt x="145338" y="70909"/>
                </a:lnTo>
                <a:lnTo>
                  <a:pt x="138802" y="74739"/>
                </a:lnTo>
                <a:lnTo>
                  <a:pt x="132540" y="78244"/>
                </a:lnTo>
                <a:lnTo>
                  <a:pt x="120502" y="84679"/>
                </a:lnTo>
                <a:lnTo>
                  <a:pt x="97252" y="96571"/>
                </a:lnTo>
                <a:lnTo>
                  <a:pt x="92457" y="99467"/>
                </a:lnTo>
                <a:lnTo>
                  <a:pt x="84590" y="105224"/>
                </a:lnTo>
                <a:lnTo>
                  <a:pt x="80206" y="108093"/>
                </a:lnTo>
                <a:lnTo>
                  <a:pt x="75378" y="110958"/>
                </a:lnTo>
                <a:lnTo>
                  <a:pt x="70255" y="113820"/>
                </a:lnTo>
                <a:lnTo>
                  <a:pt x="67792" y="116681"/>
                </a:lnTo>
                <a:lnTo>
                  <a:pt x="67102" y="119541"/>
                </a:lnTo>
                <a:lnTo>
                  <a:pt x="67595" y="122400"/>
                </a:lnTo>
                <a:lnTo>
                  <a:pt x="68876" y="123353"/>
                </a:lnTo>
                <a:lnTo>
                  <a:pt x="70682" y="123036"/>
                </a:lnTo>
                <a:lnTo>
                  <a:pt x="72840" y="121873"/>
                </a:lnTo>
                <a:lnTo>
                  <a:pt x="77776" y="120580"/>
                </a:lnTo>
                <a:lnTo>
                  <a:pt x="80426" y="120235"/>
                </a:lnTo>
                <a:lnTo>
                  <a:pt x="106909" y="115199"/>
                </a:lnTo>
                <a:lnTo>
                  <a:pt x="116041" y="113790"/>
                </a:lnTo>
                <a:lnTo>
                  <a:pt x="124033" y="112851"/>
                </a:lnTo>
                <a:lnTo>
                  <a:pt x="131266" y="112225"/>
                </a:lnTo>
                <a:lnTo>
                  <a:pt x="138946" y="111807"/>
                </a:lnTo>
                <a:lnTo>
                  <a:pt x="155099" y="111343"/>
                </a:lnTo>
                <a:lnTo>
                  <a:pt x="189360" y="111082"/>
                </a:lnTo>
                <a:lnTo>
                  <a:pt x="201488" y="111998"/>
                </a:lnTo>
                <a:lnTo>
                  <a:pt x="213383" y="113561"/>
                </a:lnTo>
                <a:lnTo>
                  <a:pt x="225123" y="115556"/>
                </a:lnTo>
                <a:lnTo>
                  <a:pt x="233902" y="117838"/>
                </a:lnTo>
                <a:lnTo>
                  <a:pt x="240707" y="120312"/>
                </a:lnTo>
                <a:lnTo>
                  <a:pt x="246197" y="122914"/>
                </a:lnTo>
                <a:lnTo>
                  <a:pt x="250809" y="125601"/>
                </a:lnTo>
                <a:lnTo>
                  <a:pt x="258474" y="131127"/>
                </a:lnTo>
                <a:lnTo>
                  <a:pt x="260898" y="134886"/>
                </a:lnTo>
                <a:lnTo>
                  <a:pt x="262515" y="139298"/>
                </a:lnTo>
                <a:lnTo>
                  <a:pt x="263592" y="144143"/>
                </a:lnTo>
                <a:lnTo>
                  <a:pt x="263358" y="148326"/>
                </a:lnTo>
                <a:lnTo>
                  <a:pt x="262250" y="152068"/>
                </a:lnTo>
                <a:lnTo>
                  <a:pt x="253627" y="169467"/>
                </a:lnTo>
                <a:lnTo>
                  <a:pt x="250047" y="173781"/>
                </a:lnTo>
                <a:lnTo>
                  <a:pt x="245756" y="177610"/>
                </a:lnTo>
                <a:lnTo>
                  <a:pt x="240990" y="181115"/>
                </a:lnTo>
                <a:lnTo>
                  <a:pt x="235908" y="184404"/>
                </a:lnTo>
                <a:lnTo>
                  <a:pt x="230615" y="187550"/>
                </a:lnTo>
                <a:lnTo>
                  <a:pt x="225180" y="190599"/>
                </a:lnTo>
                <a:lnTo>
                  <a:pt x="194779" y="208543"/>
                </a:lnTo>
                <a:lnTo>
                  <a:pt x="182240" y="215072"/>
                </a:lnTo>
                <a:lnTo>
                  <a:pt x="169119" y="221330"/>
                </a:lnTo>
                <a:lnTo>
                  <a:pt x="155608" y="227407"/>
                </a:lnTo>
                <a:lnTo>
                  <a:pt x="144697" y="231458"/>
                </a:lnTo>
                <a:lnTo>
                  <a:pt x="135517" y="234158"/>
                </a:lnTo>
                <a:lnTo>
                  <a:pt x="127492" y="235959"/>
                </a:lnTo>
                <a:lnTo>
                  <a:pt x="119285" y="237159"/>
                </a:lnTo>
                <a:lnTo>
                  <a:pt x="110956" y="237960"/>
                </a:lnTo>
                <a:lnTo>
                  <a:pt x="102546" y="238493"/>
                </a:lnTo>
                <a:lnTo>
                  <a:pt x="88121" y="239086"/>
                </a:lnTo>
                <a:lnTo>
                  <a:pt x="81608" y="239244"/>
                </a:lnTo>
                <a:lnTo>
                  <a:pt x="76313" y="238397"/>
                </a:lnTo>
                <a:lnTo>
                  <a:pt x="71830" y="236880"/>
                </a:lnTo>
                <a:lnTo>
                  <a:pt x="60008" y="22241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410"/>
          <p:cNvSpPr/>
          <p:nvPr/>
        </p:nvSpPr>
        <p:spPr>
          <a:xfrm>
            <a:off x="6105331" y="3034664"/>
            <a:ext cx="239101" cy="300020"/>
          </a:xfrm>
          <a:custGeom>
            <a:avLst/>
            <a:gdLst/>
            <a:ahLst/>
            <a:cxnLst/>
            <a:rect l="0" t="0" r="0" b="0"/>
            <a:pathLst>
              <a:path w="239101" h="300020">
                <a:moveTo>
                  <a:pt x="206886" y="0"/>
                </a:moveTo>
                <a:lnTo>
                  <a:pt x="197785" y="0"/>
                </a:lnTo>
                <a:lnTo>
                  <a:pt x="190341" y="1906"/>
                </a:lnTo>
                <a:lnTo>
                  <a:pt x="180616" y="5081"/>
                </a:lnTo>
                <a:lnTo>
                  <a:pt x="169370" y="9102"/>
                </a:lnTo>
                <a:lnTo>
                  <a:pt x="159968" y="12736"/>
                </a:lnTo>
                <a:lnTo>
                  <a:pt x="151795" y="16111"/>
                </a:lnTo>
                <a:lnTo>
                  <a:pt x="144441" y="19313"/>
                </a:lnTo>
                <a:lnTo>
                  <a:pt x="136681" y="21448"/>
                </a:lnTo>
                <a:lnTo>
                  <a:pt x="128650" y="22872"/>
                </a:lnTo>
                <a:lnTo>
                  <a:pt x="120439" y="23820"/>
                </a:lnTo>
                <a:lnTo>
                  <a:pt x="112107" y="25405"/>
                </a:lnTo>
                <a:lnTo>
                  <a:pt x="103695" y="27415"/>
                </a:lnTo>
                <a:lnTo>
                  <a:pt x="95230" y="29707"/>
                </a:lnTo>
                <a:lnTo>
                  <a:pt x="84824" y="32187"/>
                </a:lnTo>
                <a:lnTo>
                  <a:pt x="60561" y="37483"/>
                </a:lnTo>
                <a:lnTo>
                  <a:pt x="48376" y="39277"/>
                </a:lnTo>
                <a:lnTo>
                  <a:pt x="36443" y="40472"/>
                </a:lnTo>
                <a:lnTo>
                  <a:pt x="15881" y="41800"/>
                </a:lnTo>
                <a:lnTo>
                  <a:pt x="3567" y="42391"/>
                </a:lnTo>
                <a:lnTo>
                  <a:pt x="855" y="43501"/>
                </a:lnTo>
                <a:lnTo>
                  <a:pt x="0" y="45193"/>
                </a:lnTo>
                <a:lnTo>
                  <a:pt x="382" y="47274"/>
                </a:lnTo>
                <a:lnTo>
                  <a:pt x="3347" y="54666"/>
                </a:lnTo>
                <a:lnTo>
                  <a:pt x="6886" y="63349"/>
                </a:lnTo>
                <a:lnTo>
                  <a:pt x="8460" y="70383"/>
                </a:lnTo>
                <a:lnTo>
                  <a:pt x="8880" y="75497"/>
                </a:lnTo>
                <a:lnTo>
                  <a:pt x="9159" y="81764"/>
                </a:lnTo>
                <a:lnTo>
                  <a:pt x="9470" y="97300"/>
                </a:lnTo>
                <a:lnTo>
                  <a:pt x="9686" y="140261"/>
                </a:lnTo>
                <a:lnTo>
                  <a:pt x="8744" y="146847"/>
                </a:lnTo>
                <a:lnTo>
                  <a:pt x="7164" y="153143"/>
                </a:lnTo>
                <a:lnTo>
                  <a:pt x="5158" y="159246"/>
                </a:lnTo>
                <a:lnTo>
                  <a:pt x="2929" y="168566"/>
                </a:lnTo>
                <a:lnTo>
                  <a:pt x="1939" y="175884"/>
                </a:lnTo>
                <a:lnTo>
                  <a:pt x="1498" y="182311"/>
                </a:lnTo>
                <a:lnTo>
                  <a:pt x="2333" y="184406"/>
                </a:lnTo>
                <a:lnTo>
                  <a:pt x="3843" y="185802"/>
                </a:lnTo>
                <a:lnTo>
                  <a:pt x="5801" y="186733"/>
                </a:lnTo>
                <a:lnTo>
                  <a:pt x="10517" y="187768"/>
                </a:lnTo>
                <a:lnTo>
                  <a:pt x="13109" y="188044"/>
                </a:lnTo>
                <a:lnTo>
                  <a:pt x="16741" y="187275"/>
                </a:lnTo>
                <a:lnTo>
                  <a:pt x="21068" y="185810"/>
                </a:lnTo>
                <a:lnTo>
                  <a:pt x="25857" y="183881"/>
                </a:lnTo>
                <a:lnTo>
                  <a:pt x="32860" y="181643"/>
                </a:lnTo>
                <a:lnTo>
                  <a:pt x="41339" y="179198"/>
                </a:lnTo>
                <a:lnTo>
                  <a:pt x="50802" y="176615"/>
                </a:lnTo>
                <a:lnTo>
                  <a:pt x="68935" y="171206"/>
                </a:lnTo>
                <a:lnTo>
                  <a:pt x="77771" y="168430"/>
                </a:lnTo>
                <a:lnTo>
                  <a:pt x="85567" y="166579"/>
                </a:lnTo>
                <a:lnTo>
                  <a:pt x="92669" y="165346"/>
                </a:lnTo>
                <a:lnTo>
                  <a:pt x="158049" y="157311"/>
                </a:lnTo>
                <a:lnTo>
                  <a:pt x="175021" y="155642"/>
                </a:lnTo>
                <a:lnTo>
                  <a:pt x="183738" y="157101"/>
                </a:lnTo>
                <a:lnTo>
                  <a:pt x="193358" y="159979"/>
                </a:lnTo>
                <a:lnTo>
                  <a:pt x="203583" y="163803"/>
                </a:lnTo>
                <a:lnTo>
                  <a:pt x="211351" y="167305"/>
                </a:lnTo>
                <a:lnTo>
                  <a:pt x="217483" y="170592"/>
                </a:lnTo>
                <a:lnTo>
                  <a:pt x="222523" y="173735"/>
                </a:lnTo>
                <a:lnTo>
                  <a:pt x="226836" y="176784"/>
                </a:lnTo>
                <a:lnTo>
                  <a:pt x="234168" y="182711"/>
                </a:lnTo>
                <a:lnTo>
                  <a:pt x="236504" y="187530"/>
                </a:lnTo>
                <a:lnTo>
                  <a:pt x="238061" y="193600"/>
                </a:lnTo>
                <a:lnTo>
                  <a:pt x="239100" y="200504"/>
                </a:lnTo>
                <a:lnTo>
                  <a:pt x="237886" y="207965"/>
                </a:lnTo>
                <a:lnTo>
                  <a:pt x="235173" y="215796"/>
                </a:lnTo>
                <a:lnTo>
                  <a:pt x="231459" y="223874"/>
                </a:lnTo>
                <a:lnTo>
                  <a:pt x="227078" y="231165"/>
                </a:lnTo>
                <a:lnTo>
                  <a:pt x="222252" y="237930"/>
                </a:lnTo>
                <a:lnTo>
                  <a:pt x="217130" y="244345"/>
                </a:lnTo>
                <a:lnTo>
                  <a:pt x="211810" y="249575"/>
                </a:lnTo>
                <a:lnTo>
                  <a:pt x="206359" y="254013"/>
                </a:lnTo>
                <a:lnTo>
                  <a:pt x="200820" y="257925"/>
                </a:lnTo>
                <a:lnTo>
                  <a:pt x="192364" y="263390"/>
                </a:lnTo>
                <a:lnTo>
                  <a:pt x="170269" y="277083"/>
                </a:lnTo>
                <a:lnTo>
                  <a:pt x="160567" y="282830"/>
                </a:lnTo>
                <a:lnTo>
                  <a:pt x="144708" y="291755"/>
                </a:lnTo>
                <a:lnTo>
                  <a:pt x="136859" y="294516"/>
                </a:lnTo>
                <a:lnTo>
                  <a:pt x="128769" y="296357"/>
                </a:lnTo>
                <a:lnTo>
                  <a:pt x="120518" y="297584"/>
                </a:lnTo>
                <a:lnTo>
                  <a:pt x="113112" y="298402"/>
                </a:lnTo>
                <a:lnTo>
                  <a:pt x="106270" y="298948"/>
                </a:lnTo>
                <a:lnTo>
                  <a:pt x="99804" y="299311"/>
                </a:lnTo>
                <a:lnTo>
                  <a:pt x="87539" y="299715"/>
                </a:lnTo>
                <a:lnTo>
                  <a:pt x="59337" y="299996"/>
                </a:lnTo>
                <a:lnTo>
                  <a:pt x="51456" y="300019"/>
                </a:lnTo>
                <a:lnTo>
                  <a:pt x="47069" y="299073"/>
                </a:lnTo>
                <a:lnTo>
                  <a:pt x="42239" y="297490"/>
                </a:lnTo>
                <a:lnTo>
                  <a:pt x="37113" y="295481"/>
                </a:lnTo>
                <a:lnTo>
                  <a:pt x="32745" y="294143"/>
                </a:lnTo>
                <a:lnTo>
                  <a:pt x="25350" y="292656"/>
                </a:lnTo>
                <a:lnTo>
                  <a:pt x="18888" y="289455"/>
                </a:lnTo>
                <a:lnTo>
                  <a:pt x="9719" y="28289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411"/>
          <p:cNvSpPr/>
          <p:nvPr/>
        </p:nvSpPr>
        <p:spPr>
          <a:xfrm>
            <a:off x="4229100" y="3566160"/>
            <a:ext cx="282893" cy="17145"/>
          </a:xfrm>
          <a:custGeom>
            <a:avLst/>
            <a:gdLst/>
            <a:ahLst/>
            <a:cxnLst/>
            <a:rect l="0" t="0" r="0" b="0"/>
            <a:pathLst>
              <a:path w="282893" h="17145">
                <a:moveTo>
                  <a:pt x="0" y="17144"/>
                </a:moveTo>
                <a:lnTo>
                  <a:pt x="4550" y="12594"/>
                </a:lnTo>
                <a:lnTo>
                  <a:pt x="6843" y="11253"/>
                </a:lnTo>
                <a:lnTo>
                  <a:pt x="9325" y="10360"/>
                </a:lnTo>
                <a:lnTo>
                  <a:pt x="11931" y="9764"/>
                </a:lnTo>
                <a:lnTo>
                  <a:pt x="16526" y="9367"/>
                </a:lnTo>
                <a:lnTo>
                  <a:pt x="22447" y="9102"/>
                </a:lnTo>
                <a:lnTo>
                  <a:pt x="41893" y="8729"/>
                </a:lnTo>
                <a:lnTo>
                  <a:pt x="70082" y="8603"/>
                </a:lnTo>
                <a:lnTo>
                  <a:pt x="79106" y="7640"/>
                </a:lnTo>
                <a:lnTo>
                  <a:pt x="88932" y="6046"/>
                </a:lnTo>
                <a:lnTo>
                  <a:pt x="99293" y="4030"/>
                </a:lnTo>
                <a:lnTo>
                  <a:pt x="108105" y="2687"/>
                </a:lnTo>
                <a:lnTo>
                  <a:pt x="115885" y="1791"/>
                </a:lnTo>
                <a:lnTo>
                  <a:pt x="122976" y="1194"/>
                </a:lnTo>
                <a:lnTo>
                  <a:pt x="130562" y="796"/>
                </a:lnTo>
                <a:lnTo>
                  <a:pt x="146610" y="354"/>
                </a:lnTo>
                <a:lnTo>
                  <a:pt x="28289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412"/>
          <p:cNvSpPr/>
          <p:nvPr/>
        </p:nvSpPr>
        <p:spPr>
          <a:xfrm>
            <a:off x="4520565" y="3566160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413"/>
          <p:cNvSpPr/>
          <p:nvPr/>
        </p:nvSpPr>
        <p:spPr>
          <a:xfrm>
            <a:off x="4537709" y="3497579"/>
            <a:ext cx="111444" cy="282894"/>
          </a:xfrm>
          <a:custGeom>
            <a:avLst/>
            <a:gdLst/>
            <a:ahLst/>
            <a:cxnLst/>
            <a:rect l="0" t="0" r="0" b="0"/>
            <a:pathLst>
              <a:path w="111444" h="282894">
                <a:moveTo>
                  <a:pt x="0" y="0"/>
                </a:moveTo>
                <a:lnTo>
                  <a:pt x="4552" y="4552"/>
                </a:lnTo>
                <a:lnTo>
                  <a:pt x="7797" y="8750"/>
                </a:lnTo>
                <a:lnTo>
                  <a:pt x="11866" y="14406"/>
                </a:lnTo>
                <a:lnTo>
                  <a:pt x="16483" y="21034"/>
                </a:lnTo>
                <a:lnTo>
                  <a:pt x="19561" y="26405"/>
                </a:lnTo>
                <a:lnTo>
                  <a:pt x="22982" y="34913"/>
                </a:lnTo>
                <a:lnTo>
                  <a:pt x="24846" y="39469"/>
                </a:lnTo>
                <a:lnTo>
                  <a:pt x="27042" y="44410"/>
                </a:lnTo>
                <a:lnTo>
                  <a:pt x="29459" y="49609"/>
                </a:lnTo>
                <a:lnTo>
                  <a:pt x="31069" y="54981"/>
                </a:lnTo>
                <a:lnTo>
                  <a:pt x="32143" y="60466"/>
                </a:lnTo>
                <a:lnTo>
                  <a:pt x="32858" y="66029"/>
                </a:lnTo>
                <a:lnTo>
                  <a:pt x="34289" y="71642"/>
                </a:lnTo>
                <a:lnTo>
                  <a:pt x="36194" y="77289"/>
                </a:lnTo>
                <a:lnTo>
                  <a:pt x="38417" y="82959"/>
                </a:lnTo>
                <a:lnTo>
                  <a:pt x="40852" y="88643"/>
                </a:lnTo>
                <a:lnTo>
                  <a:pt x="46096" y="100040"/>
                </a:lnTo>
                <a:lnTo>
                  <a:pt x="48829" y="107651"/>
                </a:lnTo>
                <a:lnTo>
                  <a:pt x="51603" y="116535"/>
                </a:lnTo>
                <a:lnTo>
                  <a:pt x="54404" y="126268"/>
                </a:lnTo>
                <a:lnTo>
                  <a:pt x="57225" y="137519"/>
                </a:lnTo>
                <a:lnTo>
                  <a:pt x="62898" y="162720"/>
                </a:lnTo>
                <a:lnTo>
                  <a:pt x="65745" y="173250"/>
                </a:lnTo>
                <a:lnTo>
                  <a:pt x="68595" y="182175"/>
                </a:lnTo>
                <a:lnTo>
                  <a:pt x="71448" y="190031"/>
                </a:lnTo>
                <a:lnTo>
                  <a:pt x="73350" y="196220"/>
                </a:lnTo>
                <a:lnTo>
                  <a:pt x="74617" y="201298"/>
                </a:lnTo>
                <a:lnTo>
                  <a:pt x="75462" y="205636"/>
                </a:lnTo>
                <a:lnTo>
                  <a:pt x="76026" y="210434"/>
                </a:lnTo>
                <a:lnTo>
                  <a:pt x="76401" y="215537"/>
                </a:lnTo>
                <a:lnTo>
                  <a:pt x="76652" y="220844"/>
                </a:lnTo>
                <a:lnTo>
                  <a:pt x="76931" y="231821"/>
                </a:lnTo>
                <a:lnTo>
                  <a:pt x="77005" y="237415"/>
                </a:lnTo>
                <a:lnTo>
                  <a:pt x="78007" y="242097"/>
                </a:lnTo>
                <a:lnTo>
                  <a:pt x="79627" y="246171"/>
                </a:lnTo>
                <a:lnTo>
                  <a:pt x="81660" y="249839"/>
                </a:lnTo>
                <a:lnTo>
                  <a:pt x="83967" y="253237"/>
                </a:lnTo>
                <a:lnTo>
                  <a:pt x="86459" y="256455"/>
                </a:lnTo>
                <a:lnTo>
                  <a:pt x="89072" y="259552"/>
                </a:lnTo>
                <a:lnTo>
                  <a:pt x="91766" y="262570"/>
                </a:lnTo>
                <a:lnTo>
                  <a:pt x="97300" y="268463"/>
                </a:lnTo>
                <a:lnTo>
                  <a:pt x="99157" y="271368"/>
                </a:lnTo>
                <a:lnTo>
                  <a:pt x="100395" y="274257"/>
                </a:lnTo>
                <a:lnTo>
                  <a:pt x="111443" y="28289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414"/>
          <p:cNvSpPr/>
          <p:nvPr/>
        </p:nvSpPr>
        <p:spPr>
          <a:xfrm>
            <a:off x="4730741" y="3489366"/>
            <a:ext cx="225210" cy="273886"/>
          </a:xfrm>
          <a:custGeom>
            <a:avLst/>
            <a:gdLst/>
            <a:ahLst/>
            <a:cxnLst/>
            <a:rect l="0" t="0" r="0" b="0"/>
            <a:pathLst>
              <a:path w="225210" h="273886">
                <a:moveTo>
                  <a:pt x="175586" y="16786"/>
                </a:moveTo>
                <a:lnTo>
                  <a:pt x="175586" y="7685"/>
                </a:lnTo>
                <a:lnTo>
                  <a:pt x="174634" y="5003"/>
                </a:lnTo>
                <a:lnTo>
                  <a:pt x="173046" y="3216"/>
                </a:lnTo>
                <a:lnTo>
                  <a:pt x="171036" y="2024"/>
                </a:lnTo>
                <a:lnTo>
                  <a:pt x="166261" y="700"/>
                </a:lnTo>
                <a:lnTo>
                  <a:pt x="163654" y="347"/>
                </a:lnTo>
                <a:lnTo>
                  <a:pt x="157154" y="1064"/>
                </a:lnTo>
                <a:lnTo>
                  <a:pt x="148058" y="2495"/>
                </a:lnTo>
                <a:lnTo>
                  <a:pt x="137232" y="4401"/>
                </a:lnTo>
                <a:lnTo>
                  <a:pt x="128109" y="5672"/>
                </a:lnTo>
                <a:lnTo>
                  <a:pt x="120122" y="6519"/>
                </a:lnTo>
                <a:lnTo>
                  <a:pt x="112892" y="7084"/>
                </a:lnTo>
                <a:lnTo>
                  <a:pt x="106168" y="8413"/>
                </a:lnTo>
                <a:lnTo>
                  <a:pt x="99780" y="10252"/>
                </a:lnTo>
                <a:lnTo>
                  <a:pt x="93616" y="12430"/>
                </a:lnTo>
                <a:lnTo>
                  <a:pt x="88555" y="12929"/>
                </a:lnTo>
                <a:lnTo>
                  <a:pt x="84227" y="12310"/>
                </a:lnTo>
                <a:lnTo>
                  <a:pt x="80390" y="10945"/>
                </a:lnTo>
                <a:lnTo>
                  <a:pt x="75927" y="10034"/>
                </a:lnTo>
                <a:lnTo>
                  <a:pt x="71047" y="9427"/>
                </a:lnTo>
                <a:lnTo>
                  <a:pt x="65889" y="9023"/>
                </a:lnTo>
                <a:lnTo>
                  <a:pt x="59591" y="8753"/>
                </a:lnTo>
                <a:lnTo>
                  <a:pt x="44975" y="8453"/>
                </a:lnTo>
                <a:lnTo>
                  <a:pt x="39935" y="7421"/>
                </a:lnTo>
                <a:lnTo>
                  <a:pt x="36574" y="5780"/>
                </a:lnTo>
                <a:lnTo>
                  <a:pt x="34334" y="3734"/>
                </a:lnTo>
                <a:lnTo>
                  <a:pt x="31888" y="2370"/>
                </a:lnTo>
                <a:lnTo>
                  <a:pt x="26631" y="854"/>
                </a:lnTo>
                <a:lnTo>
                  <a:pt x="21119" y="180"/>
                </a:lnTo>
                <a:lnTo>
                  <a:pt x="18316" y="0"/>
                </a:lnTo>
                <a:lnTo>
                  <a:pt x="16446" y="833"/>
                </a:lnTo>
                <a:lnTo>
                  <a:pt x="15201" y="2341"/>
                </a:lnTo>
                <a:lnTo>
                  <a:pt x="13201" y="7053"/>
                </a:lnTo>
                <a:lnTo>
                  <a:pt x="13036" y="11250"/>
                </a:lnTo>
                <a:lnTo>
                  <a:pt x="12855" y="26073"/>
                </a:lnTo>
                <a:lnTo>
                  <a:pt x="11854" y="35360"/>
                </a:lnTo>
                <a:lnTo>
                  <a:pt x="10233" y="45361"/>
                </a:lnTo>
                <a:lnTo>
                  <a:pt x="8201" y="55839"/>
                </a:lnTo>
                <a:lnTo>
                  <a:pt x="5893" y="71396"/>
                </a:lnTo>
                <a:lnTo>
                  <a:pt x="789" y="111542"/>
                </a:lnTo>
                <a:lnTo>
                  <a:pt x="0" y="125677"/>
                </a:lnTo>
                <a:lnTo>
                  <a:pt x="426" y="135100"/>
                </a:lnTo>
                <a:lnTo>
                  <a:pt x="1663" y="141382"/>
                </a:lnTo>
                <a:lnTo>
                  <a:pt x="3440" y="145570"/>
                </a:lnTo>
                <a:lnTo>
                  <a:pt x="5577" y="148362"/>
                </a:lnTo>
                <a:lnTo>
                  <a:pt x="7954" y="150223"/>
                </a:lnTo>
                <a:lnTo>
                  <a:pt x="10492" y="151464"/>
                </a:lnTo>
                <a:lnTo>
                  <a:pt x="15851" y="152843"/>
                </a:lnTo>
                <a:lnTo>
                  <a:pt x="19566" y="152258"/>
                </a:lnTo>
                <a:lnTo>
                  <a:pt x="23947" y="150916"/>
                </a:lnTo>
                <a:lnTo>
                  <a:pt x="28773" y="149068"/>
                </a:lnTo>
                <a:lnTo>
                  <a:pt x="33896" y="146884"/>
                </a:lnTo>
                <a:lnTo>
                  <a:pt x="44668" y="141917"/>
                </a:lnTo>
                <a:lnTo>
                  <a:pt x="108001" y="110557"/>
                </a:lnTo>
                <a:lnTo>
                  <a:pt x="116242" y="107875"/>
                </a:lnTo>
                <a:lnTo>
                  <a:pt x="124593" y="106087"/>
                </a:lnTo>
                <a:lnTo>
                  <a:pt x="133019" y="104895"/>
                </a:lnTo>
                <a:lnTo>
                  <a:pt x="140540" y="104100"/>
                </a:lnTo>
                <a:lnTo>
                  <a:pt x="147460" y="103571"/>
                </a:lnTo>
                <a:lnTo>
                  <a:pt x="153978" y="103217"/>
                </a:lnTo>
                <a:lnTo>
                  <a:pt x="160228" y="103934"/>
                </a:lnTo>
                <a:lnTo>
                  <a:pt x="166300" y="105365"/>
                </a:lnTo>
                <a:lnTo>
                  <a:pt x="172253" y="107271"/>
                </a:lnTo>
                <a:lnTo>
                  <a:pt x="177174" y="108542"/>
                </a:lnTo>
                <a:lnTo>
                  <a:pt x="181408" y="109389"/>
                </a:lnTo>
                <a:lnTo>
                  <a:pt x="185182" y="109954"/>
                </a:lnTo>
                <a:lnTo>
                  <a:pt x="189603" y="111283"/>
                </a:lnTo>
                <a:lnTo>
                  <a:pt x="194456" y="113121"/>
                </a:lnTo>
                <a:lnTo>
                  <a:pt x="199596" y="115300"/>
                </a:lnTo>
                <a:lnTo>
                  <a:pt x="203975" y="117704"/>
                </a:lnTo>
                <a:lnTo>
                  <a:pt x="207847" y="120260"/>
                </a:lnTo>
                <a:lnTo>
                  <a:pt x="211381" y="122916"/>
                </a:lnTo>
                <a:lnTo>
                  <a:pt x="217847" y="130947"/>
                </a:lnTo>
                <a:lnTo>
                  <a:pt x="220905" y="135756"/>
                </a:lnTo>
                <a:lnTo>
                  <a:pt x="222944" y="140867"/>
                </a:lnTo>
                <a:lnTo>
                  <a:pt x="224303" y="146179"/>
                </a:lnTo>
                <a:lnTo>
                  <a:pt x="225209" y="151626"/>
                </a:lnTo>
                <a:lnTo>
                  <a:pt x="224861" y="158114"/>
                </a:lnTo>
                <a:lnTo>
                  <a:pt x="223675" y="165297"/>
                </a:lnTo>
                <a:lnTo>
                  <a:pt x="221933" y="172944"/>
                </a:lnTo>
                <a:lnTo>
                  <a:pt x="219820" y="179946"/>
                </a:lnTo>
                <a:lnTo>
                  <a:pt x="217458" y="186519"/>
                </a:lnTo>
                <a:lnTo>
                  <a:pt x="214930" y="192807"/>
                </a:lnTo>
                <a:lnTo>
                  <a:pt x="211341" y="198903"/>
                </a:lnTo>
                <a:lnTo>
                  <a:pt x="207042" y="204872"/>
                </a:lnTo>
                <a:lnTo>
                  <a:pt x="202272" y="210757"/>
                </a:lnTo>
                <a:lnTo>
                  <a:pt x="197187" y="216585"/>
                </a:lnTo>
                <a:lnTo>
                  <a:pt x="191891" y="222376"/>
                </a:lnTo>
                <a:lnTo>
                  <a:pt x="186456" y="228141"/>
                </a:lnTo>
                <a:lnTo>
                  <a:pt x="180928" y="232937"/>
                </a:lnTo>
                <a:lnTo>
                  <a:pt x="175337" y="237087"/>
                </a:lnTo>
                <a:lnTo>
                  <a:pt x="169705" y="240805"/>
                </a:lnTo>
                <a:lnTo>
                  <a:pt x="164045" y="244237"/>
                </a:lnTo>
                <a:lnTo>
                  <a:pt x="158367" y="247478"/>
                </a:lnTo>
                <a:lnTo>
                  <a:pt x="152677" y="250590"/>
                </a:lnTo>
                <a:lnTo>
                  <a:pt x="126465" y="264073"/>
                </a:lnTo>
                <a:lnTo>
                  <a:pt x="118074" y="267369"/>
                </a:lnTo>
                <a:lnTo>
                  <a:pt x="110574" y="269566"/>
                </a:lnTo>
                <a:lnTo>
                  <a:pt x="103670" y="271031"/>
                </a:lnTo>
                <a:lnTo>
                  <a:pt x="97162" y="272008"/>
                </a:lnTo>
                <a:lnTo>
                  <a:pt x="90918" y="272659"/>
                </a:lnTo>
                <a:lnTo>
                  <a:pt x="84851" y="273093"/>
                </a:lnTo>
                <a:lnTo>
                  <a:pt x="78901" y="273383"/>
                </a:lnTo>
                <a:lnTo>
                  <a:pt x="67210" y="273704"/>
                </a:lnTo>
                <a:lnTo>
                  <a:pt x="54468" y="273885"/>
                </a:lnTo>
                <a:lnTo>
                  <a:pt x="52931" y="272958"/>
                </a:lnTo>
                <a:lnTo>
                  <a:pt x="52859" y="271387"/>
                </a:lnTo>
                <a:lnTo>
                  <a:pt x="55571" y="26538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415"/>
          <p:cNvSpPr/>
          <p:nvPr/>
        </p:nvSpPr>
        <p:spPr>
          <a:xfrm>
            <a:off x="5583554" y="3566160"/>
            <a:ext cx="257176" cy="33099"/>
          </a:xfrm>
          <a:custGeom>
            <a:avLst/>
            <a:gdLst/>
            <a:ahLst/>
            <a:cxnLst/>
            <a:rect l="0" t="0" r="0" b="0"/>
            <a:pathLst>
              <a:path w="257176" h="33099">
                <a:moveTo>
                  <a:pt x="0" y="25717"/>
                </a:moveTo>
                <a:lnTo>
                  <a:pt x="9103" y="30268"/>
                </a:lnTo>
                <a:lnTo>
                  <a:pt x="13689" y="31609"/>
                </a:lnTo>
                <a:lnTo>
                  <a:pt x="18651" y="32502"/>
                </a:lnTo>
                <a:lnTo>
                  <a:pt x="23864" y="33098"/>
                </a:lnTo>
                <a:lnTo>
                  <a:pt x="28292" y="32543"/>
                </a:lnTo>
                <a:lnTo>
                  <a:pt x="32197" y="31220"/>
                </a:lnTo>
                <a:lnTo>
                  <a:pt x="35753" y="29386"/>
                </a:lnTo>
                <a:lnTo>
                  <a:pt x="43837" y="27210"/>
                </a:lnTo>
                <a:lnTo>
                  <a:pt x="54943" y="24808"/>
                </a:lnTo>
                <a:lnTo>
                  <a:pt x="68061" y="22253"/>
                </a:lnTo>
                <a:lnTo>
                  <a:pt x="100417" y="16875"/>
                </a:lnTo>
                <a:lnTo>
                  <a:pt x="118380" y="14107"/>
                </a:lnTo>
                <a:lnTo>
                  <a:pt x="134165" y="12263"/>
                </a:lnTo>
                <a:lnTo>
                  <a:pt x="148499" y="11032"/>
                </a:lnTo>
                <a:lnTo>
                  <a:pt x="161864" y="10212"/>
                </a:lnTo>
                <a:lnTo>
                  <a:pt x="173632" y="8713"/>
                </a:lnTo>
                <a:lnTo>
                  <a:pt x="184335" y="6761"/>
                </a:lnTo>
                <a:lnTo>
                  <a:pt x="194327" y="4507"/>
                </a:lnTo>
                <a:lnTo>
                  <a:pt x="202894" y="3005"/>
                </a:lnTo>
                <a:lnTo>
                  <a:pt x="210511" y="2003"/>
                </a:lnTo>
                <a:lnTo>
                  <a:pt x="217493" y="1335"/>
                </a:lnTo>
                <a:lnTo>
                  <a:pt x="223100" y="890"/>
                </a:lnTo>
                <a:lnTo>
                  <a:pt x="227791" y="593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416"/>
          <p:cNvSpPr/>
          <p:nvPr/>
        </p:nvSpPr>
        <p:spPr>
          <a:xfrm>
            <a:off x="5986462" y="3446145"/>
            <a:ext cx="34291" cy="300038"/>
          </a:xfrm>
          <a:custGeom>
            <a:avLst/>
            <a:gdLst/>
            <a:ahLst/>
            <a:cxnLst/>
            <a:rect l="0" t="0" r="0" b="0"/>
            <a:pathLst>
              <a:path w="34291" h="300038">
                <a:moveTo>
                  <a:pt x="0" y="0"/>
                </a:moveTo>
                <a:lnTo>
                  <a:pt x="0" y="63100"/>
                </a:lnTo>
                <a:lnTo>
                  <a:pt x="953" y="83024"/>
                </a:lnTo>
                <a:lnTo>
                  <a:pt x="2540" y="102974"/>
                </a:lnTo>
                <a:lnTo>
                  <a:pt x="5892" y="138159"/>
                </a:lnTo>
                <a:lnTo>
                  <a:pt x="7381" y="160146"/>
                </a:lnTo>
                <a:lnTo>
                  <a:pt x="8730" y="168676"/>
                </a:lnTo>
                <a:lnTo>
                  <a:pt x="10583" y="176268"/>
                </a:lnTo>
                <a:lnTo>
                  <a:pt x="12770" y="183235"/>
                </a:lnTo>
                <a:lnTo>
                  <a:pt x="14229" y="190736"/>
                </a:lnTo>
                <a:lnTo>
                  <a:pt x="15201" y="198595"/>
                </a:lnTo>
                <a:lnTo>
                  <a:pt x="15849" y="206692"/>
                </a:lnTo>
                <a:lnTo>
                  <a:pt x="16281" y="215899"/>
                </a:lnTo>
                <a:lnTo>
                  <a:pt x="16889" y="244204"/>
                </a:lnTo>
                <a:lnTo>
                  <a:pt x="17111" y="271824"/>
                </a:lnTo>
                <a:lnTo>
                  <a:pt x="18075" y="276466"/>
                </a:lnTo>
                <a:lnTo>
                  <a:pt x="19670" y="280513"/>
                </a:lnTo>
                <a:lnTo>
                  <a:pt x="21686" y="284164"/>
                </a:lnTo>
                <a:lnTo>
                  <a:pt x="23983" y="287550"/>
                </a:lnTo>
                <a:lnTo>
                  <a:pt x="26466" y="290760"/>
                </a:lnTo>
                <a:lnTo>
                  <a:pt x="34290" y="30003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417"/>
          <p:cNvSpPr/>
          <p:nvPr/>
        </p:nvSpPr>
        <p:spPr>
          <a:xfrm>
            <a:off x="6107811" y="3446498"/>
            <a:ext cx="243200" cy="231105"/>
          </a:xfrm>
          <a:custGeom>
            <a:avLst/>
            <a:gdLst/>
            <a:ahLst/>
            <a:cxnLst/>
            <a:rect l="0" t="0" r="0" b="0"/>
            <a:pathLst>
              <a:path w="243200" h="231105">
                <a:moveTo>
                  <a:pt x="170116" y="8219"/>
                </a:moveTo>
                <a:lnTo>
                  <a:pt x="170116" y="3668"/>
                </a:lnTo>
                <a:lnTo>
                  <a:pt x="169164" y="2327"/>
                </a:lnTo>
                <a:lnTo>
                  <a:pt x="167576" y="1434"/>
                </a:lnTo>
                <a:lnTo>
                  <a:pt x="165566" y="838"/>
                </a:lnTo>
                <a:lnTo>
                  <a:pt x="158251" y="176"/>
                </a:lnTo>
                <a:lnTo>
                  <a:pt x="153633" y="0"/>
                </a:lnTo>
                <a:lnTo>
                  <a:pt x="147698" y="834"/>
                </a:lnTo>
                <a:lnTo>
                  <a:pt x="140883" y="2344"/>
                </a:lnTo>
                <a:lnTo>
                  <a:pt x="133482" y="4302"/>
                </a:lnTo>
                <a:lnTo>
                  <a:pt x="126644" y="5608"/>
                </a:lnTo>
                <a:lnTo>
                  <a:pt x="120180" y="6478"/>
                </a:lnTo>
                <a:lnTo>
                  <a:pt x="113965" y="7059"/>
                </a:lnTo>
                <a:lnTo>
                  <a:pt x="108870" y="7445"/>
                </a:lnTo>
                <a:lnTo>
                  <a:pt x="104520" y="7703"/>
                </a:lnTo>
                <a:lnTo>
                  <a:pt x="100668" y="7875"/>
                </a:lnTo>
                <a:lnTo>
                  <a:pt x="77043" y="8117"/>
                </a:lnTo>
                <a:lnTo>
                  <a:pt x="69967" y="9104"/>
                </a:lnTo>
                <a:lnTo>
                  <a:pt x="64298" y="10714"/>
                </a:lnTo>
                <a:lnTo>
                  <a:pt x="59566" y="12740"/>
                </a:lnTo>
                <a:lnTo>
                  <a:pt x="55458" y="15043"/>
                </a:lnTo>
                <a:lnTo>
                  <a:pt x="48355" y="20142"/>
                </a:lnTo>
                <a:lnTo>
                  <a:pt x="44174" y="22835"/>
                </a:lnTo>
                <a:lnTo>
                  <a:pt x="39482" y="25583"/>
                </a:lnTo>
                <a:lnTo>
                  <a:pt x="34449" y="28368"/>
                </a:lnTo>
                <a:lnTo>
                  <a:pt x="31094" y="32129"/>
                </a:lnTo>
                <a:lnTo>
                  <a:pt x="28857" y="36542"/>
                </a:lnTo>
                <a:lnTo>
                  <a:pt x="27366" y="41388"/>
                </a:lnTo>
                <a:lnTo>
                  <a:pt x="25420" y="45572"/>
                </a:lnTo>
                <a:lnTo>
                  <a:pt x="20717" y="52760"/>
                </a:lnTo>
                <a:lnTo>
                  <a:pt x="15452" y="59130"/>
                </a:lnTo>
                <a:lnTo>
                  <a:pt x="12713" y="62163"/>
                </a:lnTo>
                <a:lnTo>
                  <a:pt x="10889" y="66089"/>
                </a:lnTo>
                <a:lnTo>
                  <a:pt x="9672" y="70611"/>
                </a:lnTo>
                <a:lnTo>
                  <a:pt x="8861" y="75531"/>
                </a:lnTo>
                <a:lnTo>
                  <a:pt x="3168" y="114312"/>
                </a:lnTo>
                <a:lnTo>
                  <a:pt x="1668" y="125620"/>
                </a:lnTo>
                <a:lnTo>
                  <a:pt x="667" y="134112"/>
                </a:lnTo>
                <a:lnTo>
                  <a:pt x="0" y="140725"/>
                </a:lnTo>
                <a:lnTo>
                  <a:pt x="508" y="146086"/>
                </a:lnTo>
                <a:lnTo>
                  <a:pt x="1799" y="150613"/>
                </a:lnTo>
                <a:lnTo>
                  <a:pt x="6164" y="160171"/>
                </a:lnTo>
                <a:lnTo>
                  <a:pt x="7475" y="160956"/>
                </a:lnTo>
                <a:lnTo>
                  <a:pt x="14525" y="162318"/>
                </a:lnTo>
                <a:lnTo>
                  <a:pt x="17780" y="159892"/>
                </a:lnTo>
                <a:lnTo>
                  <a:pt x="19981" y="157912"/>
                </a:lnTo>
                <a:lnTo>
                  <a:pt x="22401" y="156592"/>
                </a:lnTo>
                <a:lnTo>
                  <a:pt x="27630" y="155125"/>
                </a:lnTo>
                <a:lnTo>
                  <a:pt x="33129" y="151933"/>
                </a:lnTo>
                <a:lnTo>
                  <a:pt x="38748" y="147340"/>
                </a:lnTo>
                <a:lnTo>
                  <a:pt x="44420" y="142123"/>
                </a:lnTo>
                <a:lnTo>
                  <a:pt x="48219" y="139399"/>
                </a:lnTo>
                <a:lnTo>
                  <a:pt x="52656" y="136629"/>
                </a:lnTo>
                <a:lnTo>
                  <a:pt x="57519" y="133831"/>
                </a:lnTo>
                <a:lnTo>
                  <a:pt x="63619" y="130060"/>
                </a:lnTo>
                <a:lnTo>
                  <a:pt x="78017" y="120791"/>
                </a:lnTo>
                <a:lnTo>
                  <a:pt x="84904" y="116605"/>
                </a:lnTo>
                <a:lnTo>
                  <a:pt x="91401" y="112861"/>
                </a:lnTo>
                <a:lnTo>
                  <a:pt x="97636" y="109413"/>
                </a:lnTo>
                <a:lnTo>
                  <a:pt x="104651" y="107114"/>
                </a:lnTo>
                <a:lnTo>
                  <a:pt x="112186" y="105582"/>
                </a:lnTo>
                <a:lnTo>
                  <a:pt x="120066" y="104560"/>
                </a:lnTo>
                <a:lnTo>
                  <a:pt x="127224" y="103879"/>
                </a:lnTo>
                <a:lnTo>
                  <a:pt x="133902" y="103425"/>
                </a:lnTo>
                <a:lnTo>
                  <a:pt x="140258" y="103122"/>
                </a:lnTo>
                <a:lnTo>
                  <a:pt x="154941" y="102786"/>
                </a:lnTo>
                <a:lnTo>
                  <a:pt x="183099" y="102570"/>
                </a:lnTo>
                <a:lnTo>
                  <a:pt x="189249" y="103505"/>
                </a:lnTo>
                <a:lnTo>
                  <a:pt x="195254" y="105080"/>
                </a:lnTo>
                <a:lnTo>
                  <a:pt x="201162" y="107083"/>
                </a:lnTo>
                <a:lnTo>
                  <a:pt x="207006" y="109371"/>
                </a:lnTo>
                <a:lnTo>
                  <a:pt x="212807" y="111849"/>
                </a:lnTo>
                <a:lnTo>
                  <a:pt x="218579" y="114453"/>
                </a:lnTo>
                <a:lnTo>
                  <a:pt x="223380" y="117142"/>
                </a:lnTo>
                <a:lnTo>
                  <a:pt x="227533" y="119887"/>
                </a:lnTo>
                <a:lnTo>
                  <a:pt x="236491" y="126585"/>
                </a:lnTo>
                <a:lnTo>
                  <a:pt x="240256" y="132581"/>
                </a:lnTo>
                <a:lnTo>
                  <a:pt x="242594" y="136847"/>
                </a:lnTo>
                <a:lnTo>
                  <a:pt x="243199" y="140644"/>
                </a:lnTo>
                <a:lnTo>
                  <a:pt x="242651" y="144127"/>
                </a:lnTo>
                <a:lnTo>
                  <a:pt x="241332" y="147402"/>
                </a:lnTo>
                <a:lnTo>
                  <a:pt x="240453" y="151490"/>
                </a:lnTo>
                <a:lnTo>
                  <a:pt x="239868" y="156121"/>
                </a:lnTo>
                <a:lnTo>
                  <a:pt x="239477" y="161113"/>
                </a:lnTo>
                <a:lnTo>
                  <a:pt x="238264" y="165393"/>
                </a:lnTo>
                <a:lnTo>
                  <a:pt x="236503" y="169199"/>
                </a:lnTo>
                <a:lnTo>
                  <a:pt x="232007" y="175968"/>
                </a:lnTo>
                <a:lnTo>
                  <a:pt x="226833" y="182152"/>
                </a:lnTo>
                <a:lnTo>
                  <a:pt x="223167" y="185134"/>
                </a:lnTo>
                <a:lnTo>
                  <a:pt x="218819" y="188075"/>
                </a:lnTo>
                <a:lnTo>
                  <a:pt x="214015" y="190988"/>
                </a:lnTo>
                <a:lnTo>
                  <a:pt x="201057" y="199305"/>
                </a:lnTo>
                <a:lnTo>
                  <a:pt x="193600" y="204190"/>
                </a:lnTo>
                <a:lnTo>
                  <a:pt x="183867" y="208399"/>
                </a:lnTo>
                <a:lnTo>
                  <a:pt x="172616" y="212157"/>
                </a:lnTo>
                <a:lnTo>
                  <a:pt x="160353" y="215615"/>
                </a:lnTo>
                <a:lnTo>
                  <a:pt x="146462" y="218873"/>
                </a:lnTo>
                <a:lnTo>
                  <a:pt x="131487" y="221998"/>
                </a:lnTo>
                <a:lnTo>
                  <a:pt x="115788" y="225033"/>
                </a:lnTo>
                <a:lnTo>
                  <a:pt x="103418" y="227057"/>
                </a:lnTo>
                <a:lnTo>
                  <a:pt x="93265" y="228406"/>
                </a:lnTo>
                <a:lnTo>
                  <a:pt x="67246" y="23110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418"/>
          <p:cNvSpPr/>
          <p:nvPr/>
        </p:nvSpPr>
        <p:spPr>
          <a:xfrm>
            <a:off x="3809047" y="4031975"/>
            <a:ext cx="299469" cy="296587"/>
          </a:xfrm>
          <a:custGeom>
            <a:avLst/>
            <a:gdLst/>
            <a:ahLst/>
            <a:cxnLst/>
            <a:rect l="0" t="0" r="0" b="0"/>
            <a:pathLst>
              <a:path w="299469" h="296587">
                <a:moveTo>
                  <a:pt x="0" y="108542"/>
                </a:moveTo>
                <a:lnTo>
                  <a:pt x="4551" y="108542"/>
                </a:lnTo>
                <a:lnTo>
                  <a:pt x="6844" y="107590"/>
                </a:lnTo>
                <a:lnTo>
                  <a:pt x="11932" y="103991"/>
                </a:lnTo>
                <a:lnTo>
                  <a:pt x="15574" y="102651"/>
                </a:lnTo>
                <a:lnTo>
                  <a:pt x="24702" y="101161"/>
                </a:lnTo>
                <a:lnTo>
                  <a:pt x="29803" y="98859"/>
                </a:lnTo>
                <a:lnTo>
                  <a:pt x="35109" y="95419"/>
                </a:lnTo>
                <a:lnTo>
                  <a:pt x="40551" y="91221"/>
                </a:lnTo>
                <a:lnTo>
                  <a:pt x="47036" y="85565"/>
                </a:lnTo>
                <a:lnTo>
                  <a:pt x="54217" y="78936"/>
                </a:lnTo>
                <a:lnTo>
                  <a:pt x="61863" y="71660"/>
                </a:lnTo>
                <a:lnTo>
                  <a:pt x="68864" y="65857"/>
                </a:lnTo>
                <a:lnTo>
                  <a:pt x="75437" y="61035"/>
                </a:lnTo>
                <a:lnTo>
                  <a:pt x="81724" y="56868"/>
                </a:lnTo>
                <a:lnTo>
                  <a:pt x="89725" y="52185"/>
                </a:lnTo>
                <a:lnTo>
                  <a:pt x="98869" y="47158"/>
                </a:lnTo>
                <a:lnTo>
                  <a:pt x="131819" y="29954"/>
                </a:lnTo>
                <a:lnTo>
                  <a:pt x="177477" y="6961"/>
                </a:lnTo>
                <a:lnTo>
                  <a:pt x="184992" y="3674"/>
                </a:lnTo>
                <a:lnTo>
                  <a:pt x="190956" y="1482"/>
                </a:lnTo>
                <a:lnTo>
                  <a:pt x="195884" y="21"/>
                </a:lnTo>
                <a:lnTo>
                  <a:pt x="200122" y="0"/>
                </a:lnTo>
                <a:lnTo>
                  <a:pt x="203900" y="938"/>
                </a:lnTo>
                <a:lnTo>
                  <a:pt x="210637" y="4521"/>
                </a:lnTo>
                <a:lnTo>
                  <a:pt x="219785" y="10940"/>
                </a:lnTo>
                <a:lnTo>
                  <a:pt x="225635" y="12776"/>
                </a:lnTo>
                <a:lnTo>
                  <a:pt x="227575" y="15170"/>
                </a:lnTo>
                <a:lnTo>
                  <a:pt x="228870" y="18672"/>
                </a:lnTo>
                <a:lnTo>
                  <a:pt x="229732" y="22911"/>
                </a:lnTo>
                <a:lnTo>
                  <a:pt x="229355" y="26690"/>
                </a:lnTo>
                <a:lnTo>
                  <a:pt x="228151" y="30161"/>
                </a:lnTo>
                <a:lnTo>
                  <a:pt x="226395" y="33428"/>
                </a:lnTo>
                <a:lnTo>
                  <a:pt x="225225" y="38464"/>
                </a:lnTo>
                <a:lnTo>
                  <a:pt x="224445" y="44678"/>
                </a:lnTo>
                <a:lnTo>
                  <a:pt x="223925" y="51679"/>
                </a:lnTo>
                <a:lnTo>
                  <a:pt x="221674" y="58250"/>
                </a:lnTo>
                <a:lnTo>
                  <a:pt x="218268" y="64537"/>
                </a:lnTo>
                <a:lnTo>
                  <a:pt x="214092" y="70633"/>
                </a:lnTo>
                <a:lnTo>
                  <a:pt x="210355" y="76602"/>
                </a:lnTo>
                <a:lnTo>
                  <a:pt x="206912" y="82486"/>
                </a:lnTo>
                <a:lnTo>
                  <a:pt x="203663" y="88314"/>
                </a:lnTo>
                <a:lnTo>
                  <a:pt x="197688" y="96962"/>
                </a:lnTo>
                <a:lnTo>
                  <a:pt x="189895" y="107489"/>
                </a:lnTo>
                <a:lnTo>
                  <a:pt x="180889" y="119270"/>
                </a:lnTo>
                <a:lnTo>
                  <a:pt x="172980" y="129029"/>
                </a:lnTo>
                <a:lnTo>
                  <a:pt x="165803" y="137440"/>
                </a:lnTo>
                <a:lnTo>
                  <a:pt x="159112" y="144953"/>
                </a:lnTo>
                <a:lnTo>
                  <a:pt x="152747" y="150913"/>
                </a:lnTo>
                <a:lnTo>
                  <a:pt x="146599" y="155840"/>
                </a:lnTo>
                <a:lnTo>
                  <a:pt x="140595" y="160076"/>
                </a:lnTo>
                <a:lnTo>
                  <a:pt x="131384" y="167324"/>
                </a:lnTo>
                <a:lnTo>
                  <a:pt x="127594" y="170590"/>
                </a:lnTo>
                <a:lnTo>
                  <a:pt x="121258" y="174672"/>
                </a:lnTo>
                <a:lnTo>
                  <a:pt x="113224" y="179299"/>
                </a:lnTo>
                <a:lnTo>
                  <a:pt x="104058" y="184288"/>
                </a:lnTo>
                <a:lnTo>
                  <a:pt x="96994" y="187615"/>
                </a:lnTo>
                <a:lnTo>
                  <a:pt x="91333" y="189832"/>
                </a:lnTo>
                <a:lnTo>
                  <a:pt x="86606" y="191311"/>
                </a:lnTo>
                <a:lnTo>
                  <a:pt x="84407" y="191343"/>
                </a:lnTo>
                <a:lnTo>
                  <a:pt x="83894" y="190413"/>
                </a:lnTo>
                <a:lnTo>
                  <a:pt x="84504" y="188840"/>
                </a:lnTo>
                <a:lnTo>
                  <a:pt x="86816" y="184934"/>
                </a:lnTo>
                <a:lnTo>
                  <a:pt x="94465" y="172974"/>
                </a:lnTo>
                <a:lnTo>
                  <a:pt x="102029" y="164832"/>
                </a:lnTo>
                <a:lnTo>
                  <a:pt x="111834" y="155593"/>
                </a:lnTo>
                <a:lnTo>
                  <a:pt x="123134" y="145625"/>
                </a:lnTo>
                <a:lnTo>
                  <a:pt x="132572" y="138027"/>
                </a:lnTo>
                <a:lnTo>
                  <a:pt x="140769" y="132008"/>
                </a:lnTo>
                <a:lnTo>
                  <a:pt x="148138" y="127044"/>
                </a:lnTo>
                <a:lnTo>
                  <a:pt x="154956" y="122781"/>
                </a:lnTo>
                <a:lnTo>
                  <a:pt x="161407" y="118987"/>
                </a:lnTo>
                <a:lnTo>
                  <a:pt x="167612" y="115506"/>
                </a:lnTo>
                <a:lnTo>
                  <a:pt x="179587" y="109097"/>
                </a:lnTo>
                <a:lnTo>
                  <a:pt x="185447" y="106054"/>
                </a:lnTo>
                <a:lnTo>
                  <a:pt x="193164" y="103074"/>
                </a:lnTo>
                <a:lnTo>
                  <a:pt x="202118" y="100134"/>
                </a:lnTo>
                <a:lnTo>
                  <a:pt x="211898" y="97222"/>
                </a:lnTo>
                <a:lnTo>
                  <a:pt x="220323" y="95280"/>
                </a:lnTo>
                <a:lnTo>
                  <a:pt x="227844" y="93986"/>
                </a:lnTo>
                <a:lnTo>
                  <a:pt x="234764" y="93123"/>
                </a:lnTo>
                <a:lnTo>
                  <a:pt x="240329" y="93500"/>
                </a:lnTo>
                <a:lnTo>
                  <a:pt x="244992" y="94704"/>
                </a:lnTo>
                <a:lnTo>
                  <a:pt x="249053" y="96460"/>
                </a:lnTo>
                <a:lnTo>
                  <a:pt x="254618" y="97629"/>
                </a:lnTo>
                <a:lnTo>
                  <a:pt x="261185" y="98410"/>
                </a:lnTo>
                <a:lnTo>
                  <a:pt x="268421" y="98930"/>
                </a:lnTo>
                <a:lnTo>
                  <a:pt x="274197" y="100229"/>
                </a:lnTo>
                <a:lnTo>
                  <a:pt x="283156" y="104212"/>
                </a:lnTo>
                <a:lnTo>
                  <a:pt x="290312" y="109158"/>
                </a:lnTo>
                <a:lnTo>
                  <a:pt x="293554" y="111810"/>
                </a:lnTo>
                <a:lnTo>
                  <a:pt x="295715" y="114531"/>
                </a:lnTo>
                <a:lnTo>
                  <a:pt x="297156" y="117297"/>
                </a:lnTo>
                <a:lnTo>
                  <a:pt x="298116" y="120094"/>
                </a:lnTo>
                <a:lnTo>
                  <a:pt x="298757" y="124816"/>
                </a:lnTo>
                <a:lnTo>
                  <a:pt x="299184" y="130821"/>
                </a:lnTo>
                <a:lnTo>
                  <a:pt x="299468" y="137682"/>
                </a:lnTo>
                <a:lnTo>
                  <a:pt x="298705" y="144161"/>
                </a:lnTo>
                <a:lnTo>
                  <a:pt x="297244" y="150386"/>
                </a:lnTo>
                <a:lnTo>
                  <a:pt x="295318" y="156441"/>
                </a:lnTo>
                <a:lnTo>
                  <a:pt x="293177" y="165708"/>
                </a:lnTo>
                <a:lnTo>
                  <a:pt x="292607" y="169513"/>
                </a:lnTo>
                <a:lnTo>
                  <a:pt x="290321" y="173954"/>
                </a:lnTo>
                <a:lnTo>
                  <a:pt x="286892" y="178820"/>
                </a:lnTo>
                <a:lnTo>
                  <a:pt x="282702" y="183969"/>
                </a:lnTo>
                <a:lnTo>
                  <a:pt x="278002" y="189307"/>
                </a:lnTo>
                <a:lnTo>
                  <a:pt x="272965" y="194770"/>
                </a:lnTo>
                <a:lnTo>
                  <a:pt x="267702" y="200318"/>
                </a:lnTo>
                <a:lnTo>
                  <a:pt x="261335" y="207826"/>
                </a:lnTo>
                <a:lnTo>
                  <a:pt x="246642" y="226328"/>
                </a:lnTo>
                <a:lnTo>
                  <a:pt x="239675" y="234691"/>
                </a:lnTo>
                <a:lnTo>
                  <a:pt x="233126" y="242171"/>
                </a:lnTo>
                <a:lnTo>
                  <a:pt x="226855" y="249064"/>
                </a:lnTo>
                <a:lnTo>
                  <a:pt x="219817" y="255563"/>
                </a:lnTo>
                <a:lnTo>
                  <a:pt x="212267" y="261801"/>
                </a:lnTo>
                <a:lnTo>
                  <a:pt x="204377" y="267865"/>
                </a:lnTo>
                <a:lnTo>
                  <a:pt x="197211" y="272860"/>
                </a:lnTo>
                <a:lnTo>
                  <a:pt x="190529" y="277142"/>
                </a:lnTo>
                <a:lnTo>
                  <a:pt x="184169" y="280950"/>
                </a:lnTo>
                <a:lnTo>
                  <a:pt x="178977" y="284440"/>
                </a:lnTo>
                <a:lnTo>
                  <a:pt x="170668" y="290859"/>
                </a:lnTo>
                <a:lnTo>
                  <a:pt x="163800" y="294347"/>
                </a:lnTo>
                <a:lnTo>
                  <a:pt x="157572" y="295897"/>
                </a:lnTo>
                <a:lnTo>
                  <a:pt x="151630" y="296586"/>
                </a:lnTo>
                <a:lnTo>
                  <a:pt x="148712" y="295817"/>
                </a:lnTo>
                <a:lnTo>
                  <a:pt x="145813" y="294352"/>
                </a:lnTo>
                <a:lnTo>
                  <a:pt x="128587" y="28856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419"/>
          <p:cNvSpPr/>
          <p:nvPr/>
        </p:nvSpPr>
        <p:spPr>
          <a:xfrm>
            <a:off x="4083367" y="4003411"/>
            <a:ext cx="265203" cy="356085"/>
          </a:xfrm>
          <a:custGeom>
            <a:avLst/>
            <a:gdLst/>
            <a:ahLst/>
            <a:cxnLst/>
            <a:rect l="0" t="0" r="0" b="0"/>
            <a:pathLst>
              <a:path w="265203" h="356085">
                <a:moveTo>
                  <a:pt x="0" y="85671"/>
                </a:moveTo>
                <a:lnTo>
                  <a:pt x="9102" y="81120"/>
                </a:lnTo>
                <a:lnTo>
                  <a:pt x="16110" y="76346"/>
                </a:lnTo>
                <a:lnTo>
                  <a:pt x="23352" y="71049"/>
                </a:lnTo>
                <a:lnTo>
                  <a:pt x="27951" y="68303"/>
                </a:lnTo>
                <a:lnTo>
                  <a:pt x="32921" y="65520"/>
                </a:lnTo>
                <a:lnTo>
                  <a:pt x="40984" y="59888"/>
                </a:lnTo>
                <a:lnTo>
                  <a:pt x="48695" y="54209"/>
                </a:lnTo>
                <a:lnTo>
                  <a:pt x="53418" y="51362"/>
                </a:lnTo>
                <a:lnTo>
                  <a:pt x="58472" y="48511"/>
                </a:lnTo>
                <a:lnTo>
                  <a:pt x="69167" y="42803"/>
                </a:lnTo>
                <a:lnTo>
                  <a:pt x="91556" y="31378"/>
                </a:lnTo>
                <a:lnTo>
                  <a:pt x="100090" y="27568"/>
                </a:lnTo>
                <a:lnTo>
                  <a:pt x="131997" y="14057"/>
                </a:lnTo>
                <a:lnTo>
                  <a:pt x="147883" y="6853"/>
                </a:lnTo>
                <a:lnTo>
                  <a:pt x="154786" y="4550"/>
                </a:lnTo>
                <a:lnTo>
                  <a:pt x="161293" y="3016"/>
                </a:lnTo>
                <a:lnTo>
                  <a:pt x="167536" y="1992"/>
                </a:lnTo>
                <a:lnTo>
                  <a:pt x="172651" y="1310"/>
                </a:lnTo>
                <a:lnTo>
                  <a:pt x="180874" y="553"/>
                </a:lnTo>
                <a:lnTo>
                  <a:pt x="187704" y="216"/>
                </a:lnTo>
                <a:lnTo>
                  <a:pt x="193914" y="66"/>
                </a:lnTo>
                <a:lnTo>
                  <a:pt x="199849" y="0"/>
                </a:lnTo>
                <a:lnTo>
                  <a:pt x="202765" y="934"/>
                </a:lnTo>
                <a:lnTo>
                  <a:pt x="208545" y="4513"/>
                </a:lnTo>
                <a:lnTo>
                  <a:pt x="210468" y="6801"/>
                </a:lnTo>
                <a:lnTo>
                  <a:pt x="211749" y="9278"/>
                </a:lnTo>
                <a:lnTo>
                  <a:pt x="212604" y="11883"/>
                </a:lnTo>
                <a:lnTo>
                  <a:pt x="212221" y="19334"/>
                </a:lnTo>
                <a:lnTo>
                  <a:pt x="211013" y="30016"/>
                </a:lnTo>
                <a:lnTo>
                  <a:pt x="209255" y="42853"/>
                </a:lnTo>
                <a:lnTo>
                  <a:pt x="207131" y="53316"/>
                </a:lnTo>
                <a:lnTo>
                  <a:pt x="204763" y="62196"/>
                </a:lnTo>
                <a:lnTo>
                  <a:pt x="202231" y="70021"/>
                </a:lnTo>
                <a:lnTo>
                  <a:pt x="198638" y="78095"/>
                </a:lnTo>
                <a:lnTo>
                  <a:pt x="194338" y="86335"/>
                </a:lnTo>
                <a:lnTo>
                  <a:pt x="189566" y="94687"/>
                </a:lnTo>
                <a:lnTo>
                  <a:pt x="184480" y="102159"/>
                </a:lnTo>
                <a:lnTo>
                  <a:pt x="179184" y="109046"/>
                </a:lnTo>
                <a:lnTo>
                  <a:pt x="173749" y="115541"/>
                </a:lnTo>
                <a:lnTo>
                  <a:pt x="169173" y="121777"/>
                </a:lnTo>
                <a:lnTo>
                  <a:pt x="165169" y="127839"/>
                </a:lnTo>
                <a:lnTo>
                  <a:pt x="161547" y="133786"/>
                </a:lnTo>
                <a:lnTo>
                  <a:pt x="158181" y="139655"/>
                </a:lnTo>
                <a:lnTo>
                  <a:pt x="151900" y="151257"/>
                </a:lnTo>
                <a:lnTo>
                  <a:pt x="147939" y="156065"/>
                </a:lnTo>
                <a:lnTo>
                  <a:pt x="143393" y="160223"/>
                </a:lnTo>
                <a:lnTo>
                  <a:pt x="138458" y="163947"/>
                </a:lnTo>
                <a:lnTo>
                  <a:pt x="135168" y="167383"/>
                </a:lnTo>
                <a:lnTo>
                  <a:pt x="132975" y="170626"/>
                </a:lnTo>
                <a:lnTo>
                  <a:pt x="131512" y="173740"/>
                </a:lnTo>
                <a:lnTo>
                  <a:pt x="129585" y="175816"/>
                </a:lnTo>
                <a:lnTo>
                  <a:pt x="127348" y="177200"/>
                </a:lnTo>
                <a:lnTo>
                  <a:pt x="124904" y="178123"/>
                </a:lnTo>
                <a:lnTo>
                  <a:pt x="124226" y="178738"/>
                </a:lnTo>
                <a:lnTo>
                  <a:pt x="124728" y="179148"/>
                </a:lnTo>
                <a:lnTo>
                  <a:pt x="127825" y="179604"/>
                </a:lnTo>
                <a:lnTo>
                  <a:pt x="132376" y="179807"/>
                </a:lnTo>
                <a:lnTo>
                  <a:pt x="134923" y="178908"/>
                </a:lnTo>
                <a:lnTo>
                  <a:pt x="143059" y="174045"/>
                </a:lnTo>
                <a:lnTo>
                  <a:pt x="148672" y="172573"/>
                </a:lnTo>
                <a:lnTo>
                  <a:pt x="156881" y="169379"/>
                </a:lnTo>
                <a:lnTo>
                  <a:pt x="161738" y="167194"/>
                </a:lnTo>
                <a:lnTo>
                  <a:pt x="169674" y="162226"/>
                </a:lnTo>
                <a:lnTo>
                  <a:pt x="173123" y="159568"/>
                </a:lnTo>
                <a:lnTo>
                  <a:pt x="177328" y="157795"/>
                </a:lnTo>
                <a:lnTo>
                  <a:pt x="182036" y="156614"/>
                </a:lnTo>
                <a:lnTo>
                  <a:pt x="187080" y="155826"/>
                </a:lnTo>
                <a:lnTo>
                  <a:pt x="192347" y="155301"/>
                </a:lnTo>
                <a:lnTo>
                  <a:pt x="197765" y="154951"/>
                </a:lnTo>
                <a:lnTo>
                  <a:pt x="203280" y="154718"/>
                </a:lnTo>
                <a:lnTo>
                  <a:pt x="214489" y="154459"/>
                </a:lnTo>
                <a:lnTo>
                  <a:pt x="237208" y="154292"/>
                </a:lnTo>
                <a:lnTo>
                  <a:pt x="241958" y="155231"/>
                </a:lnTo>
                <a:lnTo>
                  <a:pt x="249777" y="158814"/>
                </a:lnTo>
                <a:lnTo>
                  <a:pt x="256427" y="163582"/>
                </a:lnTo>
                <a:lnTo>
                  <a:pt x="259534" y="166187"/>
                </a:lnTo>
                <a:lnTo>
                  <a:pt x="261605" y="170781"/>
                </a:lnTo>
                <a:lnTo>
                  <a:pt x="262986" y="176701"/>
                </a:lnTo>
                <a:lnTo>
                  <a:pt x="263906" y="183505"/>
                </a:lnTo>
                <a:lnTo>
                  <a:pt x="264929" y="193605"/>
                </a:lnTo>
                <a:lnTo>
                  <a:pt x="265202" y="197632"/>
                </a:lnTo>
                <a:lnTo>
                  <a:pt x="264431" y="204127"/>
                </a:lnTo>
                <a:lnTo>
                  <a:pt x="262965" y="212267"/>
                </a:lnTo>
                <a:lnTo>
                  <a:pt x="261035" y="221503"/>
                </a:lnTo>
                <a:lnTo>
                  <a:pt x="258796" y="229566"/>
                </a:lnTo>
                <a:lnTo>
                  <a:pt x="256351" y="236846"/>
                </a:lnTo>
                <a:lnTo>
                  <a:pt x="253768" y="243604"/>
                </a:lnTo>
                <a:lnTo>
                  <a:pt x="251094" y="250015"/>
                </a:lnTo>
                <a:lnTo>
                  <a:pt x="248358" y="256194"/>
                </a:lnTo>
                <a:lnTo>
                  <a:pt x="245583" y="262218"/>
                </a:lnTo>
                <a:lnTo>
                  <a:pt x="241827" y="267186"/>
                </a:lnTo>
                <a:lnTo>
                  <a:pt x="237418" y="271451"/>
                </a:lnTo>
                <a:lnTo>
                  <a:pt x="232573" y="275247"/>
                </a:lnTo>
                <a:lnTo>
                  <a:pt x="227439" y="279683"/>
                </a:lnTo>
                <a:lnTo>
                  <a:pt x="222111" y="284545"/>
                </a:lnTo>
                <a:lnTo>
                  <a:pt x="211111" y="295027"/>
                </a:lnTo>
                <a:lnTo>
                  <a:pt x="199872" y="306036"/>
                </a:lnTo>
                <a:lnTo>
                  <a:pt x="195160" y="311638"/>
                </a:lnTo>
                <a:lnTo>
                  <a:pt x="191067" y="317279"/>
                </a:lnTo>
                <a:lnTo>
                  <a:pt x="183979" y="327673"/>
                </a:lnTo>
                <a:lnTo>
                  <a:pt x="177653" y="335467"/>
                </a:lnTo>
                <a:lnTo>
                  <a:pt x="174633" y="337927"/>
                </a:lnTo>
                <a:lnTo>
                  <a:pt x="171667" y="339567"/>
                </a:lnTo>
                <a:lnTo>
                  <a:pt x="168737" y="340660"/>
                </a:lnTo>
                <a:lnTo>
                  <a:pt x="162942" y="344415"/>
                </a:lnTo>
                <a:lnTo>
                  <a:pt x="160063" y="346749"/>
                </a:lnTo>
                <a:lnTo>
                  <a:pt x="157191" y="348306"/>
                </a:lnTo>
                <a:lnTo>
                  <a:pt x="151460" y="350035"/>
                </a:lnTo>
                <a:lnTo>
                  <a:pt x="146694" y="351449"/>
                </a:lnTo>
                <a:lnTo>
                  <a:pt x="133777" y="355559"/>
                </a:lnTo>
                <a:lnTo>
                  <a:pt x="128237" y="356084"/>
                </a:lnTo>
                <a:lnTo>
                  <a:pt x="123592" y="355481"/>
                </a:lnTo>
                <a:lnTo>
                  <a:pt x="111442" y="35141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420"/>
          <p:cNvSpPr/>
          <p:nvPr/>
        </p:nvSpPr>
        <p:spPr>
          <a:xfrm>
            <a:off x="4426267" y="4131945"/>
            <a:ext cx="214313" cy="205741"/>
          </a:xfrm>
          <a:custGeom>
            <a:avLst/>
            <a:gdLst/>
            <a:ahLst/>
            <a:cxnLst/>
            <a:rect l="0" t="0" r="0" b="0"/>
            <a:pathLst>
              <a:path w="214313" h="205741">
                <a:moveTo>
                  <a:pt x="0" y="0"/>
                </a:moveTo>
                <a:lnTo>
                  <a:pt x="23864" y="11931"/>
                </a:lnTo>
                <a:lnTo>
                  <a:pt x="30197" y="15574"/>
                </a:lnTo>
                <a:lnTo>
                  <a:pt x="37276" y="19908"/>
                </a:lnTo>
                <a:lnTo>
                  <a:pt x="44853" y="24702"/>
                </a:lnTo>
                <a:lnTo>
                  <a:pt x="50857" y="28850"/>
                </a:lnTo>
                <a:lnTo>
                  <a:pt x="55812" y="32569"/>
                </a:lnTo>
                <a:lnTo>
                  <a:pt x="60068" y="35999"/>
                </a:lnTo>
                <a:lnTo>
                  <a:pt x="64811" y="39239"/>
                </a:lnTo>
                <a:lnTo>
                  <a:pt x="69877" y="42352"/>
                </a:lnTo>
                <a:lnTo>
                  <a:pt x="75160" y="45380"/>
                </a:lnTo>
                <a:lnTo>
                  <a:pt x="79634" y="48351"/>
                </a:lnTo>
                <a:lnTo>
                  <a:pt x="83569" y="51283"/>
                </a:lnTo>
                <a:lnTo>
                  <a:pt x="87145" y="54192"/>
                </a:lnTo>
                <a:lnTo>
                  <a:pt x="93659" y="59962"/>
                </a:lnTo>
                <a:lnTo>
                  <a:pt x="96729" y="62835"/>
                </a:lnTo>
                <a:lnTo>
                  <a:pt x="133575" y="99320"/>
                </a:lnTo>
                <a:lnTo>
                  <a:pt x="138581" y="105265"/>
                </a:lnTo>
                <a:lnTo>
                  <a:pt x="142869" y="111134"/>
                </a:lnTo>
                <a:lnTo>
                  <a:pt x="146681" y="116952"/>
                </a:lnTo>
                <a:lnTo>
                  <a:pt x="150175" y="121783"/>
                </a:lnTo>
                <a:lnTo>
                  <a:pt x="153457" y="125956"/>
                </a:lnTo>
                <a:lnTo>
                  <a:pt x="156597" y="129690"/>
                </a:lnTo>
                <a:lnTo>
                  <a:pt x="159643" y="134085"/>
                </a:lnTo>
                <a:lnTo>
                  <a:pt x="162626" y="138920"/>
                </a:lnTo>
                <a:lnTo>
                  <a:pt x="165567" y="144048"/>
                </a:lnTo>
                <a:lnTo>
                  <a:pt x="168481" y="148420"/>
                </a:lnTo>
                <a:lnTo>
                  <a:pt x="171376" y="152286"/>
                </a:lnTo>
                <a:lnTo>
                  <a:pt x="174258" y="155816"/>
                </a:lnTo>
                <a:lnTo>
                  <a:pt x="177132" y="159122"/>
                </a:lnTo>
                <a:lnTo>
                  <a:pt x="182866" y="165336"/>
                </a:lnTo>
                <a:lnTo>
                  <a:pt x="185728" y="169279"/>
                </a:lnTo>
                <a:lnTo>
                  <a:pt x="188589" y="173813"/>
                </a:lnTo>
                <a:lnTo>
                  <a:pt x="191448" y="178740"/>
                </a:lnTo>
                <a:lnTo>
                  <a:pt x="194307" y="182025"/>
                </a:lnTo>
                <a:lnTo>
                  <a:pt x="197165" y="184215"/>
                </a:lnTo>
                <a:lnTo>
                  <a:pt x="200024" y="185675"/>
                </a:lnTo>
                <a:lnTo>
                  <a:pt x="201929" y="187601"/>
                </a:lnTo>
                <a:lnTo>
                  <a:pt x="203200" y="189837"/>
                </a:lnTo>
                <a:lnTo>
                  <a:pt x="204046" y="192280"/>
                </a:lnTo>
                <a:lnTo>
                  <a:pt x="207527" y="197535"/>
                </a:lnTo>
                <a:lnTo>
                  <a:pt x="214312" y="2057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421"/>
          <p:cNvSpPr/>
          <p:nvPr/>
        </p:nvSpPr>
        <p:spPr>
          <a:xfrm>
            <a:off x="4409122" y="4123372"/>
            <a:ext cx="231458" cy="248604"/>
          </a:xfrm>
          <a:custGeom>
            <a:avLst/>
            <a:gdLst/>
            <a:ahLst/>
            <a:cxnLst/>
            <a:rect l="0" t="0" r="0" b="0"/>
            <a:pathLst>
              <a:path w="231458" h="248604">
                <a:moveTo>
                  <a:pt x="231457" y="0"/>
                </a:moveTo>
                <a:lnTo>
                  <a:pt x="212145" y="19313"/>
                </a:lnTo>
                <a:lnTo>
                  <a:pt x="209057" y="23353"/>
                </a:lnTo>
                <a:lnTo>
                  <a:pt x="206047" y="27951"/>
                </a:lnTo>
                <a:lnTo>
                  <a:pt x="203087" y="32921"/>
                </a:lnTo>
                <a:lnTo>
                  <a:pt x="199209" y="37187"/>
                </a:lnTo>
                <a:lnTo>
                  <a:pt x="194718" y="40985"/>
                </a:lnTo>
                <a:lnTo>
                  <a:pt x="189820" y="44468"/>
                </a:lnTo>
                <a:lnTo>
                  <a:pt x="184649" y="49648"/>
                </a:lnTo>
                <a:lnTo>
                  <a:pt x="179297" y="55958"/>
                </a:lnTo>
                <a:lnTo>
                  <a:pt x="173824" y="63023"/>
                </a:lnTo>
                <a:lnTo>
                  <a:pt x="168270" y="69638"/>
                </a:lnTo>
                <a:lnTo>
                  <a:pt x="162662" y="75953"/>
                </a:lnTo>
                <a:lnTo>
                  <a:pt x="157019" y="82068"/>
                </a:lnTo>
                <a:lnTo>
                  <a:pt x="150400" y="88050"/>
                </a:lnTo>
                <a:lnTo>
                  <a:pt x="143129" y="93942"/>
                </a:lnTo>
                <a:lnTo>
                  <a:pt x="135425" y="99776"/>
                </a:lnTo>
                <a:lnTo>
                  <a:pt x="128383" y="106522"/>
                </a:lnTo>
                <a:lnTo>
                  <a:pt x="121783" y="113877"/>
                </a:lnTo>
                <a:lnTo>
                  <a:pt x="115479" y="121639"/>
                </a:lnTo>
                <a:lnTo>
                  <a:pt x="109371" y="129669"/>
                </a:lnTo>
                <a:lnTo>
                  <a:pt x="97504" y="146213"/>
                </a:lnTo>
                <a:lnTo>
                  <a:pt x="92625" y="153673"/>
                </a:lnTo>
                <a:lnTo>
                  <a:pt x="88420" y="160551"/>
                </a:lnTo>
                <a:lnTo>
                  <a:pt x="84664" y="167042"/>
                </a:lnTo>
                <a:lnTo>
                  <a:pt x="80255" y="173274"/>
                </a:lnTo>
                <a:lnTo>
                  <a:pt x="75411" y="179333"/>
                </a:lnTo>
                <a:lnTo>
                  <a:pt x="70277" y="185278"/>
                </a:lnTo>
                <a:lnTo>
                  <a:pt x="62091" y="194004"/>
                </a:lnTo>
                <a:lnTo>
                  <a:pt x="40296" y="216399"/>
                </a:lnTo>
                <a:lnTo>
                  <a:pt x="31627" y="224276"/>
                </a:lnTo>
                <a:lnTo>
                  <a:pt x="24894" y="229527"/>
                </a:lnTo>
                <a:lnTo>
                  <a:pt x="19454" y="233028"/>
                </a:lnTo>
                <a:lnTo>
                  <a:pt x="14874" y="236314"/>
                </a:lnTo>
                <a:lnTo>
                  <a:pt x="10869" y="239458"/>
                </a:lnTo>
                <a:lnTo>
                  <a:pt x="0" y="24860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422"/>
          <p:cNvSpPr/>
          <p:nvPr/>
        </p:nvSpPr>
        <p:spPr>
          <a:xfrm>
            <a:off x="4794884" y="4141823"/>
            <a:ext cx="274321" cy="32985"/>
          </a:xfrm>
          <a:custGeom>
            <a:avLst/>
            <a:gdLst/>
            <a:ahLst/>
            <a:cxnLst/>
            <a:rect l="0" t="0" r="0" b="0"/>
            <a:pathLst>
              <a:path w="274321" h="32985">
                <a:moveTo>
                  <a:pt x="0" y="32984"/>
                </a:moveTo>
                <a:lnTo>
                  <a:pt x="13653" y="28433"/>
                </a:lnTo>
                <a:lnTo>
                  <a:pt x="19579" y="27093"/>
                </a:lnTo>
                <a:lnTo>
                  <a:pt x="25436" y="26199"/>
                </a:lnTo>
                <a:lnTo>
                  <a:pt x="31245" y="25603"/>
                </a:lnTo>
                <a:lnTo>
                  <a:pt x="37023" y="25206"/>
                </a:lnTo>
                <a:lnTo>
                  <a:pt x="42779" y="24941"/>
                </a:lnTo>
                <a:lnTo>
                  <a:pt x="48522" y="24765"/>
                </a:lnTo>
                <a:lnTo>
                  <a:pt x="54256" y="23694"/>
                </a:lnTo>
                <a:lnTo>
                  <a:pt x="59984" y="22029"/>
                </a:lnTo>
                <a:lnTo>
                  <a:pt x="65706" y="19965"/>
                </a:lnTo>
                <a:lnTo>
                  <a:pt x="72380" y="18590"/>
                </a:lnTo>
                <a:lnTo>
                  <a:pt x="79686" y="17673"/>
                </a:lnTo>
                <a:lnTo>
                  <a:pt x="87414" y="17061"/>
                </a:lnTo>
                <a:lnTo>
                  <a:pt x="95424" y="15702"/>
                </a:lnTo>
                <a:lnTo>
                  <a:pt x="103621" y="13843"/>
                </a:lnTo>
                <a:lnTo>
                  <a:pt x="111944" y="11650"/>
                </a:lnTo>
                <a:lnTo>
                  <a:pt x="120349" y="10189"/>
                </a:lnTo>
                <a:lnTo>
                  <a:pt x="128810" y="9215"/>
                </a:lnTo>
                <a:lnTo>
                  <a:pt x="137309" y="8565"/>
                </a:lnTo>
                <a:lnTo>
                  <a:pt x="144879" y="7180"/>
                </a:lnTo>
                <a:lnTo>
                  <a:pt x="151832" y="5304"/>
                </a:lnTo>
                <a:lnTo>
                  <a:pt x="158371" y="3101"/>
                </a:lnTo>
                <a:lnTo>
                  <a:pt x="170351" y="1632"/>
                </a:lnTo>
                <a:lnTo>
                  <a:pt x="185957" y="652"/>
                </a:lnTo>
                <a:lnTo>
                  <a:pt x="203982" y="0"/>
                </a:lnTo>
                <a:lnTo>
                  <a:pt x="216951" y="517"/>
                </a:lnTo>
                <a:lnTo>
                  <a:pt x="226549" y="1814"/>
                </a:lnTo>
                <a:lnTo>
                  <a:pt x="233900" y="3632"/>
                </a:lnTo>
                <a:lnTo>
                  <a:pt x="239754" y="4844"/>
                </a:lnTo>
                <a:lnTo>
                  <a:pt x="244609" y="5651"/>
                </a:lnTo>
                <a:lnTo>
                  <a:pt x="252543" y="6549"/>
                </a:lnTo>
                <a:lnTo>
                  <a:pt x="259244" y="6948"/>
                </a:lnTo>
                <a:lnTo>
                  <a:pt x="262364" y="8959"/>
                </a:lnTo>
                <a:lnTo>
                  <a:pt x="265397" y="12205"/>
                </a:lnTo>
                <a:lnTo>
                  <a:pt x="274320" y="2441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423"/>
          <p:cNvSpPr/>
          <p:nvPr/>
        </p:nvSpPr>
        <p:spPr>
          <a:xfrm>
            <a:off x="4803457" y="4269104"/>
            <a:ext cx="300039" cy="33938"/>
          </a:xfrm>
          <a:custGeom>
            <a:avLst/>
            <a:gdLst/>
            <a:ahLst/>
            <a:cxnLst/>
            <a:rect l="0" t="0" r="0" b="0"/>
            <a:pathLst>
              <a:path w="300039" h="33938">
                <a:moveTo>
                  <a:pt x="0" y="25718"/>
                </a:moveTo>
                <a:lnTo>
                  <a:pt x="13652" y="30269"/>
                </a:lnTo>
                <a:lnTo>
                  <a:pt x="19579" y="31609"/>
                </a:lnTo>
                <a:lnTo>
                  <a:pt x="25435" y="32503"/>
                </a:lnTo>
                <a:lnTo>
                  <a:pt x="31244" y="33099"/>
                </a:lnTo>
                <a:lnTo>
                  <a:pt x="40239" y="33761"/>
                </a:lnTo>
                <a:lnTo>
                  <a:pt x="43971" y="33937"/>
                </a:lnTo>
                <a:lnTo>
                  <a:pt x="50269" y="33103"/>
                </a:lnTo>
                <a:lnTo>
                  <a:pt x="58278" y="31593"/>
                </a:lnTo>
                <a:lnTo>
                  <a:pt x="67427" y="29635"/>
                </a:lnTo>
                <a:lnTo>
                  <a:pt x="76384" y="28329"/>
                </a:lnTo>
                <a:lnTo>
                  <a:pt x="85213" y="27459"/>
                </a:lnTo>
                <a:lnTo>
                  <a:pt x="93956" y="26879"/>
                </a:lnTo>
                <a:lnTo>
                  <a:pt x="123991" y="23694"/>
                </a:lnTo>
                <a:lnTo>
                  <a:pt x="142668" y="21512"/>
                </a:lnTo>
                <a:lnTo>
                  <a:pt x="157025" y="20056"/>
                </a:lnTo>
                <a:lnTo>
                  <a:pt x="168501" y="19086"/>
                </a:lnTo>
                <a:lnTo>
                  <a:pt x="178056" y="18439"/>
                </a:lnTo>
                <a:lnTo>
                  <a:pt x="190142" y="17056"/>
                </a:lnTo>
                <a:lnTo>
                  <a:pt x="218810" y="12978"/>
                </a:lnTo>
                <a:lnTo>
                  <a:pt x="231598" y="11510"/>
                </a:lnTo>
                <a:lnTo>
                  <a:pt x="242981" y="10531"/>
                </a:lnTo>
                <a:lnTo>
                  <a:pt x="253428" y="9879"/>
                </a:lnTo>
                <a:lnTo>
                  <a:pt x="263249" y="8491"/>
                </a:lnTo>
                <a:lnTo>
                  <a:pt x="272655" y="6613"/>
                </a:lnTo>
                <a:lnTo>
                  <a:pt x="30003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424"/>
          <p:cNvSpPr/>
          <p:nvPr/>
        </p:nvSpPr>
        <p:spPr>
          <a:xfrm>
            <a:off x="5232082" y="4029548"/>
            <a:ext cx="325756" cy="256552"/>
          </a:xfrm>
          <a:custGeom>
            <a:avLst/>
            <a:gdLst/>
            <a:ahLst/>
            <a:cxnLst/>
            <a:rect l="0" t="0" r="0" b="0"/>
            <a:pathLst>
              <a:path w="325756" h="256552">
                <a:moveTo>
                  <a:pt x="0" y="76679"/>
                </a:moveTo>
                <a:lnTo>
                  <a:pt x="4551" y="67577"/>
                </a:lnTo>
                <a:lnTo>
                  <a:pt x="9325" y="60569"/>
                </a:lnTo>
                <a:lnTo>
                  <a:pt x="11932" y="57366"/>
                </a:lnTo>
                <a:lnTo>
                  <a:pt x="19908" y="51268"/>
                </a:lnTo>
                <a:lnTo>
                  <a:pt x="24702" y="48308"/>
                </a:lnTo>
                <a:lnTo>
                  <a:pt x="45102" y="35041"/>
                </a:lnTo>
                <a:lnTo>
                  <a:pt x="51976" y="30823"/>
                </a:lnTo>
                <a:lnTo>
                  <a:pt x="58463" y="27059"/>
                </a:lnTo>
                <a:lnTo>
                  <a:pt x="64693" y="23596"/>
                </a:lnTo>
                <a:lnTo>
                  <a:pt x="70751" y="21288"/>
                </a:lnTo>
                <a:lnTo>
                  <a:pt x="76695" y="19749"/>
                </a:lnTo>
                <a:lnTo>
                  <a:pt x="82562" y="18723"/>
                </a:lnTo>
                <a:lnTo>
                  <a:pt x="89331" y="17087"/>
                </a:lnTo>
                <a:lnTo>
                  <a:pt x="96702" y="15043"/>
                </a:lnTo>
                <a:lnTo>
                  <a:pt x="104473" y="12728"/>
                </a:lnTo>
                <a:lnTo>
                  <a:pt x="123267" y="7617"/>
                </a:lnTo>
                <a:lnTo>
                  <a:pt x="133613" y="4920"/>
                </a:lnTo>
                <a:lnTo>
                  <a:pt x="142416" y="3122"/>
                </a:lnTo>
                <a:lnTo>
                  <a:pt x="150189" y="1924"/>
                </a:lnTo>
                <a:lnTo>
                  <a:pt x="157276" y="1125"/>
                </a:lnTo>
                <a:lnTo>
                  <a:pt x="162953" y="592"/>
                </a:lnTo>
                <a:lnTo>
                  <a:pt x="171801" y="0"/>
                </a:lnTo>
                <a:lnTo>
                  <a:pt x="181449" y="2277"/>
                </a:lnTo>
                <a:lnTo>
                  <a:pt x="191134" y="6464"/>
                </a:lnTo>
                <a:lnTo>
                  <a:pt x="198613" y="11500"/>
                </a:lnTo>
                <a:lnTo>
                  <a:pt x="205113" y="16913"/>
                </a:lnTo>
                <a:lnTo>
                  <a:pt x="208179" y="19690"/>
                </a:lnTo>
                <a:lnTo>
                  <a:pt x="210224" y="22494"/>
                </a:lnTo>
                <a:lnTo>
                  <a:pt x="212495" y="28149"/>
                </a:lnTo>
                <a:lnTo>
                  <a:pt x="213101" y="31944"/>
                </a:lnTo>
                <a:lnTo>
                  <a:pt x="213505" y="36378"/>
                </a:lnTo>
                <a:lnTo>
                  <a:pt x="213774" y="41239"/>
                </a:lnTo>
                <a:lnTo>
                  <a:pt x="214073" y="51721"/>
                </a:lnTo>
                <a:lnTo>
                  <a:pt x="214153" y="57183"/>
                </a:lnTo>
                <a:lnTo>
                  <a:pt x="213254" y="62729"/>
                </a:lnTo>
                <a:lnTo>
                  <a:pt x="211701" y="68332"/>
                </a:lnTo>
                <a:lnTo>
                  <a:pt x="209714" y="73972"/>
                </a:lnTo>
                <a:lnTo>
                  <a:pt x="197816" y="104663"/>
                </a:lnTo>
                <a:lnTo>
                  <a:pt x="190932" y="117243"/>
                </a:lnTo>
                <a:lnTo>
                  <a:pt x="182534" y="130392"/>
                </a:lnTo>
                <a:lnTo>
                  <a:pt x="163994" y="156749"/>
                </a:lnTo>
                <a:lnTo>
                  <a:pt x="146228" y="181163"/>
                </a:lnTo>
                <a:lnTo>
                  <a:pt x="138444" y="191103"/>
                </a:lnTo>
                <a:lnTo>
                  <a:pt x="131348" y="199634"/>
                </a:lnTo>
                <a:lnTo>
                  <a:pt x="119337" y="213241"/>
                </a:lnTo>
                <a:lnTo>
                  <a:pt x="110824" y="222463"/>
                </a:lnTo>
                <a:lnTo>
                  <a:pt x="100676" y="233010"/>
                </a:lnTo>
                <a:lnTo>
                  <a:pt x="91636" y="242168"/>
                </a:lnTo>
                <a:lnTo>
                  <a:pt x="89666" y="245108"/>
                </a:lnTo>
                <a:lnTo>
                  <a:pt x="86893" y="252843"/>
                </a:lnTo>
                <a:lnTo>
                  <a:pt x="86244" y="254987"/>
                </a:lnTo>
                <a:lnTo>
                  <a:pt x="87023" y="255558"/>
                </a:lnTo>
                <a:lnTo>
                  <a:pt x="90429" y="256193"/>
                </a:lnTo>
                <a:lnTo>
                  <a:pt x="97702" y="256551"/>
                </a:lnTo>
                <a:lnTo>
                  <a:pt x="100377" y="255648"/>
                </a:lnTo>
                <a:lnTo>
                  <a:pt x="108693" y="250781"/>
                </a:lnTo>
                <a:lnTo>
                  <a:pt x="118142" y="247962"/>
                </a:lnTo>
                <a:lnTo>
                  <a:pt x="127437" y="243927"/>
                </a:lnTo>
                <a:lnTo>
                  <a:pt x="137919" y="238959"/>
                </a:lnTo>
                <a:lnTo>
                  <a:pt x="143381" y="236301"/>
                </a:lnTo>
                <a:lnTo>
                  <a:pt x="151785" y="233576"/>
                </a:lnTo>
                <a:lnTo>
                  <a:pt x="162150" y="230807"/>
                </a:lnTo>
                <a:lnTo>
                  <a:pt x="173823" y="228009"/>
                </a:lnTo>
                <a:lnTo>
                  <a:pt x="187319" y="225191"/>
                </a:lnTo>
                <a:lnTo>
                  <a:pt x="231714" y="216673"/>
                </a:lnTo>
                <a:lnTo>
                  <a:pt x="257607" y="210971"/>
                </a:lnTo>
                <a:lnTo>
                  <a:pt x="267940" y="209070"/>
                </a:lnTo>
                <a:lnTo>
                  <a:pt x="276735" y="207802"/>
                </a:lnTo>
                <a:lnTo>
                  <a:pt x="325755" y="19669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425"/>
          <p:cNvSpPr/>
          <p:nvPr/>
        </p:nvSpPr>
        <p:spPr>
          <a:xfrm>
            <a:off x="5619851" y="4013121"/>
            <a:ext cx="280745" cy="262756"/>
          </a:xfrm>
          <a:custGeom>
            <a:avLst/>
            <a:gdLst/>
            <a:ahLst/>
            <a:cxnLst/>
            <a:rect l="0" t="0" r="0" b="0"/>
            <a:pathLst>
              <a:path w="280745" h="262756">
                <a:moveTo>
                  <a:pt x="100864" y="7381"/>
                </a:moveTo>
                <a:lnTo>
                  <a:pt x="78721" y="0"/>
                </a:lnTo>
                <a:lnTo>
                  <a:pt x="76577" y="555"/>
                </a:lnTo>
                <a:lnTo>
                  <a:pt x="69009" y="4935"/>
                </a:lnTo>
                <a:lnTo>
                  <a:pt x="63528" y="6294"/>
                </a:lnTo>
                <a:lnTo>
                  <a:pt x="57918" y="9438"/>
                </a:lnTo>
                <a:lnTo>
                  <a:pt x="55088" y="11610"/>
                </a:lnTo>
                <a:lnTo>
                  <a:pt x="49391" y="17820"/>
                </a:lnTo>
                <a:lnTo>
                  <a:pt x="41784" y="26723"/>
                </a:lnTo>
                <a:lnTo>
                  <a:pt x="32902" y="37421"/>
                </a:lnTo>
                <a:lnTo>
                  <a:pt x="26028" y="47410"/>
                </a:lnTo>
                <a:lnTo>
                  <a:pt x="20494" y="56927"/>
                </a:lnTo>
                <a:lnTo>
                  <a:pt x="4767" y="88182"/>
                </a:lnTo>
                <a:lnTo>
                  <a:pt x="2509" y="94586"/>
                </a:lnTo>
                <a:lnTo>
                  <a:pt x="1003" y="100760"/>
                </a:lnTo>
                <a:lnTo>
                  <a:pt x="0" y="106781"/>
                </a:lnTo>
                <a:lnTo>
                  <a:pt x="1236" y="114605"/>
                </a:lnTo>
                <a:lnTo>
                  <a:pt x="3966" y="123631"/>
                </a:lnTo>
                <a:lnTo>
                  <a:pt x="7690" y="133459"/>
                </a:lnTo>
                <a:lnTo>
                  <a:pt x="10173" y="141916"/>
                </a:lnTo>
                <a:lnTo>
                  <a:pt x="11828" y="149458"/>
                </a:lnTo>
                <a:lnTo>
                  <a:pt x="12931" y="156392"/>
                </a:lnTo>
                <a:lnTo>
                  <a:pt x="14619" y="162919"/>
                </a:lnTo>
                <a:lnTo>
                  <a:pt x="16698" y="169176"/>
                </a:lnTo>
                <a:lnTo>
                  <a:pt x="19035" y="175252"/>
                </a:lnTo>
                <a:lnTo>
                  <a:pt x="21546" y="180255"/>
                </a:lnTo>
                <a:lnTo>
                  <a:pt x="29631" y="192800"/>
                </a:lnTo>
                <a:lnTo>
                  <a:pt x="32421" y="197668"/>
                </a:lnTo>
                <a:lnTo>
                  <a:pt x="35232" y="202819"/>
                </a:lnTo>
                <a:lnTo>
                  <a:pt x="39012" y="207206"/>
                </a:lnTo>
                <a:lnTo>
                  <a:pt x="43437" y="211083"/>
                </a:lnTo>
                <a:lnTo>
                  <a:pt x="48292" y="214620"/>
                </a:lnTo>
                <a:lnTo>
                  <a:pt x="56226" y="221090"/>
                </a:lnTo>
                <a:lnTo>
                  <a:pt x="64832" y="228092"/>
                </a:lnTo>
                <a:lnTo>
                  <a:pt x="71127" y="232627"/>
                </a:lnTo>
                <a:lnTo>
                  <a:pt x="78182" y="237555"/>
                </a:lnTo>
                <a:lnTo>
                  <a:pt x="86695" y="241793"/>
                </a:lnTo>
                <a:lnTo>
                  <a:pt x="96181" y="245571"/>
                </a:lnTo>
                <a:lnTo>
                  <a:pt x="106314" y="249042"/>
                </a:lnTo>
                <a:lnTo>
                  <a:pt x="114022" y="252308"/>
                </a:lnTo>
                <a:lnTo>
                  <a:pt x="120113" y="255438"/>
                </a:lnTo>
                <a:lnTo>
                  <a:pt x="125127" y="258478"/>
                </a:lnTo>
                <a:lnTo>
                  <a:pt x="130374" y="260504"/>
                </a:lnTo>
                <a:lnTo>
                  <a:pt x="135777" y="261855"/>
                </a:lnTo>
                <a:lnTo>
                  <a:pt x="141284" y="262755"/>
                </a:lnTo>
                <a:lnTo>
                  <a:pt x="148766" y="262403"/>
                </a:lnTo>
                <a:lnTo>
                  <a:pt x="157563" y="261216"/>
                </a:lnTo>
                <a:lnTo>
                  <a:pt x="167239" y="259472"/>
                </a:lnTo>
                <a:lnTo>
                  <a:pt x="174641" y="258309"/>
                </a:lnTo>
                <a:lnTo>
                  <a:pt x="180529" y="257534"/>
                </a:lnTo>
                <a:lnTo>
                  <a:pt x="185406" y="257017"/>
                </a:lnTo>
                <a:lnTo>
                  <a:pt x="190563" y="255720"/>
                </a:lnTo>
                <a:lnTo>
                  <a:pt x="195906" y="253903"/>
                </a:lnTo>
                <a:lnTo>
                  <a:pt x="201373" y="251739"/>
                </a:lnTo>
                <a:lnTo>
                  <a:pt x="206922" y="250297"/>
                </a:lnTo>
                <a:lnTo>
                  <a:pt x="212527" y="249335"/>
                </a:lnTo>
                <a:lnTo>
                  <a:pt x="218168" y="248694"/>
                </a:lnTo>
                <a:lnTo>
                  <a:pt x="222881" y="247313"/>
                </a:lnTo>
                <a:lnTo>
                  <a:pt x="230658" y="243240"/>
                </a:lnTo>
                <a:lnTo>
                  <a:pt x="237291" y="235715"/>
                </a:lnTo>
                <a:lnTo>
                  <a:pt x="240393" y="231041"/>
                </a:lnTo>
                <a:lnTo>
                  <a:pt x="248919" y="223308"/>
                </a:lnTo>
                <a:lnTo>
                  <a:pt x="253859" y="219912"/>
                </a:lnTo>
                <a:lnTo>
                  <a:pt x="257153" y="216696"/>
                </a:lnTo>
                <a:lnTo>
                  <a:pt x="259349" y="213600"/>
                </a:lnTo>
                <a:lnTo>
                  <a:pt x="267424" y="197235"/>
                </a:lnTo>
                <a:lnTo>
                  <a:pt x="272681" y="189233"/>
                </a:lnTo>
                <a:lnTo>
                  <a:pt x="275416" y="185766"/>
                </a:lnTo>
                <a:lnTo>
                  <a:pt x="277239" y="181549"/>
                </a:lnTo>
                <a:lnTo>
                  <a:pt x="278455" y="176833"/>
                </a:lnTo>
                <a:lnTo>
                  <a:pt x="279266" y="171784"/>
                </a:lnTo>
                <a:lnTo>
                  <a:pt x="279805" y="164608"/>
                </a:lnTo>
                <a:lnTo>
                  <a:pt x="280166" y="156014"/>
                </a:lnTo>
                <a:lnTo>
                  <a:pt x="280566" y="136305"/>
                </a:lnTo>
                <a:lnTo>
                  <a:pt x="280744" y="114846"/>
                </a:lnTo>
                <a:lnTo>
                  <a:pt x="278886" y="104742"/>
                </a:lnTo>
                <a:lnTo>
                  <a:pt x="275743" y="95148"/>
                </a:lnTo>
                <a:lnTo>
                  <a:pt x="271742" y="85895"/>
                </a:lnTo>
                <a:lnTo>
                  <a:pt x="266218" y="77821"/>
                </a:lnTo>
                <a:lnTo>
                  <a:pt x="259677" y="70534"/>
                </a:lnTo>
                <a:lnTo>
                  <a:pt x="241900" y="53716"/>
                </a:lnTo>
                <a:lnTo>
                  <a:pt x="237750" y="49701"/>
                </a:lnTo>
                <a:lnTo>
                  <a:pt x="233078" y="47024"/>
                </a:lnTo>
                <a:lnTo>
                  <a:pt x="228060" y="45240"/>
                </a:lnTo>
                <a:lnTo>
                  <a:pt x="222808" y="44050"/>
                </a:lnTo>
                <a:lnTo>
                  <a:pt x="215498" y="41352"/>
                </a:lnTo>
                <a:lnTo>
                  <a:pt x="206814" y="37649"/>
                </a:lnTo>
                <a:lnTo>
                  <a:pt x="197215" y="33275"/>
                </a:lnTo>
                <a:lnTo>
                  <a:pt x="188910" y="30358"/>
                </a:lnTo>
                <a:lnTo>
                  <a:pt x="181469" y="28414"/>
                </a:lnTo>
                <a:lnTo>
                  <a:pt x="174603" y="27118"/>
                </a:lnTo>
                <a:lnTo>
                  <a:pt x="168121" y="26254"/>
                </a:lnTo>
                <a:lnTo>
                  <a:pt x="161894" y="25678"/>
                </a:lnTo>
                <a:lnTo>
                  <a:pt x="155838" y="25294"/>
                </a:lnTo>
                <a:lnTo>
                  <a:pt x="144030" y="24867"/>
                </a:lnTo>
                <a:lnTo>
                  <a:pt x="138213" y="24754"/>
                </a:lnTo>
                <a:lnTo>
                  <a:pt x="132431" y="25630"/>
                </a:lnTo>
                <a:lnTo>
                  <a:pt x="126671" y="27167"/>
                </a:lnTo>
                <a:lnTo>
                  <a:pt x="120926" y="29144"/>
                </a:lnTo>
                <a:lnTo>
                  <a:pt x="113286" y="31415"/>
                </a:lnTo>
                <a:lnTo>
                  <a:pt x="94637" y="36478"/>
                </a:lnTo>
                <a:lnTo>
                  <a:pt x="87187" y="38209"/>
                </a:lnTo>
                <a:lnTo>
                  <a:pt x="81269" y="39363"/>
                </a:lnTo>
                <a:lnTo>
                  <a:pt x="66574" y="4167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426"/>
          <p:cNvSpPr/>
          <p:nvPr/>
        </p:nvSpPr>
        <p:spPr>
          <a:xfrm>
            <a:off x="3646170" y="4560570"/>
            <a:ext cx="968693" cy="47007"/>
          </a:xfrm>
          <a:custGeom>
            <a:avLst/>
            <a:gdLst/>
            <a:ahLst/>
            <a:cxnLst/>
            <a:rect l="0" t="0" r="0" b="0"/>
            <a:pathLst>
              <a:path w="968693" h="47007">
                <a:moveTo>
                  <a:pt x="0" y="34290"/>
                </a:moveTo>
                <a:lnTo>
                  <a:pt x="9101" y="38841"/>
                </a:lnTo>
                <a:lnTo>
                  <a:pt x="17497" y="41134"/>
                </a:lnTo>
                <a:lnTo>
                  <a:pt x="28810" y="43614"/>
                </a:lnTo>
                <a:lnTo>
                  <a:pt x="42066" y="46221"/>
                </a:lnTo>
                <a:lnTo>
                  <a:pt x="60429" y="47006"/>
                </a:lnTo>
                <a:lnTo>
                  <a:pt x="82196" y="46577"/>
                </a:lnTo>
                <a:lnTo>
                  <a:pt x="208323" y="39045"/>
                </a:lnTo>
                <a:lnTo>
                  <a:pt x="292931" y="31323"/>
                </a:lnTo>
                <a:lnTo>
                  <a:pt x="338161" y="26597"/>
                </a:lnTo>
                <a:lnTo>
                  <a:pt x="439219" y="18806"/>
                </a:lnTo>
                <a:lnTo>
                  <a:pt x="759754" y="146"/>
                </a:lnTo>
                <a:lnTo>
                  <a:pt x="96869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427"/>
          <p:cNvSpPr/>
          <p:nvPr/>
        </p:nvSpPr>
        <p:spPr>
          <a:xfrm>
            <a:off x="3800475" y="4724089"/>
            <a:ext cx="368122" cy="307969"/>
          </a:xfrm>
          <a:custGeom>
            <a:avLst/>
            <a:gdLst/>
            <a:ahLst/>
            <a:cxnLst/>
            <a:rect l="0" t="0" r="0" b="0"/>
            <a:pathLst>
              <a:path w="368122" h="307969">
                <a:moveTo>
                  <a:pt x="0" y="85083"/>
                </a:moveTo>
                <a:lnTo>
                  <a:pt x="0" y="77702"/>
                </a:lnTo>
                <a:lnTo>
                  <a:pt x="4762" y="74447"/>
                </a:lnTo>
                <a:lnTo>
                  <a:pt x="22754" y="63211"/>
                </a:lnTo>
                <a:lnTo>
                  <a:pt x="31362" y="58119"/>
                </a:lnTo>
                <a:lnTo>
                  <a:pt x="39005" y="53772"/>
                </a:lnTo>
                <a:lnTo>
                  <a:pt x="46006" y="49922"/>
                </a:lnTo>
                <a:lnTo>
                  <a:pt x="74062" y="35401"/>
                </a:lnTo>
                <a:lnTo>
                  <a:pt x="106505" y="19033"/>
                </a:lnTo>
                <a:lnTo>
                  <a:pt x="120533" y="14380"/>
                </a:lnTo>
                <a:lnTo>
                  <a:pt x="136553" y="10325"/>
                </a:lnTo>
                <a:lnTo>
                  <a:pt x="153900" y="6670"/>
                </a:lnTo>
                <a:lnTo>
                  <a:pt x="167370" y="4232"/>
                </a:lnTo>
                <a:lnTo>
                  <a:pt x="178255" y="2608"/>
                </a:lnTo>
                <a:lnTo>
                  <a:pt x="187416" y="1525"/>
                </a:lnTo>
                <a:lnTo>
                  <a:pt x="194476" y="802"/>
                </a:lnTo>
                <a:lnTo>
                  <a:pt x="204861" y="0"/>
                </a:lnTo>
                <a:lnTo>
                  <a:pt x="208964" y="738"/>
                </a:lnTo>
                <a:lnTo>
                  <a:pt x="219289" y="5376"/>
                </a:lnTo>
                <a:lnTo>
                  <a:pt x="228381" y="7174"/>
                </a:lnTo>
                <a:lnTo>
                  <a:pt x="234217" y="7594"/>
                </a:lnTo>
                <a:lnTo>
                  <a:pt x="237107" y="8659"/>
                </a:lnTo>
                <a:lnTo>
                  <a:pt x="242858" y="12381"/>
                </a:lnTo>
                <a:lnTo>
                  <a:pt x="244773" y="14708"/>
                </a:lnTo>
                <a:lnTo>
                  <a:pt x="246049" y="17211"/>
                </a:lnTo>
                <a:lnTo>
                  <a:pt x="247468" y="22533"/>
                </a:lnTo>
                <a:lnTo>
                  <a:pt x="248266" y="30884"/>
                </a:lnTo>
                <a:lnTo>
                  <a:pt x="248503" y="40343"/>
                </a:lnTo>
                <a:lnTo>
                  <a:pt x="248558" y="49642"/>
                </a:lnTo>
                <a:lnTo>
                  <a:pt x="246668" y="53835"/>
                </a:lnTo>
                <a:lnTo>
                  <a:pt x="243502" y="57583"/>
                </a:lnTo>
                <a:lnTo>
                  <a:pt x="239488" y="61035"/>
                </a:lnTo>
                <a:lnTo>
                  <a:pt x="233000" y="69051"/>
                </a:lnTo>
                <a:lnTo>
                  <a:pt x="224866" y="80110"/>
                </a:lnTo>
                <a:lnTo>
                  <a:pt x="215633" y="93198"/>
                </a:lnTo>
                <a:lnTo>
                  <a:pt x="209478" y="102875"/>
                </a:lnTo>
                <a:lnTo>
                  <a:pt x="205374" y="110280"/>
                </a:lnTo>
                <a:lnTo>
                  <a:pt x="202639" y="116168"/>
                </a:lnTo>
                <a:lnTo>
                  <a:pt x="201767" y="120094"/>
                </a:lnTo>
                <a:lnTo>
                  <a:pt x="202139" y="122711"/>
                </a:lnTo>
                <a:lnTo>
                  <a:pt x="203339" y="124456"/>
                </a:lnTo>
                <a:lnTo>
                  <a:pt x="205092" y="124667"/>
                </a:lnTo>
                <a:lnTo>
                  <a:pt x="207213" y="123855"/>
                </a:lnTo>
                <a:lnTo>
                  <a:pt x="209579" y="122361"/>
                </a:lnTo>
                <a:lnTo>
                  <a:pt x="214748" y="120701"/>
                </a:lnTo>
                <a:lnTo>
                  <a:pt x="217460" y="120258"/>
                </a:lnTo>
                <a:lnTo>
                  <a:pt x="223014" y="117227"/>
                </a:lnTo>
                <a:lnTo>
                  <a:pt x="234036" y="110165"/>
                </a:lnTo>
                <a:lnTo>
                  <a:pt x="244033" y="104803"/>
                </a:lnTo>
                <a:lnTo>
                  <a:pt x="254826" y="99245"/>
                </a:lnTo>
                <a:lnTo>
                  <a:pt x="265974" y="96140"/>
                </a:lnTo>
                <a:lnTo>
                  <a:pt x="277278" y="93808"/>
                </a:lnTo>
                <a:lnTo>
                  <a:pt x="288652" y="89595"/>
                </a:lnTo>
                <a:lnTo>
                  <a:pt x="297517" y="87089"/>
                </a:lnTo>
                <a:lnTo>
                  <a:pt x="305584" y="85975"/>
                </a:lnTo>
                <a:lnTo>
                  <a:pt x="315520" y="85479"/>
                </a:lnTo>
                <a:lnTo>
                  <a:pt x="326286" y="85260"/>
                </a:lnTo>
                <a:lnTo>
                  <a:pt x="331824" y="85201"/>
                </a:lnTo>
                <a:lnTo>
                  <a:pt x="335516" y="86114"/>
                </a:lnTo>
                <a:lnTo>
                  <a:pt x="337977" y="87675"/>
                </a:lnTo>
                <a:lnTo>
                  <a:pt x="339618" y="89669"/>
                </a:lnTo>
                <a:lnTo>
                  <a:pt x="341664" y="90998"/>
                </a:lnTo>
                <a:lnTo>
                  <a:pt x="349095" y="93820"/>
                </a:lnTo>
                <a:lnTo>
                  <a:pt x="360140" y="102825"/>
                </a:lnTo>
                <a:lnTo>
                  <a:pt x="362965" y="105484"/>
                </a:lnTo>
                <a:lnTo>
                  <a:pt x="364849" y="109161"/>
                </a:lnTo>
                <a:lnTo>
                  <a:pt x="366942" y="118327"/>
                </a:lnTo>
                <a:lnTo>
                  <a:pt x="367500" y="123438"/>
                </a:lnTo>
                <a:lnTo>
                  <a:pt x="367873" y="128751"/>
                </a:lnTo>
                <a:lnTo>
                  <a:pt x="368121" y="134198"/>
                </a:lnTo>
                <a:lnTo>
                  <a:pt x="367334" y="139733"/>
                </a:lnTo>
                <a:lnTo>
                  <a:pt x="365857" y="145329"/>
                </a:lnTo>
                <a:lnTo>
                  <a:pt x="363920" y="150965"/>
                </a:lnTo>
                <a:lnTo>
                  <a:pt x="361675" y="156627"/>
                </a:lnTo>
                <a:lnTo>
                  <a:pt x="359227" y="162306"/>
                </a:lnTo>
                <a:lnTo>
                  <a:pt x="353966" y="173697"/>
                </a:lnTo>
                <a:lnTo>
                  <a:pt x="348453" y="185109"/>
                </a:lnTo>
                <a:lnTo>
                  <a:pt x="344697" y="190820"/>
                </a:lnTo>
                <a:lnTo>
                  <a:pt x="340288" y="196532"/>
                </a:lnTo>
                <a:lnTo>
                  <a:pt x="335443" y="202244"/>
                </a:lnTo>
                <a:lnTo>
                  <a:pt x="310422" y="233039"/>
                </a:lnTo>
                <a:lnTo>
                  <a:pt x="300293" y="242776"/>
                </a:lnTo>
                <a:lnTo>
                  <a:pt x="289730" y="251172"/>
                </a:lnTo>
                <a:lnTo>
                  <a:pt x="278878" y="258673"/>
                </a:lnTo>
                <a:lnTo>
                  <a:pt x="269738" y="264628"/>
                </a:lnTo>
                <a:lnTo>
                  <a:pt x="261741" y="269549"/>
                </a:lnTo>
                <a:lnTo>
                  <a:pt x="254503" y="273783"/>
                </a:lnTo>
                <a:lnTo>
                  <a:pt x="244916" y="278511"/>
                </a:lnTo>
                <a:lnTo>
                  <a:pt x="233762" y="283568"/>
                </a:lnTo>
                <a:lnTo>
                  <a:pt x="211527" y="293313"/>
                </a:lnTo>
                <a:lnTo>
                  <a:pt x="195294" y="300820"/>
                </a:lnTo>
                <a:lnTo>
                  <a:pt x="184270" y="304791"/>
                </a:lnTo>
                <a:lnTo>
                  <a:pt x="176195" y="306556"/>
                </a:lnTo>
                <a:lnTo>
                  <a:pt x="166294" y="307549"/>
                </a:lnTo>
                <a:lnTo>
                  <a:pt x="163250" y="307689"/>
                </a:lnTo>
                <a:lnTo>
                  <a:pt x="154304" y="30796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428"/>
          <p:cNvSpPr/>
          <p:nvPr/>
        </p:nvSpPr>
        <p:spPr>
          <a:xfrm>
            <a:off x="4143375" y="4701704"/>
            <a:ext cx="410724" cy="346154"/>
          </a:xfrm>
          <a:custGeom>
            <a:avLst/>
            <a:gdLst/>
            <a:ahLst/>
            <a:cxnLst/>
            <a:rect l="0" t="0" r="0" b="0"/>
            <a:pathLst>
              <a:path w="410724" h="346154">
                <a:moveTo>
                  <a:pt x="0" y="116041"/>
                </a:moveTo>
                <a:lnTo>
                  <a:pt x="4550" y="106939"/>
                </a:lnTo>
                <a:lnTo>
                  <a:pt x="7796" y="103305"/>
                </a:lnTo>
                <a:lnTo>
                  <a:pt x="24153" y="90630"/>
                </a:lnTo>
                <a:lnTo>
                  <a:pt x="31689" y="83792"/>
                </a:lnTo>
                <a:lnTo>
                  <a:pt x="41389" y="74403"/>
                </a:lnTo>
                <a:lnTo>
                  <a:pt x="52050" y="66420"/>
                </a:lnTo>
                <a:lnTo>
                  <a:pt x="63138" y="59697"/>
                </a:lnTo>
                <a:lnTo>
                  <a:pt x="74416" y="53534"/>
                </a:lnTo>
                <a:lnTo>
                  <a:pt x="81043" y="49605"/>
                </a:lnTo>
                <a:lnTo>
                  <a:pt x="96027" y="40158"/>
                </a:lnTo>
                <a:lnTo>
                  <a:pt x="103070" y="35925"/>
                </a:lnTo>
                <a:lnTo>
                  <a:pt x="109671" y="32150"/>
                </a:lnTo>
                <a:lnTo>
                  <a:pt x="122085" y="25416"/>
                </a:lnTo>
                <a:lnTo>
                  <a:pt x="145577" y="13332"/>
                </a:lnTo>
                <a:lnTo>
                  <a:pt x="157093" y="8480"/>
                </a:lnTo>
                <a:lnTo>
                  <a:pt x="168561" y="6323"/>
                </a:lnTo>
                <a:lnTo>
                  <a:pt x="176191" y="4796"/>
                </a:lnTo>
                <a:lnTo>
                  <a:pt x="194830" y="558"/>
                </a:lnTo>
                <a:lnTo>
                  <a:pt x="202276" y="0"/>
                </a:lnTo>
                <a:lnTo>
                  <a:pt x="208193" y="580"/>
                </a:lnTo>
                <a:lnTo>
                  <a:pt x="217308" y="2812"/>
                </a:lnTo>
                <a:lnTo>
                  <a:pt x="224533" y="3804"/>
                </a:lnTo>
                <a:lnTo>
                  <a:pt x="226841" y="5021"/>
                </a:lnTo>
                <a:lnTo>
                  <a:pt x="228380" y="6785"/>
                </a:lnTo>
                <a:lnTo>
                  <a:pt x="229405" y="8914"/>
                </a:lnTo>
                <a:lnTo>
                  <a:pt x="235400" y="16460"/>
                </a:lnTo>
                <a:lnTo>
                  <a:pt x="236943" y="20126"/>
                </a:lnTo>
                <a:lnTo>
                  <a:pt x="238657" y="29280"/>
                </a:lnTo>
                <a:lnTo>
                  <a:pt x="236880" y="39698"/>
                </a:lnTo>
                <a:lnTo>
                  <a:pt x="235072" y="45143"/>
                </a:lnTo>
                <a:lnTo>
                  <a:pt x="232915" y="50678"/>
                </a:lnTo>
                <a:lnTo>
                  <a:pt x="230524" y="56273"/>
                </a:lnTo>
                <a:lnTo>
                  <a:pt x="227977" y="61908"/>
                </a:lnTo>
                <a:lnTo>
                  <a:pt x="223422" y="70427"/>
                </a:lnTo>
                <a:lnTo>
                  <a:pt x="210741" y="92593"/>
                </a:lnTo>
                <a:lnTo>
                  <a:pt x="203359" y="101362"/>
                </a:lnTo>
                <a:lnTo>
                  <a:pt x="195580" y="108159"/>
                </a:lnTo>
                <a:lnTo>
                  <a:pt x="176216" y="121364"/>
                </a:lnTo>
                <a:lnTo>
                  <a:pt x="176532" y="122446"/>
                </a:lnTo>
                <a:lnTo>
                  <a:pt x="178648" y="123168"/>
                </a:lnTo>
                <a:lnTo>
                  <a:pt x="181964" y="123650"/>
                </a:lnTo>
                <a:lnTo>
                  <a:pt x="185127" y="123019"/>
                </a:lnTo>
                <a:lnTo>
                  <a:pt x="195081" y="118532"/>
                </a:lnTo>
                <a:lnTo>
                  <a:pt x="204495" y="117148"/>
                </a:lnTo>
                <a:lnTo>
                  <a:pt x="208720" y="115826"/>
                </a:lnTo>
                <a:lnTo>
                  <a:pt x="221122" y="109415"/>
                </a:lnTo>
                <a:lnTo>
                  <a:pt x="227424" y="106861"/>
                </a:lnTo>
                <a:lnTo>
                  <a:pt x="234483" y="104206"/>
                </a:lnTo>
                <a:lnTo>
                  <a:pt x="241095" y="101483"/>
                </a:lnTo>
                <a:lnTo>
                  <a:pt x="253520" y="95918"/>
                </a:lnTo>
                <a:lnTo>
                  <a:pt x="265393" y="92810"/>
                </a:lnTo>
                <a:lnTo>
                  <a:pt x="277020" y="90476"/>
                </a:lnTo>
                <a:lnTo>
                  <a:pt x="288537" y="86263"/>
                </a:lnTo>
                <a:lnTo>
                  <a:pt x="295228" y="84759"/>
                </a:lnTo>
                <a:lnTo>
                  <a:pt x="302546" y="83757"/>
                </a:lnTo>
                <a:lnTo>
                  <a:pt x="310282" y="83088"/>
                </a:lnTo>
                <a:lnTo>
                  <a:pt x="317345" y="82642"/>
                </a:lnTo>
                <a:lnTo>
                  <a:pt x="330272" y="82147"/>
                </a:lnTo>
                <a:lnTo>
                  <a:pt x="342367" y="84467"/>
                </a:lnTo>
                <a:lnTo>
                  <a:pt x="354093" y="87720"/>
                </a:lnTo>
                <a:lnTo>
                  <a:pt x="365654" y="89166"/>
                </a:lnTo>
                <a:lnTo>
                  <a:pt x="372357" y="91457"/>
                </a:lnTo>
                <a:lnTo>
                  <a:pt x="379683" y="94889"/>
                </a:lnTo>
                <a:lnTo>
                  <a:pt x="387424" y="99082"/>
                </a:lnTo>
                <a:lnTo>
                  <a:pt x="398566" y="106281"/>
                </a:lnTo>
                <a:lnTo>
                  <a:pt x="402870" y="109534"/>
                </a:lnTo>
                <a:lnTo>
                  <a:pt x="405740" y="112656"/>
                </a:lnTo>
                <a:lnTo>
                  <a:pt x="407653" y="115689"/>
                </a:lnTo>
                <a:lnTo>
                  <a:pt x="408929" y="118664"/>
                </a:lnTo>
                <a:lnTo>
                  <a:pt x="409779" y="123504"/>
                </a:lnTo>
                <a:lnTo>
                  <a:pt x="410346" y="129589"/>
                </a:lnTo>
                <a:lnTo>
                  <a:pt x="410723" y="136503"/>
                </a:lnTo>
                <a:lnTo>
                  <a:pt x="408118" y="145875"/>
                </a:lnTo>
                <a:lnTo>
                  <a:pt x="403523" y="156885"/>
                </a:lnTo>
                <a:lnTo>
                  <a:pt x="397603" y="168988"/>
                </a:lnTo>
                <a:lnTo>
                  <a:pt x="391751" y="179914"/>
                </a:lnTo>
                <a:lnTo>
                  <a:pt x="385945" y="190055"/>
                </a:lnTo>
                <a:lnTo>
                  <a:pt x="380169" y="199674"/>
                </a:lnTo>
                <a:lnTo>
                  <a:pt x="373461" y="208944"/>
                </a:lnTo>
                <a:lnTo>
                  <a:pt x="366131" y="217981"/>
                </a:lnTo>
                <a:lnTo>
                  <a:pt x="358387" y="226863"/>
                </a:lnTo>
                <a:lnTo>
                  <a:pt x="350367" y="235642"/>
                </a:lnTo>
                <a:lnTo>
                  <a:pt x="333836" y="253017"/>
                </a:lnTo>
                <a:lnTo>
                  <a:pt x="326380" y="261651"/>
                </a:lnTo>
                <a:lnTo>
                  <a:pt x="319504" y="270264"/>
                </a:lnTo>
                <a:lnTo>
                  <a:pt x="313015" y="278864"/>
                </a:lnTo>
                <a:lnTo>
                  <a:pt x="305831" y="286502"/>
                </a:lnTo>
                <a:lnTo>
                  <a:pt x="298185" y="293499"/>
                </a:lnTo>
                <a:lnTo>
                  <a:pt x="290230" y="300069"/>
                </a:lnTo>
                <a:lnTo>
                  <a:pt x="282069" y="305401"/>
                </a:lnTo>
                <a:lnTo>
                  <a:pt x="273771" y="309909"/>
                </a:lnTo>
                <a:lnTo>
                  <a:pt x="250980" y="320803"/>
                </a:lnTo>
                <a:lnTo>
                  <a:pt x="226212" y="333017"/>
                </a:lnTo>
                <a:lnTo>
                  <a:pt x="214521" y="336300"/>
                </a:lnTo>
                <a:lnTo>
                  <a:pt x="202975" y="338711"/>
                </a:lnTo>
                <a:lnTo>
                  <a:pt x="191493" y="342958"/>
                </a:lnTo>
                <a:lnTo>
                  <a:pt x="178870" y="346153"/>
                </a:lnTo>
                <a:lnTo>
                  <a:pt x="169667" y="344360"/>
                </a:lnTo>
                <a:lnTo>
                  <a:pt x="157339" y="339999"/>
                </a:lnTo>
                <a:lnTo>
                  <a:pt x="156328" y="338689"/>
                </a:lnTo>
                <a:lnTo>
                  <a:pt x="155653" y="336862"/>
                </a:lnTo>
                <a:lnTo>
                  <a:pt x="154704" y="329742"/>
                </a:lnTo>
                <a:lnTo>
                  <a:pt x="154304" y="32178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429"/>
          <p:cNvSpPr/>
          <p:nvPr/>
        </p:nvSpPr>
        <p:spPr>
          <a:xfrm>
            <a:off x="5244288" y="4406627"/>
            <a:ext cx="682167" cy="51074"/>
          </a:xfrm>
          <a:custGeom>
            <a:avLst/>
            <a:gdLst/>
            <a:ahLst/>
            <a:cxnLst/>
            <a:rect l="0" t="0" r="0" b="0"/>
            <a:pathLst>
              <a:path w="682167" h="51074">
                <a:moveTo>
                  <a:pt x="4939" y="51073"/>
                </a:moveTo>
                <a:lnTo>
                  <a:pt x="389" y="46522"/>
                </a:lnTo>
                <a:lnTo>
                  <a:pt x="0" y="45181"/>
                </a:lnTo>
                <a:lnTo>
                  <a:pt x="694" y="44287"/>
                </a:lnTo>
                <a:lnTo>
                  <a:pt x="2109" y="43692"/>
                </a:lnTo>
                <a:lnTo>
                  <a:pt x="4005" y="44247"/>
                </a:lnTo>
                <a:lnTo>
                  <a:pt x="6221" y="45570"/>
                </a:lnTo>
                <a:lnTo>
                  <a:pt x="8651" y="47404"/>
                </a:lnTo>
                <a:lnTo>
                  <a:pt x="11224" y="48627"/>
                </a:lnTo>
                <a:lnTo>
                  <a:pt x="16623" y="49985"/>
                </a:lnTo>
                <a:lnTo>
                  <a:pt x="33230" y="50929"/>
                </a:lnTo>
                <a:lnTo>
                  <a:pt x="38087" y="50978"/>
                </a:lnTo>
                <a:lnTo>
                  <a:pt x="42278" y="50057"/>
                </a:lnTo>
                <a:lnTo>
                  <a:pt x="46024" y="48490"/>
                </a:lnTo>
                <a:lnTo>
                  <a:pt x="49474" y="46493"/>
                </a:lnTo>
                <a:lnTo>
                  <a:pt x="56537" y="45162"/>
                </a:lnTo>
                <a:lnTo>
                  <a:pt x="77084" y="43683"/>
                </a:lnTo>
                <a:lnTo>
                  <a:pt x="89231" y="42336"/>
                </a:lnTo>
                <a:lnTo>
                  <a:pt x="102091" y="40486"/>
                </a:lnTo>
                <a:lnTo>
                  <a:pt x="148025" y="33331"/>
                </a:lnTo>
                <a:lnTo>
                  <a:pt x="166052" y="30672"/>
                </a:lnTo>
                <a:lnTo>
                  <a:pt x="180927" y="28900"/>
                </a:lnTo>
                <a:lnTo>
                  <a:pt x="193702" y="27718"/>
                </a:lnTo>
                <a:lnTo>
                  <a:pt x="205076" y="26931"/>
                </a:lnTo>
                <a:lnTo>
                  <a:pt x="216469" y="25453"/>
                </a:lnTo>
                <a:lnTo>
                  <a:pt x="227874" y="23515"/>
                </a:lnTo>
                <a:lnTo>
                  <a:pt x="239287" y="21271"/>
                </a:lnTo>
                <a:lnTo>
                  <a:pt x="250706" y="19775"/>
                </a:lnTo>
                <a:lnTo>
                  <a:pt x="262128" y="18778"/>
                </a:lnTo>
                <a:lnTo>
                  <a:pt x="273554" y="18112"/>
                </a:lnTo>
                <a:lnTo>
                  <a:pt x="296409" y="17374"/>
                </a:lnTo>
                <a:lnTo>
                  <a:pt x="307837" y="17177"/>
                </a:lnTo>
                <a:lnTo>
                  <a:pt x="319266" y="16093"/>
                </a:lnTo>
                <a:lnTo>
                  <a:pt x="330696" y="14418"/>
                </a:lnTo>
                <a:lnTo>
                  <a:pt x="342125" y="12348"/>
                </a:lnTo>
                <a:lnTo>
                  <a:pt x="353555" y="10969"/>
                </a:lnTo>
                <a:lnTo>
                  <a:pt x="364985" y="10049"/>
                </a:lnTo>
                <a:lnTo>
                  <a:pt x="376414" y="9437"/>
                </a:lnTo>
                <a:lnTo>
                  <a:pt x="401814" y="8755"/>
                </a:lnTo>
                <a:lnTo>
                  <a:pt x="415255" y="8574"/>
                </a:lnTo>
                <a:lnTo>
                  <a:pt x="428026" y="7500"/>
                </a:lnTo>
                <a:lnTo>
                  <a:pt x="440349" y="5831"/>
                </a:lnTo>
                <a:lnTo>
                  <a:pt x="452375" y="3767"/>
                </a:lnTo>
                <a:lnTo>
                  <a:pt x="463250" y="2390"/>
                </a:lnTo>
                <a:lnTo>
                  <a:pt x="482953" y="861"/>
                </a:lnTo>
                <a:lnTo>
                  <a:pt x="529175" y="181"/>
                </a:lnTo>
                <a:lnTo>
                  <a:pt x="560170" y="0"/>
                </a:lnTo>
                <a:lnTo>
                  <a:pt x="587500" y="832"/>
                </a:lnTo>
                <a:lnTo>
                  <a:pt x="612388" y="2339"/>
                </a:lnTo>
                <a:lnTo>
                  <a:pt x="682166" y="82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430"/>
          <p:cNvSpPr/>
          <p:nvPr/>
        </p:nvSpPr>
        <p:spPr>
          <a:xfrm>
            <a:off x="5292090" y="4526916"/>
            <a:ext cx="295246" cy="341332"/>
          </a:xfrm>
          <a:custGeom>
            <a:avLst/>
            <a:gdLst/>
            <a:ahLst/>
            <a:cxnLst/>
            <a:rect l="0" t="0" r="0" b="0"/>
            <a:pathLst>
              <a:path w="295246" h="341332">
                <a:moveTo>
                  <a:pt x="0" y="85088"/>
                </a:moveTo>
                <a:lnTo>
                  <a:pt x="0" y="71436"/>
                </a:lnTo>
                <a:lnTo>
                  <a:pt x="952" y="67415"/>
                </a:lnTo>
                <a:lnTo>
                  <a:pt x="2540" y="64733"/>
                </a:lnTo>
                <a:lnTo>
                  <a:pt x="7796" y="60802"/>
                </a:lnTo>
                <a:lnTo>
                  <a:pt x="16482" y="55880"/>
                </a:lnTo>
                <a:lnTo>
                  <a:pt x="26693" y="50517"/>
                </a:lnTo>
                <a:lnTo>
                  <a:pt x="32083" y="47753"/>
                </a:lnTo>
                <a:lnTo>
                  <a:pt x="40438" y="44006"/>
                </a:lnTo>
                <a:lnTo>
                  <a:pt x="74952" y="29630"/>
                </a:lnTo>
                <a:lnTo>
                  <a:pt x="112484" y="14258"/>
                </a:lnTo>
                <a:lnTo>
                  <a:pt x="129685" y="6619"/>
                </a:lnTo>
                <a:lnTo>
                  <a:pt x="137892" y="4200"/>
                </a:lnTo>
                <a:lnTo>
                  <a:pt x="146220" y="2588"/>
                </a:lnTo>
                <a:lnTo>
                  <a:pt x="154630" y="1514"/>
                </a:lnTo>
                <a:lnTo>
                  <a:pt x="162141" y="797"/>
                </a:lnTo>
                <a:lnTo>
                  <a:pt x="169054" y="319"/>
                </a:lnTo>
                <a:lnTo>
                  <a:pt x="175568" y="0"/>
                </a:lnTo>
                <a:lnTo>
                  <a:pt x="182767" y="741"/>
                </a:lnTo>
                <a:lnTo>
                  <a:pt x="190425" y="2187"/>
                </a:lnTo>
                <a:lnTo>
                  <a:pt x="198388" y="4103"/>
                </a:lnTo>
                <a:lnTo>
                  <a:pt x="204648" y="5380"/>
                </a:lnTo>
                <a:lnTo>
                  <a:pt x="209774" y="6232"/>
                </a:lnTo>
                <a:lnTo>
                  <a:pt x="214145" y="6800"/>
                </a:lnTo>
                <a:lnTo>
                  <a:pt x="218011" y="8131"/>
                </a:lnTo>
                <a:lnTo>
                  <a:pt x="224846" y="12151"/>
                </a:lnTo>
                <a:lnTo>
                  <a:pt x="234049" y="19768"/>
                </a:lnTo>
                <a:lnTo>
                  <a:pt x="236043" y="22491"/>
                </a:lnTo>
                <a:lnTo>
                  <a:pt x="238257" y="28058"/>
                </a:lnTo>
                <a:lnTo>
                  <a:pt x="237896" y="31828"/>
                </a:lnTo>
                <a:lnTo>
                  <a:pt x="234954" y="41097"/>
                </a:lnTo>
                <a:lnTo>
                  <a:pt x="230471" y="49027"/>
                </a:lnTo>
                <a:lnTo>
                  <a:pt x="225304" y="56679"/>
                </a:lnTo>
                <a:lnTo>
                  <a:pt x="219832" y="66429"/>
                </a:lnTo>
                <a:lnTo>
                  <a:pt x="211686" y="74573"/>
                </a:lnTo>
                <a:lnTo>
                  <a:pt x="206846" y="78078"/>
                </a:lnTo>
                <a:lnTo>
                  <a:pt x="172730" y="101215"/>
                </a:lnTo>
                <a:lnTo>
                  <a:pt x="161826" y="109174"/>
                </a:lnTo>
                <a:lnTo>
                  <a:pt x="152651" y="116386"/>
                </a:lnTo>
                <a:lnTo>
                  <a:pt x="144630" y="123098"/>
                </a:lnTo>
                <a:lnTo>
                  <a:pt x="138330" y="127573"/>
                </a:lnTo>
                <a:lnTo>
                  <a:pt x="133177" y="130557"/>
                </a:lnTo>
                <a:lnTo>
                  <a:pt x="128789" y="132546"/>
                </a:lnTo>
                <a:lnTo>
                  <a:pt x="127770" y="133872"/>
                </a:lnTo>
                <a:lnTo>
                  <a:pt x="128994" y="134756"/>
                </a:lnTo>
                <a:lnTo>
                  <a:pt x="131716" y="135345"/>
                </a:lnTo>
                <a:lnTo>
                  <a:pt x="134483" y="134785"/>
                </a:lnTo>
                <a:lnTo>
                  <a:pt x="140097" y="131624"/>
                </a:lnTo>
                <a:lnTo>
                  <a:pt x="145786" y="128495"/>
                </a:lnTo>
                <a:lnTo>
                  <a:pt x="162266" y="119938"/>
                </a:lnTo>
                <a:lnTo>
                  <a:pt x="170090" y="116894"/>
                </a:lnTo>
                <a:lnTo>
                  <a:pt x="177211" y="114865"/>
                </a:lnTo>
                <a:lnTo>
                  <a:pt x="183863" y="113511"/>
                </a:lnTo>
                <a:lnTo>
                  <a:pt x="190202" y="112610"/>
                </a:lnTo>
                <a:lnTo>
                  <a:pt x="196334" y="112008"/>
                </a:lnTo>
                <a:lnTo>
                  <a:pt x="202326" y="111608"/>
                </a:lnTo>
                <a:lnTo>
                  <a:pt x="208227" y="111341"/>
                </a:lnTo>
                <a:lnTo>
                  <a:pt x="219862" y="111044"/>
                </a:lnTo>
                <a:lnTo>
                  <a:pt x="254302" y="110827"/>
                </a:lnTo>
                <a:lnTo>
                  <a:pt x="259070" y="111772"/>
                </a:lnTo>
                <a:lnTo>
                  <a:pt x="266907" y="115363"/>
                </a:lnTo>
                <a:lnTo>
                  <a:pt x="273565" y="120134"/>
                </a:lnTo>
                <a:lnTo>
                  <a:pt x="282668" y="128175"/>
                </a:lnTo>
                <a:lnTo>
                  <a:pt x="285601" y="130958"/>
                </a:lnTo>
                <a:lnTo>
                  <a:pt x="291399" y="139130"/>
                </a:lnTo>
                <a:lnTo>
                  <a:pt x="294278" y="143976"/>
                </a:lnTo>
                <a:lnTo>
                  <a:pt x="295245" y="149112"/>
                </a:lnTo>
                <a:lnTo>
                  <a:pt x="294937" y="154441"/>
                </a:lnTo>
                <a:lnTo>
                  <a:pt x="293780" y="159899"/>
                </a:lnTo>
                <a:lnTo>
                  <a:pt x="293008" y="165442"/>
                </a:lnTo>
                <a:lnTo>
                  <a:pt x="292494" y="171043"/>
                </a:lnTo>
                <a:lnTo>
                  <a:pt x="292150" y="176681"/>
                </a:lnTo>
                <a:lnTo>
                  <a:pt x="290017" y="182345"/>
                </a:lnTo>
                <a:lnTo>
                  <a:pt x="286690" y="188027"/>
                </a:lnTo>
                <a:lnTo>
                  <a:pt x="282566" y="193719"/>
                </a:lnTo>
                <a:lnTo>
                  <a:pt x="276959" y="203229"/>
                </a:lnTo>
                <a:lnTo>
                  <a:pt x="270365" y="215284"/>
                </a:lnTo>
                <a:lnTo>
                  <a:pt x="263110" y="229035"/>
                </a:lnTo>
                <a:lnTo>
                  <a:pt x="256369" y="240108"/>
                </a:lnTo>
                <a:lnTo>
                  <a:pt x="249970" y="249395"/>
                </a:lnTo>
                <a:lnTo>
                  <a:pt x="243800" y="257491"/>
                </a:lnTo>
                <a:lnTo>
                  <a:pt x="236828" y="264793"/>
                </a:lnTo>
                <a:lnTo>
                  <a:pt x="229323" y="271567"/>
                </a:lnTo>
                <a:lnTo>
                  <a:pt x="221461" y="277988"/>
                </a:lnTo>
                <a:lnTo>
                  <a:pt x="211458" y="285125"/>
                </a:lnTo>
                <a:lnTo>
                  <a:pt x="200027" y="292742"/>
                </a:lnTo>
                <a:lnTo>
                  <a:pt x="187644" y="300676"/>
                </a:lnTo>
                <a:lnTo>
                  <a:pt x="177483" y="306919"/>
                </a:lnTo>
                <a:lnTo>
                  <a:pt x="168804" y="312033"/>
                </a:lnTo>
                <a:lnTo>
                  <a:pt x="161114" y="316395"/>
                </a:lnTo>
                <a:lnTo>
                  <a:pt x="142408" y="326321"/>
                </a:lnTo>
                <a:lnTo>
                  <a:pt x="132086" y="331635"/>
                </a:lnTo>
                <a:lnTo>
                  <a:pt x="124253" y="335178"/>
                </a:lnTo>
                <a:lnTo>
                  <a:pt x="118077" y="337540"/>
                </a:lnTo>
                <a:lnTo>
                  <a:pt x="113008" y="339115"/>
                </a:lnTo>
                <a:lnTo>
                  <a:pt x="106771" y="340164"/>
                </a:lnTo>
                <a:lnTo>
                  <a:pt x="99756" y="340864"/>
                </a:lnTo>
                <a:lnTo>
                  <a:pt x="92222" y="341331"/>
                </a:lnTo>
                <a:lnTo>
                  <a:pt x="85293" y="340689"/>
                </a:lnTo>
                <a:lnTo>
                  <a:pt x="78769" y="339309"/>
                </a:lnTo>
                <a:lnTo>
                  <a:pt x="72515" y="337436"/>
                </a:lnTo>
                <a:lnTo>
                  <a:pt x="68346" y="335236"/>
                </a:lnTo>
                <a:lnTo>
                  <a:pt x="65566" y="332816"/>
                </a:lnTo>
                <a:lnTo>
                  <a:pt x="63713" y="330250"/>
                </a:lnTo>
                <a:lnTo>
                  <a:pt x="63430" y="326635"/>
                </a:lnTo>
                <a:lnTo>
                  <a:pt x="64194" y="322319"/>
                </a:lnTo>
                <a:lnTo>
                  <a:pt x="68580" y="30797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431"/>
          <p:cNvSpPr/>
          <p:nvPr/>
        </p:nvSpPr>
        <p:spPr>
          <a:xfrm>
            <a:off x="5634990" y="4521036"/>
            <a:ext cx="273808" cy="330942"/>
          </a:xfrm>
          <a:custGeom>
            <a:avLst/>
            <a:gdLst/>
            <a:ahLst/>
            <a:cxnLst/>
            <a:rect l="0" t="0" r="0" b="0"/>
            <a:pathLst>
              <a:path w="273808" h="330942">
                <a:moveTo>
                  <a:pt x="34289" y="65251"/>
                </a:moveTo>
                <a:lnTo>
                  <a:pt x="38840" y="56150"/>
                </a:lnTo>
                <a:lnTo>
                  <a:pt x="41133" y="53468"/>
                </a:lnTo>
                <a:lnTo>
                  <a:pt x="43614" y="51681"/>
                </a:lnTo>
                <a:lnTo>
                  <a:pt x="49864" y="48742"/>
                </a:lnTo>
                <a:lnTo>
                  <a:pt x="93044" y="27282"/>
                </a:lnTo>
                <a:lnTo>
                  <a:pt x="107749" y="20889"/>
                </a:lnTo>
                <a:lnTo>
                  <a:pt x="123267" y="14721"/>
                </a:lnTo>
                <a:lnTo>
                  <a:pt x="139328" y="8705"/>
                </a:lnTo>
                <a:lnTo>
                  <a:pt x="150988" y="4693"/>
                </a:lnTo>
                <a:lnTo>
                  <a:pt x="159714" y="2020"/>
                </a:lnTo>
                <a:lnTo>
                  <a:pt x="166483" y="236"/>
                </a:lnTo>
                <a:lnTo>
                  <a:pt x="171948" y="0"/>
                </a:lnTo>
                <a:lnTo>
                  <a:pt x="176545" y="796"/>
                </a:lnTo>
                <a:lnTo>
                  <a:pt x="180562" y="2278"/>
                </a:lnTo>
                <a:lnTo>
                  <a:pt x="185144" y="3267"/>
                </a:lnTo>
                <a:lnTo>
                  <a:pt x="190104" y="3926"/>
                </a:lnTo>
                <a:lnTo>
                  <a:pt x="195316" y="4365"/>
                </a:lnTo>
                <a:lnTo>
                  <a:pt x="198791" y="5610"/>
                </a:lnTo>
                <a:lnTo>
                  <a:pt x="201107" y="7394"/>
                </a:lnTo>
                <a:lnTo>
                  <a:pt x="206907" y="16993"/>
                </a:lnTo>
                <a:lnTo>
                  <a:pt x="209375" y="21649"/>
                </a:lnTo>
                <a:lnTo>
                  <a:pt x="212118" y="31902"/>
                </a:lnTo>
                <a:lnTo>
                  <a:pt x="212849" y="37303"/>
                </a:lnTo>
                <a:lnTo>
                  <a:pt x="211432" y="42809"/>
                </a:lnTo>
                <a:lnTo>
                  <a:pt x="208582" y="48385"/>
                </a:lnTo>
                <a:lnTo>
                  <a:pt x="204777" y="54007"/>
                </a:lnTo>
                <a:lnTo>
                  <a:pt x="201288" y="59660"/>
                </a:lnTo>
                <a:lnTo>
                  <a:pt x="198009" y="65334"/>
                </a:lnTo>
                <a:lnTo>
                  <a:pt x="194871" y="71021"/>
                </a:lnTo>
                <a:lnTo>
                  <a:pt x="191826" y="77670"/>
                </a:lnTo>
                <a:lnTo>
                  <a:pt x="188844" y="84961"/>
                </a:lnTo>
                <a:lnTo>
                  <a:pt x="185903" y="92678"/>
                </a:lnTo>
                <a:lnTo>
                  <a:pt x="181086" y="99728"/>
                </a:lnTo>
                <a:lnTo>
                  <a:pt x="175016" y="106334"/>
                </a:lnTo>
                <a:lnTo>
                  <a:pt x="168112" y="112642"/>
                </a:lnTo>
                <a:lnTo>
                  <a:pt x="150282" y="129811"/>
                </a:lnTo>
                <a:lnTo>
                  <a:pt x="140193" y="139724"/>
                </a:lnTo>
                <a:lnTo>
                  <a:pt x="132514" y="146332"/>
                </a:lnTo>
                <a:lnTo>
                  <a:pt x="126443" y="150738"/>
                </a:lnTo>
                <a:lnTo>
                  <a:pt x="114405" y="157809"/>
                </a:lnTo>
                <a:lnTo>
                  <a:pt x="121421" y="154482"/>
                </a:lnTo>
                <a:lnTo>
                  <a:pt x="127942" y="149995"/>
                </a:lnTo>
                <a:lnTo>
                  <a:pt x="134016" y="144824"/>
                </a:lnTo>
                <a:lnTo>
                  <a:pt x="139890" y="139352"/>
                </a:lnTo>
                <a:lnTo>
                  <a:pt x="143742" y="137512"/>
                </a:lnTo>
                <a:lnTo>
                  <a:pt x="148215" y="136285"/>
                </a:lnTo>
                <a:lnTo>
                  <a:pt x="153103" y="135467"/>
                </a:lnTo>
                <a:lnTo>
                  <a:pt x="158266" y="133969"/>
                </a:lnTo>
                <a:lnTo>
                  <a:pt x="163613" y="132018"/>
                </a:lnTo>
                <a:lnTo>
                  <a:pt x="169082" y="129765"/>
                </a:lnTo>
                <a:lnTo>
                  <a:pt x="175587" y="128263"/>
                </a:lnTo>
                <a:lnTo>
                  <a:pt x="182780" y="127262"/>
                </a:lnTo>
                <a:lnTo>
                  <a:pt x="190433" y="126594"/>
                </a:lnTo>
                <a:lnTo>
                  <a:pt x="197440" y="126148"/>
                </a:lnTo>
                <a:lnTo>
                  <a:pt x="210306" y="125654"/>
                </a:lnTo>
                <a:lnTo>
                  <a:pt x="223708" y="125376"/>
                </a:lnTo>
                <a:lnTo>
                  <a:pt x="238263" y="125293"/>
                </a:lnTo>
                <a:lnTo>
                  <a:pt x="242662" y="126234"/>
                </a:lnTo>
                <a:lnTo>
                  <a:pt x="250089" y="129820"/>
                </a:lnTo>
                <a:lnTo>
                  <a:pt x="256565" y="134588"/>
                </a:lnTo>
                <a:lnTo>
                  <a:pt x="259626" y="137194"/>
                </a:lnTo>
                <a:lnTo>
                  <a:pt x="262619" y="141788"/>
                </a:lnTo>
                <a:lnTo>
                  <a:pt x="265566" y="147708"/>
                </a:lnTo>
                <a:lnTo>
                  <a:pt x="268484" y="154513"/>
                </a:lnTo>
                <a:lnTo>
                  <a:pt x="270429" y="161906"/>
                </a:lnTo>
                <a:lnTo>
                  <a:pt x="271726" y="169693"/>
                </a:lnTo>
                <a:lnTo>
                  <a:pt x="272591" y="177741"/>
                </a:lnTo>
                <a:lnTo>
                  <a:pt x="273167" y="185012"/>
                </a:lnTo>
                <a:lnTo>
                  <a:pt x="273552" y="191765"/>
                </a:lnTo>
                <a:lnTo>
                  <a:pt x="273807" y="198171"/>
                </a:lnTo>
                <a:lnTo>
                  <a:pt x="273026" y="204346"/>
                </a:lnTo>
                <a:lnTo>
                  <a:pt x="271552" y="210369"/>
                </a:lnTo>
                <a:lnTo>
                  <a:pt x="269617" y="216289"/>
                </a:lnTo>
                <a:lnTo>
                  <a:pt x="264517" y="224045"/>
                </a:lnTo>
                <a:lnTo>
                  <a:pt x="257307" y="233026"/>
                </a:lnTo>
                <a:lnTo>
                  <a:pt x="241994" y="250308"/>
                </a:lnTo>
                <a:lnTo>
                  <a:pt x="232012" y="261163"/>
                </a:lnTo>
                <a:lnTo>
                  <a:pt x="226112" y="266344"/>
                </a:lnTo>
                <a:lnTo>
                  <a:pt x="219321" y="271703"/>
                </a:lnTo>
                <a:lnTo>
                  <a:pt x="211937" y="277181"/>
                </a:lnTo>
                <a:lnTo>
                  <a:pt x="196111" y="288347"/>
                </a:lnTo>
                <a:lnTo>
                  <a:pt x="187891" y="293992"/>
                </a:lnTo>
                <a:lnTo>
                  <a:pt x="177648" y="299660"/>
                </a:lnTo>
                <a:lnTo>
                  <a:pt x="166057" y="305344"/>
                </a:lnTo>
                <a:lnTo>
                  <a:pt x="134609" y="319905"/>
                </a:lnTo>
                <a:lnTo>
                  <a:pt x="126887" y="323603"/>
                </a:lnTo>
                <a:lnTo>
                  <a:pt x="119833" y="326068"/>
                </a:lnTo>
                <a:lnTo>
                  <a:pt x="113227" y="327712"/>
                </a:lnTo>
                <a:lnTo>
                  <a:pt x="106917" y="328807"/>
                </a:lnTo>
                <a:lnTo>
                  <a:pt x="98900" y="329538"/>
                </a:lnTo>
                <a:lnTo>
                  <a:pt x="89746" y="330025"/>
                </a:lnTo>
                <a:lnTo>
                  <a:pt x="63739" y="330710"/>
                </a:lnTo>
                <a:lnTo>
                  <a:pt x="33334" y="330941"/>
                </a:lnTo>
                <a:lnTo>
                  <a:pt x="26985" y="330008"/>
                </a:lnTo>
                <a:lnTo>
                  <a:pt x="21799" y="328433"/>
                </a:lnTo>
                <a:lnTo>
                  <a:pt x="13499" y="325096"/>
                </a:lnTo>
                <a:lnTo>
                  <a:pt x="9951" y="324206"/>
                </a:lnTo>
                <a:lnTo>
                  <a:pt x="0" y="31385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432"/>
          <p:cNvSpPr/>
          <p:nvPr/>
        </p:nvSpPr>
        <p:spPr>
          <a:xfrm>
            <a:off x="4323397" y="5400675"/>
            <a:ext cx="214313" cy="325755"/>
          </a:xfrm>
          <a:custGeom>
            <a:avLst/>
            <a:gdLst/>
            <a:ahLst/>
            <a:cxnLst/>
            <a:rect l="0" t="0" r="0" b="0"/>
            <a:pathLst>
              <a:path w="214313" h="325755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0" y="6785"/>
                </a:lnTo>
                <a:lnTo>
                  <a:pt x="4551" y="7381"/>
                </a:lnTo>
                <a:lnTo>
                  <a:pt x="9325" y="10583"/>
                </a:lnTo>
                <a:lnTo>
                  <a:pt x="14622" y="15181"/>
                </a:lnTo>
                <a:lnTo>
                  <a:pt x="20151" y="20399"/>
                </a:lnTo>
                <a:lnTo>
                  <a:pt x="37721" y="37794"/>
                </a:lnTo>
                <a:lnTo>
                  <a:pt x="44197" y="45198"/>
                </a:lnTo>
                <a:lnTo>
                  <a:pt x="50420" y="52992"/>
                </a:lnTo>
                <a:lnTo>
                  <a:pt x="56473" y="61046"/>
                </a:lnTo>
                <a:lnTo>
                  <a:pt x="65271" y="71177"/>
                </a:lnTo>
                <a:lnTo>
                  <a:pt x="75899" y="82694"/>
                </a:lnTo>
                <a:lnTo>
                  <a:pt x="87747" y="95134"/>
                </a:lnTo>
                <a:lnTo>
                  <a:pt x="98503" y="108190"/>
                </a:lnTo>
                <a:lnTo>
                  <a:pt x="108531" y="121656"/>
                </a:lnTo>
                <a:lnTo>
                  <a:pt x="118074" y="135397"/>
                </a:lnTo>
                <a:lnTo>
                  <a:pt x="128246" y="151224"/>
                </a:lnTo>
                <a:lnTo>
                  <a:pt x="149709" y="186591"/>
                </a:lnTo>
                <a:lnTo>
                  <a:pt x="159813" y="205356"/>
                </a:lnTo>
                <a:lnTo>
                  <a:pt x="169407" y="224534"/>
                </a:lnTo>
                <a:lnTo>
                  <a:pt x="196235" y="280466"/>
                </a:lnTo>
                <a:lnTo>
                  <a:pt x="199403" y="287942"/>
                </a:lnTo>
                <a:lnTo>
                  <a:pt x="201515" y="293879"/>
                </a:lnTo>
                <a:lnTo>
                  <a:pt x="204815" y="303967"/>
                </a:lnTo>
                <a:lnTo>
                  <a:pt x="207028" y="309325"/>
                </a:lnTo>
                <a:lnTo>
                  <a:pt x="214312" y="32575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433"/>
          <p:cNvSpPr/>
          <p:nvPr/>
        </p:nvSpPr>
        <p:spPr>
          <a:xfrm>
            <a:off x="4319362" y="5409247"/>
            <a:ext cx="166914" cy="394336"/>
          </a:xfrm>
          <a:custGeom>
            <a:avLst/>
            <a:gdLst/>
            <a:ahLst/>
            <a:cxnLst/>
            <a:rect l="0" t="0" r="0" b="0"/>
            <a:pathLst>
              <a:path w="166914" h="394336">
                <a:moveTo>
                  <a:pt x="166913" y="0"/>
                </a:moveTo>
                <a:lnTo>
                  <a:pt x="157811" y="9102"/>
                </a:lnTo>
                <a:lnTo>
                  <a:pt x="154177" y="13688"/>
                </a:lnTo>
                <a:lnTo>
                  <a:pt x="150802" y="18650"/>
                </a:lnTo>
                <a:lnTo>
                  <a:pt x="147600" y="23864"/>
                </a:lnTo>
                <a:lnTo>
                  <a:pt x="144512" y="29244"/>
                </a:lnTo>
                <a:lnTo>
                  <a:pt x="138542" y="40302"/>
                </a:lnTo>
                <a:lnTo>
                  <a:pt x="135616" y="46871"/>
                </a:lnTo>
                <a:lnTo>
                  <a:pt x="132713" y="54107"/>
                </a:lnTo>
                <a:lnTo>
                  <a:pt x="126947" y="69768"/>
                </a:lnTo>
                <a:lnTo>
                  <a:pt x="112626" y="111599"/>
                </a:lnTo>
                <a:lnTo>
                  <a:pt x="108814" y="121072"/>
                </a:lnTo>
                <a:lnTo>
                  <a:pt x="104367" y="131197"/>
                </a:lnTo>
                <a:lnTo>
                  <a:pt x="99498" y="141757"/>
                </a:lnTo>
                <a:lnTo>
                  <a:pt x="94347" y="155465"/>
                </a:lnTo>
                <a:lnTo>
                  <a:pt x="89008" y="171271"/>
                </a:lnTo>
                <a:lnTo>
                  <a:pt x="83544" y="188476"/>
                </a:lnTo>
                <a:lnTo>
                  <a:pt x="77043" y="206613"/>
                </a:lnTo>
                <a:lnTo>
                  <a:pt x="48619" y="278550"/>
                </a:lnTo>
                <a:lnTo>
                  <a:pt x="37185" y="306680"/>
                </a:lnTo>
                <a:lnTo>
                  <a:pt x="28928" y="325532"/>
                </a:lnTo>
                <a:lnTo>
                  <a:pt x="22084" y="340261"/>
                </a:lnTo>
                <a:lnTo>
                  <a:pt x="18925" y="346856"/>
                </a:lnTo>
                <a:lnTo>
                  <a:pt x="16819" y="353157"/>
                </a:lnTo>
                <a:lnTo>
                  <a:pt x="14480" y="365239"/>
                </a:lnTo>
                <a:lnTo>
                  <a:pt x="10900" y="374418"/>
                </a:lnTo>
                <a:lnTo>
                  <a:pt x="6133" y="381673"/>
                </a:lnTo>
                <a:lnTo>
                  <a:pt x="3529" y="384942"/>
                </a:lnTo>
                <a:lnTo>
                  <a:pt x="840" y="388073"/>
                </a:lnTo>
                <a:lnTo>
                  <a:pt x="0" y="390160"/>
                </a:lnTo>
                <a:lnTo>
                  <a:pt x="393" y="391552"/>
                </a:lnTo>
                <a:lnTo>
                  <a:pt x="4035" y="39433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434"/>
          <p:cNvSpPr/>
          <p:nvPr/>
        </p:nvSpPr>
        <p:spPr>
          <a:xfrm>
            <a:off x="4572000" y="5435362"/>
            <a:ext cx="342901" cy="102474"/>
          </a:xfrm>
          <a:custGeom>
            <a:avLst/>
            <a:gdLst/>
            <a:ahLst/>
            <a:cxnLst/>
            <a:rect l="0" t="0" r="0" b="0"/>
            <a:pathLst>
              <a:path w="342901" h="102474">
                <a:moveTo>
                  <a:pt x="0" y="102473"/>
                </a:moveTo>
                <a:lnTo>
                  <a:pt x="13652" y="93371"/>
                </a:lnTo>
                <a:lnTo>
                  <a:pt x="20531" y="89737"/>
                </a:lnTo>
                <a:lnTo>
                  <a:pt x="27975" y="86362"/>
                </a:lnTo>
                <a:lnTo>
                  <a:pt x="35795" y="83160"/>
                </a:lnTo>
                <a:lnTo>
                  <a:pt x="42913" y="80072"/>
                </a:lnTo>
                <a:lnTo>
                  <a:pt x="55902" y="74102"/>
                </a:lnTo>
                <a:lnTo>
                  <a:pt x="62986" y="71177"/>
                </a:lnTo>
                <a:lnTo>
                  <a:pt x="70565" y="68274"/>
                </a:lnTo>
                <a:lnTo>
                  <a:pt x="78476" y="65385"/>
                </a:lnTo>
                <a:lnTo>
                  <a:pt x="112363" y="52220"/>
                </a:lnTo>
                <a:lnTo>
                  <a:pt x="124439" y="48016"/>
                </a:lnTo>
                <a:lnTo>
                  <a:pt x="136299" y="44261"/>
                </a:lnTo>
                <a:lnTo>
                  <a:pt x="148016" y="40805"/>
                </a:lnTo>
                <a:lnTo>
                  <a:pt x="157732" y="37548"/>
                </a:lnTo>
                <a:lnTo>
                  <a:pt x="166115" y="34425"/>
                </a:lnTo>
                <a:lnTo>
                  <a:pt x="173608" y="31390"/>
                </a:lnTo>
                <a:lnTo>
                  <a:pt x="181461" y="28414"/>
                </a:lnTo>
                <a:lnTo>
                  <a:pt x="197807" y="22568"/>
                </a:lnTo>
                <a:lnTo>
                  <a:pt x="205214" y="19675"/>
                </a:lnTo>
                <a:lnTo>
                  <a:pt x="212056" y="16794"/>
                </a:lnTo>
                <a:lnTo>
                  <a:pt x="218523" y="13922"/>
                </a:lnTo>
                <a:lnTo>
                  <a:pt x="225692" y="12006"/>
                </a:lnTo>
                <a:lnTo>
                  <a:pt x="233329" y="10729"/>
                </a:lnTo>
                <a:lnTo>
                  <a:pt x="241277" y="9878"/>
                </a:lnTo>
                <a:lnTo>
                  <a:pt x="248481" y="8358"/>
                </a:lnTo>
                <a:lnTo>
                  <a:pt x="255189" y="6392"/>
                </a:lnTo>
                <a:lnTo>
                  <a:pt x="261566" y="4129"/>
                </a:lnTo>
                <a:lnTo>
                  <a:pt x="268675" y="2620"/>
                </a:lnTo>
                <a:lnTo>
                  <a:pt x="276271" y="1615"/>
                </a:lnTo>
                <a:lnTo>
                  <a:pt x="284193" y="944"/>
                </a:lnTo>
                <a:lnTo>
                  <a:pt x="293285" y="497"/>
                </a:lnTo>
                <a:lnTo>
                  <a:pt x="313546" y="0"/>
                </a:lnTo>
                <a:lnTo>
                  <a:pt x="320473" y="820"/>
                </a:lnTo>
                <a:lnTo>
                  <a:pt x="342900" y="81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435"/>
          <p:cNvSpPr/>
          <p:nvPr/>
        </p:nvSpPr>
        <p:spPr>
          <a:xfrm>
            <a:off x="4627068" y="5598018"/>
            <a:ext cx="364985" cy="51156"/>
          </a:xfrm>
          <a:custGeom>
            <a:avLst/>
            <a:gdLst/>
            <a:ahLst/>
            <a:cxnLst/>
            <a:rect l="0" t="0" r="0" b="0"/>
            <a:pathLst>
              <a:path w="364985" h="51156">
                <a:moveTo>
                  <a:pt x="4939" y="42686"/>
                </a:moveTo>
                <a:lnTo>
                  <a:pt x="389" y="47238"/>
                </a:lnTo>
                <a:lnTo>
                  <a:pt x="0" y="48578"/>
                </a:lnTo>
                <a:lnTo>
                  <a:pt x="694" y="49472"/>
                </a:lnTo>
                <a:lnTo>
                  <a:pt x="2109" y="50068"/>
                </a:lnTo>
                <a:lnTo>
                  <a:pt x="8651" y="50906"/>
                </a:lnTo>
                <a:lnTo>
                  <a:pt x="16431" y="51102"/>
                </a:lnTo>
                <a:lnTo>
                  <a:pt x="21173" y="51155"/>
                </a:lnTo>
                <a:lnTo>
                  <a:pt x="27192" y="50237"/>
                </a:lnTo>
                <a:lnTo>
                  <a:pt x="34062" y="48673"/>
                </a:lnTo>
                <a:lnTo>
                  <a:pt x="41499" y="46677"/>
                </a:lnTo>
                <a:lnTo>
                  <a:pt x="48362" y="44394"/>
                </a:lnTo>
                <a:lnTo>
                  <a:pt x="54843" y="41921"/>
                </a:lnTo>
                <a:lnTo>
                  <a:pt x="61068" y="39318"/>
                </a:lnTo>
                <a:lnTo>
                  <a:pt x="67124" y="37584"/>
                </a:lnTo>
                <a:lnTo>
                  <a:pt x="73065" y="36427"/>
                </a:lnTo>
                <a:lnTo>
                  <a:pt x="78932" y="35656"/>
                </a:lnTo>
                <a:lnTo>
                  <a:pt x="85700" y="34189"/>
                </a:lnTo>
                <a:lnTo>
                  <a:pt x="93070" y="32259"/>
                </a:lnTo>
                <a:lnTo>
                  <a:pt x="100841" y="30020"/>
                </a:lnTo>
                <a:lnTo>
                  <a:pt x="107926" y="27575"/>
                </a:lnTo>
                <a:lnTo>
                  <a:pt x="114554" y="24992"/>
                </a:lnTo>
                <a:lnTo>
                  <a:pt x="120878" y="22318"/>
                </a:lnTo>
                <a:lnTo>
                  <a:pt x="127952" y="19582"/>
                </a:lnTo>
                <a:lnTo>
                  <a:pt x="143431" y="14003"/>
                </a:lnTo>
                <a:lnTo>
                  <a:pt x="150607" y="12134"/>
                </a:lnTo>
                <a:lnTo>
                  <a:pt x="157296" y="10888"/>
                </a:lnTo>
                <a:lnTo>
                  <a:pt x="163660" y="10058"/>
                </a:lnTo>
                <a:lnTo>
                  <a:pt x="170761" y="8551"/>
                </a:lnTo>
                <a:lnTo>
                  <a:pt x="178352" y="6595"/>
                </a:lnTo>
                <a:lnTo>
                  <a:pt x="186270" y="4338"/>
                </a:lnTo>
                <a:lnTo>
                  <a:pt x="193454" y="2833"/>
                </a:lnTo>
                <a:lnTo>
                  <a:pt x="200148" y="1830"/>
                </a:lnTo>
                <a:lnTo>
                  <a:pt x="206516" y="1162"/>
                </a:lnTo>
                <a:lnTo>
                  <a:pt x="213619" y="716"/>
                </a:lnTo>
                <a:lnTo>
                  <a:pt x="229130" y="220"/>
                </a:lnTo>
                <a:lnTo>
                  <a:pt x="258250" y="0"/>
                </a:lnTo>
                <a:lnTo>
                  <a:pt x="364984" y="839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436"/>
          <p:cNvSpPr/>
          <p:nvPr/>
        </p:nvSpPr>
        <p:spPr>
          <a:xfrm>
            <a:off x="5258991" y="5220706"/>
            <a:ext cx="324564" cy="323933"/>
          </a:xfrm>
          <a:custGeom>
            <a:avLst/>
            <a:gdLst/>
            <a:ahLst/>
            <a:cxnLst/>
            <a:rect l="0" t="0" r="0" b="0"/>
            <a:pathLst>
              <a:path w="324564" h="323933">
                <a:moveTo>
                  <a:pt x="7381" y="128534"/>
                </a:moveTo>
                <a:lnTo>
                  <a:pt x="2830" y="119432"/>
                </a:lnTo>
                <a:lnTo>
                  <a:pt x="596" y="112423"/>
                </a:lnTo>
                <a:lnTo>
                  <a:pt x="0" y="109221"/>
                </a:lnTo>
                <a:lnTo>
                  <a:pt x="1508" y="102324"/>
                </a:lnTo>
                <a:lnTo>
                  <a:pt x="4418" y="92963"/>
                </a:lnTo>
                <a:lnTo>
                  <a:pt x="8263" y="81960"/>
                </a:lnTo>
                <a:lnTo>
                  <a:pt x="12731" y="73672"/>
                </a:lnTo>
                <a:lnTo>
                  <a:pt x="17616" y="67194"/>
                </a:lnTo>
                <a:lnTo>
                  <a:pt x="22777" y="61923"/>
                </a:lnTo>
                <a:lnTo>
                  <a:pt x="27170" y="56504"/>
                </a:lnTo>
                <a:lnTo>
                  <a:pt x="31051" y="50986"/>
                </a:lnTo>
                <a:lnTo>
                  <a:pt x="34591" y="45403"/>
                </a:lnTo>
                <a:lnTo>
                  <a:pt x="43604" y="36659"/>
                </a:lnTo>
                <a:lnTo>
                  <a:pt x="48675" y="32994"/>
                </a:lnTo>
                <a:lnTo>
                  <a:pt x="53961" y="28646"/>
                </a:lnTo>
                <a:lnTo>
                  <a:pt x="59389" y="23842"/>
                </a:lnTo>
                <a:lnTo>
                  <a:pt x="64913" y="18734"/>
                </a:lnTo>
                <a:lnTo>
                  <a:pt x="70501" y="14376"/>
                </a:lnTo>
                <a:lnTo>
                  <a:pt x="76131" y="10519"/>
                </a:lnTo>
                <a:lnTo>
                  <a:pt x="81789" y="6995"/>
                </a:lnTo>
                <a:lnTo>
                  <a:pt x="87467" y="4645"/>
                </a:lnTo>
                <a:lnTo>
                  <a:pt x="93156" y="3079"/>
                </a:lnTo>
                <a:lnTo>
                  <a:pt x="98855" y="2035"/>
                </a:lnTo>
                <a:lnTo>
                  <a:pt x="104558" y="1338"/>
                </a:lnTo>
                <a:lnTo>
                  <a:pt x="110266" y="874"/>
                </a:lnTo>
                <a:lnTo>
                  <a:pt x="115976" y="565"/>
                </a:lnTo>
                <a:lnTo>
                  <a:pt x="127401" y="221"/>
                </a:lnTo>
                <a:lnTo>
                  <a:pt x="150257" y="0"/>
                </a:lnTo>
                <a:lnTo>
                  <a:pt x="156924" y="1887"/>
                </a:lnTo>
                <a:lnTo>
                  <a:pt x="164226" y="5050"/>
                </a:lnTo>
                <a:lnTo>
                  <a:pt x="171952" y="9064"/>
                </a:lnTo>
                <a:lnTo>
                  <a:pt x="179007" y="13645"/>
                </a:lnTo>
                <a:lnTo>
                  <a:pt x="185616" y="18604"/>
                </a:lnTo>
                <a:lnTo>
                  <a:pt x="191927" y="23814"/>
                </a:lnTo>
                <a:lnTo>
                  <a:pt x="198039" y="31098"/>
                </a:lnTo>
                <a:lnTo>
                  <a:pt x="204019" y="39765"/>
                </a:lnTo>
                <a:lnTo>
                  <a:pt x="209910" y="49352"/>
                </a:lnTo>
                <a:lnTo>
                  <a:pt x="213838" y="57648"/>
                </a:lnTo>
                <a:lnTo>
                  <a:pt x="216456" y="65084"/>
                </a:lnTo>
                <a:lnTo>
                  <a:pt x="218202" y="71946"/>
                </a:lnTo>
                <a:lnTo>
                  <a:pt x="220319" y="79379"/>
                </a:lnTo>
                <a:lnTo>
                  <a:pt x="225210" y="95257"/>
                </a:lnTo>
                <a:lnTo>
                  <a:pt x="226895" y="103492"/>
                </a:lnTo>
                <a:lnTo>
                  <a:pt x="228019" y="111839"/>
                </a:lnTo>
                <a:lnTo>
                  <a:pt x="228768" y="120261"/>
                </a:lnTo>
                <a:lnTo>
                  <a:pt x="228315" y="128734"/>
                </a:lnTo>
                <a:lnTo>
                  <a:pt x="227060" y="137239"/>
                </a:lnTo>
                <a:lnTo>
                  <a:pt x="225271" y="145767"/>
                </a:lnTo>
                <a:lnTo>
                  <a:pt x="222174" y="158120"/>
                </a:lnTo>
                <a:lnTo>
                  <a:pt x="213652" y="189626"/>
                </a:lnTo>
                <a:lnTo>
                  <a:pt x="208712" y="202599"/>
                </a:lnTo>
                <a:lnTo>
                  <a:pt x="203515" y="213153"/>
                </a:lnTo>
                <a:lnTo>
                  <a:pt x="176933" y="257432"/>
                </a:lnTo>
                <a:lnTo>
                  <a:pt x="169946" y="267806"/>
                </a:lnTo>
                <a:lnTo>
                  <a:pt x="163383" y="276627"/>
                </a:lnTo>
                <a:lnTo>
                  <a:pt x="157102" y="284413"/>
                </a:lnTo>
                <a:lnTo>
                  <a:pt x="151010" y="290556"/>
                </a:lnTo>
                <a:lnTo>
                  <a:pt x="145044" y="295603"/>
                </a:lnTo>
                <a:lnTo>
                  <a:pt x="139161" y="299921"/>
                </a:lnTo>
                <a:lnTo>
                  <a:pt x="130085" y="307258"/>
                </a:lnTo>
                <a:lnTo>
                  <a:pt x="121923" y="313694"/>
                </a:lnTo>
                <a:lnTo>
                  <a:pt x="111946" y="319730"/>
                </a:lnTo>
                <a:lnTo>
                  <a:pt x="106619" y="321720"/>
                </a:lnTo>
                <a:lnTo>
                  <a:pt x="101162" y="323047"/>
                </a:lnTo>
                <a:lnTo>
                  <a:pt x="95620" y="323932"/>
                </a:lnTo>
                <a:lnTo>
                  <a:pt x="90019" y="323569"/>
                </a:lnTo>
                <a:lnTo>
                  <a:pt x="84381" y="322375"/>
                </a:lnTo>
                <a:lnTo>
                  <a:pt x="72083" y="318508"/>
                </a:lnTo>
                <a:lnTo>
                  <a:pt x="57093" y="313614"/>
                </a:lnTo>
                <a:lnTo>
                  <a:pt x="51952" y="310976"/>
                </a:lnTo>
                <a:lnTo>
                  <a:pt x="48525" y="308264"/>
                </a:lnTo>
                <a:lnTo>
                  <a:pt x="43765" y="301759"/>
                </a:lnTo>
                <a:lnTo>
                  <a:pt x="38474" y="292518"/>
                </a:lnTo>
                <a:lnTo>
                  <a:pt x="32948" y="284600"/>
                </a:lnTo>
                <a:lnTo>
                  <a:pt x="30141" y="281155"/>
                </a:lnTo>
                <a:lnTo>
                  <a:pt x="29221" y="276954"/>
                </a:lnTo>
                <a:lnTo>
                  <a:pt x="29562" y="272248"/>
                </a:lnTo>
                <a:lnTo>
                  <a:pt x="30740" y="267206"/>
                </a:lnTo>
                <a:lnTo>
                  <a:pt x="32479" y="260987"/>
                </a:lnTo>
                <a:lnTo>
                  <a:pt x="36950" y="246457"/>
                </a:lnTo>
                <a:lnTo>
                  <a:pt x="38524" y="239534"/>
                </a:lnTo>
                <a:lnTo>
                  <a:pt x="39573" y="233014"/>
                </a:lnTo>
                <a:lnTo>
                  <a:pt x="40272" y="226762"/>
                </a:lnTo>
                <a:lnTo>
                  <a:pt x="43589" y="217276"/>
                </a:lnTo>
                <a:lnTo>
                  <a:pt x="45808" y="213413"/>
                </a:lnTo>
                <a:lnTo>
                  <a:pt x="53352" y="206580"/>
                </a:lnTo>
                <a:lnTo>
                  <a:pt x="63055" y="200368"/>
                </a:lnTo>
                <a:lnTo>
                  <a:pt x="68310" y="197378"/>
                </a:lnTo>
                <a:lnTo>
                  <a:pt x="78276" y="191517"/>
                </a:lnTo>
                <a:lnTo>
                  <a:pt x="85880" y="185736"/>
                </a:lnTo>
                <a:lnTo>
                  <a:pt x="90194" y="183814"/>
                </a:lnTo>
                <a:lnTo>
                  <a:pt x="100066" y="181677"/>
                </a:lnTo>
                <a:lnTo>
                  <a:pt x="105366" y="181108"/>
                </a:lnTo>
                <a:lnTo>
                  <a:pt x="110804" y="180728"/>
                </a:lnTo>
                <a:lnTo>
                  <a:pt x="116335" y="180475"/>
                </a:lnTo>
                <a:lnTo>
                  <a:pt x="127560" y="180194"/>
                </a:lnTo>
                <a:lnTo>
                  <a:pt x="133220" y="180119"/>
                </a:lnTo>
                <a:lnTo>
                  <a:pt x="138899" y="181021"/>
                </a:lnTo>
                <a:lnTo>
                  <a:pt x="144590" y="182575"/>
                </a:lnTo>
                <a:lnTo>
                  <a:pt x="150289" y="184564"/>
                </a:lnTo>
                <a:lnTo>
                  <a:pt x="155993" y="186842"/>
                </a:lnTo>
                <a:lnTo>
                  <a:pt x="161700" y="189313"/>
                </a:lnTo>
                <a:lnTo>
                  <a:pt x="173123" y="194599"/>
                </a:lnTo>
                <a:lnTo>
                  <a:pt x="184549" y="200124"/>
                </a:lnTo>
                <a:lnTo>
                  <a:pt x="189311" y="203883"/>
                </a:lnTo>
                <a:lnTo>
                  <a:pt x="197141" y="213139"/>
                </a:lnTo>
                <a:lnTo>
                  <a:pt x="203420" y="220180"/>
                </a:lnTo>
                <a:lnTo>
                  <a:pt x="220557" y="238163"/>
                </a:lnTo>
                <a:lnTo>
                  <a:pt x="228556" y="245435"/>
                </a:lnTo>
                <a:lnTo>
                  <a:pt x="235793" y="251235"/>
                </a:lnTo>
                <a:lnTo>
                  <a:pt x="242523" y="256055"/>
                </a:lnTo>
                <a:lnTo>
                  <a:pt x="247963" y="261173"/>
                </a:lnTo>
                <a:lnTo>
                  <a:pt x="252541" y="266490"/>
                </a:lnTo>
                <a:lnTo>
                  <a:pt x="256547" y="271939"/>
                </a:lnTo>
                <a:lnTo>
                  <a:pt x="262074" y="277478"/>
                </a:lnTo>
                <a:lnTo>
                  <a:pt x="268616" y="283075"/>
                </a:lnTo>
                <a:lnTo>
                  <a:pt x="275835" y="288711"/>
                </a:lnTo>
                <a:lnTo>
                  <a:pt x="281601" y="292469"/>
                </a:lnTo>
                <a:lnTo>
                  <a:pt x="290547" y="296644"/>
                </a:lnTo>
                <a:lnTo>
                  <a:pt x="297698" y="298499"/>
                </a:lnTo>
                <a:lnTo>
                  <a:pt x="305003" y="299324"/>
                </a:lnTo>
                <a:lnTo>
                  <a:pt x="309618" y="299544"/>
                </a:lnTo>
                <a:lnTo>
                  <a:pt x="324563" y="29998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437"/>
          <p:cNvSpPr/>
          <p:nvPr/>
        </p:nvSpPr>
        <p:spPr>
          <a:xfrm>
            <a:off x="5600700" y="5349382"/>
            <a:ext cx="188196" cy="197009"/>
          </a:xfrm>
          <a:custGeom>
            <a:avLst/>
            <a:gdLst/>
            <a:ahLst/>
            <a:cxnLst/>
            <a:rect l="0" t="0" r="0" b="0"/>
            <a:pathLst>
              <a:path w="188196" h="197009">
                <a:moveTo>
                  <a:pt x="51434" y="42720"/>
                </a:moveTo>
                <a:lnTo>
                  <a:pt x="51434" y="33619"/>
                </a:lnTo>
                <a:lnTo>
                  <a:pt x="50482" y="30937"/>
                </a:lnTo>
                <a:lnTo>
                  <a:pt x="48895" y="29150"/>
                </a:lnTo>
                <a:lnTo>
                  <a:pt x="43215" y="25784"/>
                </a:lnTo>
                <a:lnTo>
                  <a:pt x="38416" y="30188"/>
                </a:lnTo>
                <a:lnTo>
                  <a:pt x="36088" y="36270"/>
                </a:lnTo>
                <a:lnTo>
                  <a:pt x="33583" y="45088"/>
                </a:lnTo>
                <a:lnTo>
                  <a:pt x="30961" y="55729"/>
                </a:lnTo>
                <a:lnTo>
                  <a:pt x="28261" y="65680"/>
                </a:lnTo>
                <a:lnTo>
                  <a:pt x="22720" y="84357"/>
                </a:lnTo>
                <a:lnTo>
                  <a:pt x="21814" y="92386"/>
                </a:lnTo>
                <a:lnTo>
                  <a:pt x="22163" y="99643"/>
                </a:lnTo>
                <a:lnTo>
                  <a:pt x="23347" y="106386"/>
                </a:lnTo>
                <a:lnTo>
                  <a:pt x="24138" y="112786"/>
                </a:lnTo>
                <a:lnTo>
                  <a:pt x="24664" y="118959"/>
                </a:lnTo>
                <a:lnTo>
                  <a:pt x="25249" y="129944"/>
                </a:lnTo>
                <a:lnTo>
                  <a:pt x="25509" y="138001"/>
                </a:lnTo>
                <a:lnTo>
                  <a:pt x="26530" y="143388"/>
                </a:lnTo>
                <a:lnTo>
                  <a:pt x="28164" y="149838"/>
                </a:lnTo>
                <a:lnTo>
                  <a:pt x="30206" y="156994"/>
                </a:lnTo>
                <a:lnTo>
                  <a:pt x="33472" y="163670"/>
                </a:lnTo>
                <a:lnTo>
                  <a:pt x="37555" y="170026"/>
                </a:lnTo>
                <a:lnTo>
                  <a:pt x="42181" y="176168"/>
                </a:lnTo>
                <a:lnTo>
                  <a:pt x="46218" y="181216"/>
                </a:lnTo>
                <a:lnTo>
                  <a:pt x="49862" y="185533"/>
                </a:lnTo>
                <a:lnTo>
                  <a:pt x="53244" y="189364"/>
                </a:lnTo>
                <a:lnTo>
                  <a:pt x="56451" y="191917"/>
                </a:lnTo>
                <a:lnTo>
                  <a:pt x="59541" y="193620"/>
                </a:lnTo>
                <a:lnTo>
                  <a:pt x="62554" y="194755"/>
                </a:lnTo>
                <a:lnTo>
                  <a:pt x="66467" y="195512"/>
                </a:lnTo>
                <a:lnTo>
                  <a:pt x="70982" y="196016"/>
                </a:lnTo>
                <a:lnTo>
                  <a:pt x="75896" y="196353"/>
                </a:lnTo>
                <a:lnTo>
                  <a:pt x="83896" y="196726"/>
                </a:lnTo>
                <a:lnTo>
                  <a:pt x="90627" y="196892"/>
                </a:lnTo>
                <a:lnTo>
                  <a:pt x="110171" y="197008"/>
                </a:lnTo>
                <a:lnTo>
                  <a:pt x="114405" y="196061"/>
                </a:lnTo>
                <a:lnTo>
                  <a:pt x="118179" y="194478"/>
                </a:lnTo>
                <a:lnTo>
                  <a:pt x="121649" y="192470"/>
                </a:lnTo>
                <a:lnTo>
                  <a:pt x="128724" y="186368"/>
                </a:lnTo>
                <a:lnTo>
                  <a:pt x="138203" y="177538"/>
                </a:lnTo>
                <a:lnTo>
                  <a:pt x="149286" y="166889"/>
                </a:lnTo>
                <a:lnTo>
                  <a:pt x="156674" y="157884"/>
                </a:lnTo>
                <a:lnTo>
                  <a:pt x="161599" y="149976"/>
                </a:lnTo>
                <a:lnTo>
                  <a:pt x="168024" y="136110"/>
                </a:lnTo>
                <a:lnTo>
                  <a:pt x="174055" y="123596"/>
                </a:lnTo>
                <a:lnTo>
                  <a:pt x="176044" y="117593"/>
                </a:lnTo>
                <a:lnTo>
                  <a:pt x="177370" y="111685"/>
                </a:lnTo>
                <a:lnTo>
                  <a:pt x="178254" y="105842"/>
                </a:lnTo>
                <a:lnTo>
                  <a:pt x="179796" y="100041"/>
                </a:lnTo>
                <a:lnTo>
                  <a:pt x="181776" y="94269"/>
                </a:lnTo>
                <a:lnTo>
                  <a:pt x="184049" y="88516"/>
                </a:lnTo>
                <a:lnTo>
                  <a:pt x="185564" y="82776"/>
                </a:lnTo>
                <a:lnTo>
                  <a:pt x="186574" y="77044"/>
                </a:lnTo>
                <a:lnTo>
                  <a:pt x="187248" y="71318"/>
                </a:lnTo>
                <a:lnTo>
                  <a:pt x="187697" y="64642"/>
                </a:lnTo>
                <a:lnTo>
                  <a:pt x="187996" y="57335"/>
                </a:lnTo>
                <a:lnTo>
                  <a:pt x="188195" y="49606"/>
                </a:lnTo>
                <a:lnTo>
                  <a:pt x="186424" y="41596"/>
                </a:lnTo>
                <a:lnTo>
                  <a:pt x="183337" y="33398"/>
                </a:lnTo>
                <a:lnTo>
                  <a:pt x="179375" y="25075"/>
                </a:lnTo>
                <a:lnTo>
                  <a:pt x="175780" y="19527"/>
                </a:lnTo>
                <a:lnTo>
                  <a:pt x="172432" y="15828"/>
                </a:lnTo>
                <a:lnTo>
                  <a:pt x="169247" y="13362"/>
                </a:lnTo>
                <a:lnTo>
                  <a:pt x="165218" y="10765"/>
                </a:lnTo>
                <a:lnTo>
                  <a:pt x="160628" y="8082"/>
                </a:lnTo>
                <a:lnTo>
                  <a:pt x="155663" y="5340"/>
                </a:lnTo>
                <a:lnTo>
                  <a:pt x="150448" y="3513"/>
                </a:lnTo>
                <a:lnTo>
                  <a:pt x="145066" y="2295"/>
                </a:lnTo>
                <a:lnTo>
                  <a:pt x="139573" y="1482"/>
                </a:lnTo>
                <a:lnTo>
                  <a:pt x="134006" y="941"/>
                </a:lnTo>
                <a:lnTo>
                  <a:pt x="128390" y="580"/>
                </a:lnTo>
                <a:lnTo>
                  <a:pt x="122740" y="339"/>
                </a:lnTo>
                <a:lnTo>
                  <a:pt x="111384" y="72"/>
                </a:lnTo>
                <a:lnTo>
                  <a:pt x="105688" y="0"/>
                </a:lnTo>
                <a:lnTo>
                  <a:pt x="99986" y="905"/>
                </a:lnTo>
                <a:lnTo>
                  <a:pt x="94280" y="2461"/>
                </a:lnTo>
                <a:lnTo>
                  <a:pt x="88571" y="4451"/>
                </a:lnTo>
                <a:lnTo>
                  <a:pt x="82859" y="5777"/>
                </a:lnTo>
                <a:lnTo>
                  <a:pt x="77147" y="6662"/>
                </a:lnTo>
                <a:lnTo>
                  <a:pt x="71434" y="7251"/>
                </a:lnTo>
                <a:lnTo>
                  <a:pt x="65720" y="9549"/>
                </a:lnTo>
                <a:lnTo>
                  <a:pt x="60006" y="12986"/>
                </a:lnTo>
                <a:lnTo>
                  <a:pt x="54291" y="17183"/>
                </a:lnTo>
                <a:lnTo>
                  <a:pt x="48577" y="20932"/>
                </a:lnTo>
                <a:lnTo>
                  <a:pt x="42862" y="24385"/>
                </a:lnTo>
                <a:lnTo>
                  <a:pt x="37147" y="27639"/>
                </a:lnTo>
                <a:lnTo>
                  <a:pt x="32384" y="30761"/>
                </a:lnTo>
                <a:lnTo>
                  <a:pt x="28257" y="33795"/>
                </a:lnTo>
                <a:lnTo>
                  <a:pt x="0" y="5986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438"/>
          <p:cNvSpPr/>
          <p:nvPr/>
        </p:nvSpPr>
        <p:spPr>
          <a:xfrm>
            <a:off x="5875020" y="5169217"/>
            <a:ext cx="205740" cy="651511"/>
          </a:xfrm>
          <a:custGeom>
            <a:avLst/>
            <a:gdLst/>
            <a:ahLst/>
            <a:cxnLst/>
            <a:rect l="0" t="0" r="0" b="0"/>
            <a:pathLst>
              <a:path w="205740" h="651511">
                <a:moveTo>
                  <a:pt x="205739" y="0"/>
                </a:moveTo>
                <a:lnTo>
                  <a:pt x="205739" y="19313"/>
                </a:lnTo>
                <a:lnTo>
                  <a:pt x="203200" y="27951"/>
                </a:lnTo>
                <a:lnTo>
                  <a:pt x="198896" y="39093"/>
                </a:lnTo>
                <a:lnTo>
                  <a:pt x="191117" y="61431"/>
                </a:lnTo>
                <a:lnTo>
                  <a:pt x="185589" y="77785"/>
                </a:lnTo>
                <a:lnTo>
                  <a:pt x="179956" y="97119"/>
                </a:lnTo>
                <a:lnTo>
                  <a:pt x="177121" y="107608"/>
                </a:lnTo>
                <a:lnTo>
                  <a:pt x="173325" y="118411"/>
                </a:lnTo>
                <a:lnTo>
                  <a:pt x="168890" y="129424"/>
                </a:lnTo>
                <a:lnTo>
                  <a:pt x="164028" y="140575"/>
                </a:lnTo>
                <a:lnTo>
                  <a:pt x="153546" y="163125"/>
                </a:lnTo>
                <a:lnTo>
                  <a:pt x="113847" y="244578"/>
                </a:lnTo>
                <a:lnTo>
                  <a:pt x="86764" y="304710"/>
                </a:lnTo>
                <a:lnTo>
                  <a:pt x="80702" y="317441"/>
                </a:lnTo>
                <a:lnTo>
                  <a:pt x="75709" y="330690"/>
                </a:lnTo>
                <a:lnTo>
                  <a:pt x="71427" y="344285"/>
                </a:lnTo>
                <a:lnTo>
                  <a:pt x="60851" y="383633"/>
                </a:lnTo>
                <a:lnTo>
                  <a:pt x="57712" y="395773"/>
                </a:lnTo>
                <a:lnTo>
                  <a:pt x="53715" y="407676"/>
                </a:lnTo>
                <a:lnTo>
                  <a:pt x="49145" y="419422"/>
                </a:lnTo>
                <a:lnTo>
                  <a:pt x="44193" y="431062"/>
                </a:lnTo>
                <a:lnTo>
                  <a:pt x="39939" y="441680"/>
                </a:lnTo>
                <a:lnTo>
                  <a:pt x="32673" y="461097"/>
                </a:lnTo>
                <a:lnTo>
                  <a:pt x="30354" y="471228"/>
                </a:lnTo>
                <a:lnTo>
                  <a:pt x="28809" y="481793"/>
                </a:lnTo>
                <a:lnTo>
                  <a:pt x="27779" y="492645"/>
                </a:lnTo>
                <a:lnTo>
                  <a:pt x="24093" y="512323"/>
                </a:lnTo>
                <a:lnTo>
                  <a:pt x="19280" y="530594"/>
                </a:lnTo>
                <a:lnTo>
                  <a:pt x="13967" y="548240"/>
                </a:lnTo>
                <a:lnTo>
                  <a:pt x="11216" y="559803"/>
                </a:lnTo>
                <a:lnTo>
                  <a:pt x="8430" y="573227"/>
                </a:lnTo>
                <a:lnTo>
                  <a:pt x="5619" y="587892"/>
                </a:lnTo>
                <a:lnTo>
                  <a:pt x="3746" y="599573"/>
                </a:lnTo>
                <a:lnTo>
                  <a:pt x="1665" y="617632"/>
                </a:lnTo>
                <a:lnTo>
                  <a:pt x="329" y="637904"/>
                </a:lnTo>
                <a:lnTo>
                  <a:pt x="0" y="6515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439"/>
          <p:cNvSpPr/>
          <p:nvPr/>
        </p:nvSpPr>
        <p:spPr>
          <a:xfrm>
            <a:off x="6037897" y="5401914"/>
            <a:ext cx="272345" cy="365423"/>
          </a:xfrm>
          <a:custGeom>
            <a:avLst/>
            <a:gdLst/>
            <a:ahLst/>
            <a:cxnLst/>
            <a:rect l="0" t="0" r="0" b="0"/>
            <a:pathLst>
              <a:path w="272345" h="365423">
                <a:moveTo>
                  <a:pt x="0" y="127348"/>
                </a:moveTo>
                <a:lnTo>
                  <a:pt x="4551" y="113696"/>
                </a:lnTo>
                <a:lnTo>
                  <a:pt x="9325" y="104453"/>
                </a:lnTo>
                <a:lnTo>
                  <a:pt x="17368" y="93894"/>
                </a:lnTo>
                <a:lnTo>
                  <a:pt x="22959" y="86762"/>
                </a:lnTo>
                <a:lnTo>
                  <a:pt x="28619" y="77243"/>
                </a:lnTo>
                <a:lnTo>
                  <a:pt x="36850" y="69202"/>
                </a:lnTo>
                <a:lnTo>
                  <a:pt x="41711" y="65724"/>
                </a:lnTo>
                <a:lnTo>
                  <a:pt x="46858" y="61500"/>
                </a:lnTo>
                <a:lnTo>
                  <a:pt x="52194" y="56779"/>
                </a:lnTo>
                <a:lnTo>
                  <a:pt x="63202" y="46454"/>
                </a:lnTo>
                <a:lnTo>
                  <a:pt x="74445" y="35516"/>
                </a:lnTo>
                <a:lnTo>
                  <a:pt x="80110" y="30884"/>
                </a:lnTo>
                <a:lnTo>
                  <a:pt x="85792" y="26844"/>
                </a:lnTo>
                <a:lnTo>
                  <a:pt x="91485" y="23198"/>
                </a:lnTo>
                <a:lnTo>
                  <a:pt x="97185" y="19815"/>
                </a:lnTo>
                <a:lnTo>
                  <a:pt x="102890" y="16607"/>
                </a:lnTo>
                <a:lnTo>
                  <a:pt x="108598" y="13515"/>
                </a:lnTo>
                <a:lnTo>
                  <a:pt x="114309" y="11455"/>
                </a:lnTo>
                <a:lnTo>
                  <a:pt x="120021" y="10081"/>
                </a:lnTo>
                <a:lnTo>
                  <a:pt x="125734" y="9165"/>
                </a:lnTo>
                <a:lnTo>
                  <a:pt x="131448" y="8554"/>
                </a:lnTo>
                <a:lnTo>
                  <a:pt x="137162" y="8147"/>
                </a:lnTo>
                <a:lnTo>
                  <a:pt x="142876" y="7876"/>
                </a:lnTo>
                <a:lnTo>
                  <a:pt x="147639" y="6742"/>
                </a:lnTo>
                <a:lnTo>
                  <a:pt x="155470" y="2943"/>
                </a:lnTo>
                <a:lnTo>
                  <a:pt x="159844" y="1549"/>
                </a:lnTo>
                <a:lnTo>
                  <a:pt x="164665" y="620"/>
                </a:lnTo>
                <a:lnTo>
                  <a:pt x="169784" y="0"/>
                </a:lnTo>
                <a:lnTo>
                  <a:pt x="174150" y="539"/>
                </a:lnTo>
                <a:lnTo>
                  <a:pt x="178012" y="1851"/>
                </a:lnTo>
                <a:lnTo>
                  <a:pt x="184844" y="4897"/>
                </a:lnTo>
                <a:lnTo>
                  <a:pt x="191056" y="6250"/>
                </a:lnTo>
                <a:lnTo>
                  <a:pt x="196991" y="9392"/>
                </a:lnTo>
                <a:lnTo>
                  <a:pt x="199908" y="11563"/>
                </a:lnTo>
                <a:lnTo>
                  <a:pt x="201852" y="13963"/>
                </a:lnTo>
                <a:lnTo>
                  <a:pt x="203148" y="16516"/>
                </a:lnTo>
                <a:lnTo>
                  <a:pt x="204012" y="19170"/>
                </a:lnTo>
                <a:lnTo>
                  <a:pt x="204972" y="27199"/>
                </a:lnTo>
                <a:lnTo>
                  <a:pt x="205399" y="37117"/>
                </a:lnTo>
                <a:lnTo>
                  <a:pt x="205588" y="47876"/>
                </a:lnTo>
                <a:lnTo>
                  <a:pt x="203133" y="59007"/>
                </a:lnTo>
                <a:lnTo>
                  <a:pt x="198866" y="70304"/>
                </a:lnTo>
                <a:lnTo>
                  <a:pt x="193795" y="81675"/>
                </a:lnTo>
                <a:lnTo>
                  <a:pt x="190157" y="88327"/>
                </a:lnTo>
                <a:lnTo>
                  <a:pt x="185826" y="95619"/>
                </a:lnTo>
                <a:lnTo>
                  <a:pt x="181035" y="103338"/>
                </a:lnTo>
                <a:lnTo>
                  <a:pt x="176887" y="111341"/>
                </a:lnTo>
                <a:lnTo>
                  <a:pt x="173170" y="119534"/>
                </a:lnTo>
                <a:lnTo>
                  <a:pt x="169739" y="127854"/>
                </a:lnTo>
                <a:lnTo>
                  <a:pt x="165547" y="135305"/>
                </a:lnTo>
                <a:lnTo>
                  <a:pt x="160847" y="142178"/>
                </a:lnTo>
                <a:lnTo>
                  <a:pt x="155809" y="148665"/>
                </a:lnTo>
                <a:lnTo>
                  <a:pt x="150545" y="154894"/>
                </a:lnTo>
                <a:lnTo>
                  <a:pt x="145131" y="160952"/>
                </a:lnTo>
                <a:lnTo>
                  <a:pt x="139617" y="166896"/>
                </a:lnTo>
                <a:lnTo>
                  <a:pt x="134988" y="172763"/>
                </a:lnTo>
                <a:lnTo>
                  <a:pt x="130949" y="178580"/>
                </a:lnTo>
                <a:lnTo>
                  <a:pt x="123923" y="189170"/>
                </a:lnTo>
                <a:lnTo>
                  <a:pt x="115563" y="200487"/>
                </a:lnTo>
                <a:lnTo>
                  <a:pt x="113274" y="206844"/>
                </a:lnTo>
                <a:lnTo>
                  <a:pt x="111985" y="215778"/>
                </a:lnTo>
                <a:lnTo>
                  <a:pt x="112757" y="216782"/>
                </a:lnTo>
                <a:lnTo>
                  <a:pt x="114224" y="216498"/>
                </a:lnTo>
                <a:lnTo>
                  <a:pt x="119346" y="213643"/>
                </a:lnTo>
                <a:lnTo>
                  <a:pt x="127973" y="209199"/>
                </a:lnTo>
                <a:lnTo>
                  <a:pt x="135617" y="204049"/>
                </a:lnTo>
                <a:lnTo>
                  <a:pt x="143141" y="198585"/>
                </a:lnTo>
                <a:lnTo>
                  <a:pt x="147816" y="195794"/>
                </a:lnTo>
                <a:lnTo>
                  <a:pt x="152836" y="192981"/>
                </a:lnTo>
                <a:lnTo>
                  <a:pt x="158088" y="191106"/>
                </a:lnTo>
                <a:lnTo>
                  <a:pt x="163495" y="189856"/>
                </a:lnTo>
                <a:lnTo>
                  <a:pt x="169004" y="189023"/>
                </a:lnTo>
                <a:lnTo>
                  <a:pt x="174582" y="187514"/>
                </a:lnTo>
                <a:lnTo>
                  <a:pt x="180206" y="185557"/>
                </a:lnTo>
                <a:lnTo>
                  <a:pt x="185859" y="183299"/>
                </a:lnTo>
                <a:lnTo>
                  <a:pt x="190581" y="180841"/>
                </a:lnTo>
                <a:lnTo>
                  <a:pt x="198368" y="175571"/>
                </a:lnTo>
                <a:lnTo>
                  <a:pt x="202730" y="173784"/>
                </a:lnTo>
                <a:lnTo>
                  <a:pt x="207543" y="172593"/>
                </a:lnTo>
                <a:lnTo>
                  <a:pt x="212657" y="171799"/>
                </a:lnTo>
                <a:lnTo>
                  <a:pt x="220879" y="170916"/>
                </a:lnTo>
                <a:lnTo>
                  <a:pt x="224406" y="170681"/>
                </a:lnTo>
                <a:lnTo>
                  <a:pt x="228661" y="171477"/>
                </a:lnTo>
                <a:lnTo>
                  <a:pt x="233403" y="172960"/>
                </a:lnTo>
                <a:lnTo>
                  <a:pt x="245600" y="177633"/>
                </a:lnTo>
                <a:lnTo>
                  <a:pt x="252348" y="180812"/>
                </a:lnTo>
                <a:lnTo>
                  <a:pt x="260745" y="185400"/>
                </a:lnTo>
                <a:lnTo>
                  <a:pt x="267651" y="190614"/>
                </a:lnTo>
                <a:lnTo>
                  <a:pt x="269875" y="193338"/>
                </a:lnTo>
                <a:lnTo>
                  <a:pt x="271357" y="196107"/>
                </a:lnTo>
                <a:lnTo>
                  <a:pt x="272344" y="198904"/>
                </a:lnTo>
                <a:lnTo>
                  <a:pt x="270902" y="209633"/>
                </a:lnTo>
                <a:lnTo>
                  <a:pt x="269184" y="216495"/>
                </a:lnTo>
                <a:lnTo>
                  <a:pt x="267086" y="222975"/>
                </a:lnTo>
                <a:lnTo>
                  <a:pt x="264735" y="229199"/>
                </a:lnTo>
                <a:lnTo>
                  <a:pt x="262215" y="235253"/>
                </a:lnTo>
                <a:lnTo>
                  <a:pt x="259582" y="241195"/>
                </a:lnTo>
                <a:lnTo>
                  <a:pt x="254118" y="252877"/>
                </a:lnTo>
                <a:lnTo>
                  <a:pt x="245686" y="270164"/>
                </a:lnTo>
                <a:lnTo>
                  <a:pt x="241896" y="276851"/>
                </a:lnTo>
                <a:lnTo>
                  <a:pt x="237464" y="284167"/>
                </a:lnTo>
                <a:lnTo>
                  <a:pt x="232604" y="291902"/>
                </a:lnTo>
                <a:lnTo>
                  <a:pt x="227460" y="298963"/>
                </a:lnTo>
                <a:lnTo>
                  <a:pt x="222125" y="305575"/>
                </a:lnTo>
                <a:lnTo>
                  <a:pt x="216663" y="311889"/>
                </a:lnTo>
                <a:lnTo>
                  <a:pt x="210165" y="318955"/>
                </a:lnTo>
                <a:lnTo>
                  <a:pt x="195324" y="334427"/>
                </a:lnTo>
                <a:lnTo>
                  <a:pt x="187366" y="340648"/>
                </a:lnTo>
                <a:lnTo>
                  <a:pt x="179203" y="345748"/>
                </a:lnTo>
                <a:lnTo>
                  <a:pt x="170904" y="350101"/>
                </a:lnTo>
                <a:lnTo>
                  <a:pt x="164418" y="353955"/>
                </a:lnTo>
                <a:lnTo>
                  <a:pt x="159142" y="357477"/>
                </a:lnTo>
                <a:lnTo>
                  <a:pt x="150740" y="362978"/>
                </a:lnTo>
                <a:lnTo>
                  <a:pt x="143831" y="365422"/>
                </a:lnTo>
                <a:lnTo>
                  <a:pt x="140654" y="365122"/>
                </a:lnTo>
                <a:lnTo>
                  <a:pt x="137585" y="363969"/>
                </a:lnTo>
                <a:lnTo>
                  <a:pt x="130365" y="359826"/>
                </a:lnTo>
                <a:lnTo>
                  <a:pt x="129773" y="358533"/>
                </a:lnTo>
                <a:lnTo>
                  <a:pt x="129378" y="356719"/>
                </a:lnTo>
                <a:lnTo>
                  <a:pt x="137160" y="32451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440"/>
          <p:cNvSpPr/>
          <p:nvPr/>
        </p:nvSpPr>
        <p:spPr>
          <a:xfrm>
            <a:off x="6355079" y="5417968"/>
            <a:ext cx="350013" cy="317035"/>
          </a:xfrm>
          <a:custGeom>
            <a:avLst/>
            <a:gdLst/>
            <a:ahLst/>
            <a:cxnLst/>
            <a:rect l="0" t="0" r="0" b="0"/>
            <a:pathLst>
              <a:path w="350013" h="317035">
                <a:moveTo>
                  <a:pt x="0" y="59859"/>
                </a:moveTo>
                <a:lnTo>
                  <a:pt x="9103" y="55309"/>
                </a:lnTo>
                <a:lnTo>
                  <a:pt x="18651" y="53074"/>
                </a:lnTo>
                <a:lnTo>
                  <a:pt x="23864" y="52478"/>
                </a:lnTo>
                <a:lnTo>
                  <a:pt x="32197" y="49276"/>
                </a:lnTo>
                <a:lnTo>
                  <a:pt x="40028" y="44678"/>
                </a:lnTo>
                <a:lnTo>
                  <a:pt x="49858" y="39460"/>
                </a:lnTo>
                <a:lnTo>
                  <a:pt x="100046" y="14129"/>
                </a:lnTo>
                <a:lnTo>
                  <a:pt x="108918" y="8419"/>
                </a:lnTo>
                <a:lnTo>
                  <a:pt x="112617" y="5564"/>
                </a:lnTo>
                <a:lnTo>
                  <a:pt x="116988" y="3659"/>
                </a:lnTo>
                <a:lnTo>
                  <a:pt x="126925" y="1544"/>
                </a:lnTo>
                <a:lnTo>
                  <a:pt x="135151" y="604"/>
                </a:lnTo>
                <a:lnTo>
                  <a:pt x="142935" y="186"/>
                </a:lnTo>
                <a:lnTo>
                  <a:pt x="152744" y="0"/>
                </a:lnTo>
                <a:lnTo>
                  <a:pt x="157075" y="903"/>
                </a:lnTo>
                <a:lnTo>
                  <a:pt x="166767" y="5773"/>
                </a:lnTo>
                <a:lnTo>
                  <a:pt x="169370" y="7246"/>
                </a:lnTo>
                <a:lnTo>
                  <a:pt x="173065" y="12980"/>
                </a:lnTo>
                <a:lnTo>
                  <a:pt x="176931" y="20927"/>
                </a:lnTo>
                <a:lnTo>
                  <a:pt x="178649" y="27634"/>
                </a:lnTo>
                <a:lnTo>
                  <a:pt x="179412" y="36329"/>
                </a:lnTo>
                <a:lnTo>
                  <a:pt x="179616" y="41315"/>
                </a:lnTo>
                <a:lnTo>
                  <a:pt x="178799" y="46544"/>
                </a:lnTo>
                <a:lnTo>
                  <a:pt x="177302" y="51935"/>
                </a:lnTo>
                <a:lnTo>
                  <a:pt x="175351" y="57434"/>
                </a:lnTo>
                <a:lnTo>
                  <a:pt x="170644" y="66084"/>
                </a:lnTo>
                <a:lnTo>
                  <a:pt x="165378" y="74056"/>
                </a:lnTo>
                <a:lnTo>
                  <a:pt x="159862" y="83949"/>
                </a:lnTo>
                <a:lnTo>
                  <a:pt x="151401" y="100228"/>
                </a:lnTo>
                <a:lnTo>
                  <a:pt x="145712" y="108916"/>
                </a:lnTo>
                <a:lnTo>
                  <a:pt x="140009" y="115952"/>
                </a:lnTo>
                <a:lnTo>
                  <a:pt x="134299" y="122255"/>
                </a:lnTo>
                <a:lnTo>
                  <a:pt x="132395" y="125268"/>
                </a:lnTo>
                <a:lnTo>
                  <a:pt x="129341" y="134410"/>
                </a:lnTo>
                <a:lnTo>
                  <a:pt x="129089" y="135277"/>
                </a:lnTo>
                <a:lnTo>
                  <a:pt x="129875" y="134903"/>
                </a:lnTo>
                <a:lnTo>
                  <a:pt x="137979" y="127458"/>
                </a:lnTo>
                <a:lnTo>
                  <a:pt x="140564" y="124928"/>
                </a:lnTo>
                <a:lnTo>
                  <a:pt x="143239" y="123241"/>
                </a:lnTo>
                <a:lnTo>
                  <a:pt x="148752" y="121366"/>
                </a:lnTo>
                <a:lnTo>
                  <a:pt x="156918" y="115453"/>
                </a:lnTo>
                <a:lnTo>
                  <a:pt x="166896" y="107428"/>
                </a:lnTo>
                <a:lnTo>
                  <a:pt x="177681" y="100686"/>
                </a:lnTo>
                <a:lnTo>
                  <a:pt x="183225" y="97554"/>
                </a:lnTo>
                <a:lnTo>
                  <a:pt x="194463" y="91535"/>
                </a:lnTo>
                <a:lnTo>
                  <a:pt x="201080" y="88597"/>
                </a:lnTo>
                <a:lnTo>
                  <a:pt x="208349" y="85685"/>
                </a:lnTo>
                <a:lnTo>
                  <a:pt x="224045" y="79909"/>
                </a:lnTo>
                <a:lnTo>
                  <a:pt x="240546" y="74168"/>
                </a:lnTo>
                <a:lnTo>
                  <a:pt x="247994" y="71303"/>
                </a:lnTo>
                <a:lnTo>
                  <a:pt x="254864" y="68441"/>
                </a:lnTo>
                <a:lnTo>
                  <a:pt x="261350" y="65581"/>
                </a:lnTo>
                <a:lnTo>
                  <a:pt x="268531" y="63673"/>
                </a:lnTo>
                <a:lnTo>
                  <a:pt x="276176" y="62402"/>
                </a:lnTo>
                <a:lnTo>
                  <a:pt x="284130" y="61554"/>
                </a:lnTo>
                <a:lnTo>
                  <a:pt x="291338" y="60989"/>
                </a:lnTo>
                <a:lnTo>
                  <a:pt x="298048" y="60613"/>
                </a:lnTo>
                <a:lnTo>
                  <a:pt x="304426" y="60361"/>
                </a:lnTo>
                <a:lnTo>
                  <a:pt x="309632" y="61147"/>
                </a:lnTo>
                <a:lnTo>
                  <a:pt x="317954" y="64559"/>
                </a:lnTo>
                <a:lnTo>
                  <a:pt x="327368" y="66710"/>
                </a:lnTo>
                <a:lnTo>
                  <a:pt x="332546" y="67284"/>
                </a:lnTo>
                <a:lnTo>
                  <a:pt x="335997" y="68619"/>
                </a:lnTo>
                <a:lnTo>
                  <a:pt x="338299" y="70462"/>
                </a:lnTo>
                <a:lnTo>
                  <a:pt x="344077" y="80146"/>
                </a:lnTo>
                <a:lnTo>
                  <a:pt x="348186" y="88878"/>
                </a:lnTo>
                <a:lnTo>
                  <a:pt x="350012" y="95934"/>
                </a:lnTo>
                <a:lnTo>
                  <a:pt x="349546" y="101054"/>
                </a:lnTo>
                <a:lnTo>
                  <a:pt x="348284" y="107325"/>
                </a:lnTo>
                <a:lnTo>
                  <a:pt x="346489" y="114363"/>
                </a:lnTo>
                <a:lnTo>
                  <a:pt x="344341" y="121912"/>
                </a:lnTo>
                <a:lnTo>
                  <a:pt x="339413" y="137921"/>
                </a:lnTo>
                <a:lnTo>
                  <a:pt x="335813" y="145238"/>
                </a:lnTo>
                <a:lnTo>
                  <a:pt x="331508" y="152021"/>
                </a:lnTo>
                <a:lnTo>
                  <a:pt x="326734" y="158448"/>
                </a:lnTo>
                <a:lnTo>
                  <a:pt x="321645" y="164637"/>
                </a:lnTo>
                <a:lnTo>
                  <a:pt x="316347" y="170669"/>
                </a:lnTo>
                <a:lnTo>
                  <a:pt x="310911" y="176595"/>
                </a:lnTo>
                <a:lnTo>
                  <a:pt x="305381" y="183403"/>
                </a:lnTo>
                <a:lnTo>
                  <a:pt x="299790" y="190799"/>
                </a:lnTo>
                <a:lnTo>
                  <a:pt x="294158" y="198587"/>
                </a:lnTo>
                <a:lnTo>
                  <a:pt x="287545" y="205685"/>
                </a:lnTo>
                <a:lnTo>
                  <a:pt x="280280" y="212321"/>
                </a:lnTo>
                <a:lnTo>
                  <a:pt x="272578" y="218650"/>
                </a:lnTo>
                <a:lnTo>
                  <a:pt x="265539" y="224775"/>
                </a:lnTo>
                <a:lnTo>
                  <a:pt x="258942" y="230763"/>
                </a:lnTo>
                <a:lnTo>
                  <a:pt x="246531" y="242497"/>
                </a:lnTo>
                <a:lnTo>
                  <a:pt x="234664" y="254062"/>
                </a:lnTo>
                <a:lnTo>
                  <a:pt x="227881" y="258859"/>
                </a:lnTo>
                <a:lnTo>
                  <a:pt x="220501" y="263011"/>
                </a:lnTo>
                <a:lnTo>
                  <a:pt x="212723" y="266731"/>
                </a:lnTo>
                <a:lnTo>
                  <a:pt x="203728" y="272069"/>
                </a:lnTo>
                <a:lnTo>
                  <a:pt x="193922" y="278485"/>
                </a:lnTo>
                <a:lnTo>
                  <a:pt x="183573" y="285620"/>
                </a:lnTo>
                <a:lnTo>
                  <a:pt x="174770" y="291329"/>
                </a:lnTo>
                <a:lnTo>
                  <a:pt x="166996" y="296087"/>
                </a:lnTo>
                <a:lnTo>
                  <a:pt x="159908" y="300212"/>
                </a:lnTo>
                <a:lnTo>
                  <a:pt x="149493" y="304795"/>
                </a:lnTo>
                <a:lnTo>
                  <a:pt x="145383" y="306018"/>
                </a:lnTo>
                <a:lnTo>
                  <a:pt x="138275" y="309916"/>
                </a:lnTo>
                <a:lnTo>
                  <a:pt x="135046" y="312288"/>
                </a:lnTo>
                <a:lnTo>
                  <a:pt x="126378" y="314925"/>
                </a:lnTo>
                <a:lnTo>
                  <a:pt x="111443" y="31703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60320" y="685800"/>
            <a:ext cx="402336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310"/>
          <p:cNvSpPr/>
          <p:nvPr/>
        </p:nvSpPr>
        <p:spPr>
          <a:xfrm>
            <a:off x="3071812" y="1988820"/>
            <a:ext cx="60008" cy="505778"/>
          </a:xfrm>
          <a:custGeom>
            <a:avLst/>
            <a:gdLst/>
            <a:ahLst/>
            <a:cxnLst/>
            <a:rect l="0" t="0" r="0" b="0"/>
            <a:pathLst>
              <a:path w="60008" h="505778">
                <a:moveTo>
                  <a:pt x="0" y="0"/>
                </a:moveTo>
                <a:lnTo>
                  <a:pt x="0" y="11931"/>
                </a:lnTo>
                <a:lnTo>
                  <a:pt x="952" y="17479"/>
                </a:lnTo>
                <a:lnTo>
                  <a:pt x="2540" y="24988"/>
                </a:lnTo>
                <a:lnTo>
                  <a:pt x="4551" y="33803"/>
                </a:lnTo>
                <a:lnTo>
                  <a:pt x="6844" y="40633"/>
                </a:lnTo>
                <a:lnTo>
                  <a:pt x="9325" y="46138"/>
                </a:lnTo>
                <a:lnTo>
                  <a:pt x="11932" y="50761"/>
                </a:lnTo>
                <a:lnTo>
                  <a:pt x="13670" y="55748"/>
                </a:lnTo>
                <a:lnTo>
                  <a:pt x="14828" y="60978"/>
                </a:lnTo>
                <a:lnTo>
                  <a:pt x="16115" y="71868"/>
                </a:lnTo>
                <a:lnTo>
                  <a:pt x="16687" y="83059"/>
                </a:lnTo>
                <a:lnTo>
                  <a:pt x="16942" y="94382"/>
                </a:lnTo>
                <a:lnTo>
                  <a:pt x="17133" y="141688"/>
                </a:lnTo>
                <a:lnTo>
                  <a:pt x="18090" y="153513"/>
                </a:lnTo>
                <a:lnTo>
                  <a:pt x="21692" y="186973"/>
                </a:lnTo>
                <a:lnTo>
                  <a:pt x="23034" y="202753"/>
                </a:lnTo>
                <a:lnTo>
                  <a:pt x="23929" y="217084"/>
                </a:lnTo>
                <a:lnTo>
                  <a:pt x="24922" y="242214"/>
                </a:lnTo>
                <a:lnTo>
                  <a:pt x="25364" y="262908"/>
                </a:lnTo>
                <a:lnTo>
                  <a:pt x="25613" y="299725"/>
                </a:lnTo>
                <a:lnTo>
                  <a:pt x="26600" y="311259"/>
                </a:lnTo>
                <a:lnTo>
                  <a:pt x="28211" y="321806"/>
                </a:lnTo>
                <a:lnTo>
                  <a:pt x="30237" y="331695"/>
                </a:lnTo>
                <a:lnTo>
                  <a:pt x="31588" y="340192"/>
                </a:lnTo>
                <a:lnTo>
                  <a:pt x="33089" y="354714"/>
                </a:lnTo>
                <a:lnTo>
                  <a:pt x="33756" y="367518"/>
                </a:lnTo>
                <a:lnTo>
                  <a:pt x="34053" y="380511"/>
                </a:lnTo>
                <a:lnTo>
                  <a:pt x="34185" y="395811"/>
                </a:lnTo>
                <a:lnTo>
                  <a:pt x="35172" y="403891"/>
                </a:lnTo>
                <a:lnTo>
                  <a:pt x="36783" y="412136"/>
                </a:lnTo>
                <a:lnTo>
                  <a:pt x="38810" y="420489"/>
                </a:lnTo>
                <a:lnTo>
                  <a:pt x="40161" y="428916"/>
                </a:lnTo>
                <a:lnTo>
                  <a:pt x="41061" y="437391"/>
                </a:lnTo>
                <a:lnTo>
                  <a:pt x="41662" y="445899"/>
                </a:lnTo>
                <a:lnTo>
                  <a:pt x="42329" y="460432"/>
                </a:lnTo>
                <a:lnTo>
                  <a:pt x="42757" y="480733"/>
                </a:lnTo>
                <a:lnTo>
                  <a:pt x="42831" y="490842"/>
                </a:lnTo>
                <a:lnTo>
                  <a:pt x="43794" y="493916"/>
                </a:lnTo>
                <a:lnTo>
                  <a:pt x="45389" y="496917"/>
                </a:lnTo>
                <a:lnTo>
                  <a:pt x="49643" y="503152"/>
                </a:lnTo>
                <a:lnTo>
                  <a:pt x="60007" y="50577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311"/>
          <p:cNvSpPr/>
          <p:nvPr/>
        </p:nvSpPr>
        <p:spPr>
          <a:xfrm>
            <a:off x="3232842" y="1971928"/>
            <a:ext cx="353321" cy="462662"/>
          </a:xfrm>
          <a:custGeom>
            <a:avLst/>
            <a:gdLst/>
            <a:ahLst/>
            <a:cxnLst/>
            <a:rect l="0" t="0" r="0" b="0"/>
            <a:pathLst>
              <a:path w="353321" h="462662">
                <a:moveTo>
                  <a:pt x="1847" y="102617"/>
                </a:moveTo>
                <a:lnTo>
                  <a:pt x="1847" y="88964"/>
                </a:lnTo>
                <a:lnTo>
                  <a:pt x="2800" y="83990"/>
                </a:lnTo>
                <a:lnTo>
                  <a:pt x="8691" y="71486"/>
                </a:lnTo>
                <a:lnTo>
                  <a:pt x="13779" y="61476"/>
                </a:lnTo>
                <a:lnTo>
                  <a:pt x="17422" y="57092"/>
                </a:lnTo>
                <a:lnTo>
                  <a:pt x="26550" y="49681"/>
                </a:lnTo>
                <a:lnTo>
                  <a:pt x="36956" y="43212"/>
                </a:lnTo>
                <a:lnTo>
                  <a:pt x="47931" y="37162"/>
                </a:lnTo>
                <a:lnTo>
                  <a:pt x="59159" y="31298"/>
                </a:lnTo>
                <a:lnTo>
                  <a:pt x="65773" y="28401"/>
                </a:lnTo>
                <a:lnTo>
                  <a:pt x="73039" y="25517"/>
                </a:lnTo>
                <a:lnTo>
                  <a:pt x="90638" y="18820"/>
                </a:lnTo>
                <a:lnTo>
                  <a:pt x="114335" y="9494"/>
                </a:lnTo>
                <a:lnTo>
                  <a:pt x="125417" y="6245"/>
                </a:lnTo>
                <a:lnTo>
                  <a:pt x="135662" y="4079"/>
                </a:lnTo>
                <a:lnTo>
                  <a:pt x="145350" y="2635"/>
                </a:lnTo>
                <a:lnTo>
                  <a:pt x="153713" y="1672"/>
                </a:lnTo>
                <a:lnTo>
                  <a:pt x="161194" y="1030"/>
                </a:lnTo>
                <a:lnTo>
                  <a:pt x="168086" y="602"/>
                </a:lnTo>
                <a:lnTo>
                  <a:pt x="183364" y="127"/>
                </a:lnTo>
                <a:lnTo>
                  <a:pt x="191438" y="0"/>
                </a:lnTo>
                <a:lnTo>
                  <a:pt x="198726" y="868"/>
                </a:lnTo>
                <a:lnTo>
                  <a:pt x="205490" y="2399"/>
                </a:lnTo>
                <a:lnTo>
                  <a:pt x="211904" y="4373"/>
                </a:lnTo>
                <a:lnTo>
                  <a:pt x="218085" y="6640"/>
                </a:lnTo>
                <a:lnTo>
                  <a:pt x="224111" y="9105"/>
                </a:lnTo>
                <a:lnTo>
                  <a:pt x="230033" y="11700"/>
                </a:lnTo>
                <a:lnTo>
                  <a:pt x="241693" y="17125"/>
                </a:lnTo>
                <a:lnTo>
                  <a:pt x="264701" y="28368"/>
                </a:lnTo>
                <a:lnTo>
                  <a:pt x="270428" y="32162"/>
                </a:lnTo>
                <a:lnTo>
                  <a:pt x="276151" y="36597"/>
                </a:lnTo>
                <a:lnTo>
                  <a:pt x="286638" y="46604"/>
                </a:lnTo>
                <a:lnTo>
                  <a:pt x="294474" y="57402"/>
                </a:lnTo>
                <a:lnTo>
                  <a:pt x="301131" y="68551"/>
                </a:lnTo>
                <a:lnTo>
                  <a:pt x="304240" y="74192"/>
                </a:lnTo>
                <a:lnTo>
                  <a:pt x="307694" y="88078"/>
                </a:lnTo>
                <a:lnTo>
                  <a:pt x="308615" y="95782"/>
                </a:lnTo>
                <a:lnTo>
                  <a:pt x="309229" y="105680"/>
                </a:lnTo>
                <a:lnTo>
                  <a:pt x="309912" y="129378"/>
                </a:lnTo>
                <a:lnTo>
                  <a:pt x="309141" y="143318"/>
                </a:lnTo>
                <a:lnTo>
                  <a:pt x="307675" y="158326"/>
                </a:lnTo>
                <a:lnTo>
                  <a:pt x="305745" y="174046"/>
                </a:lnTo>
                <a:lnTo>
                  <a:pt x="301601" y="190241"/>
                </a:lnTo>
                <a:lnTo>
                  <a:pt x="295980" y="206753"/>
                </a:lnTo>
                <a:lnTo>
                  <a:pt x="289376" y="223476"/>
                </a:lnTo>
                <a:lnTo>
                  <a:pt x="282116" y="239387"/>
                </a:lnTo>
                <a:lnTo>
                  <a:pt x="274418" y="254757"/>
                </a:lnTo>
                <a:lnTo>
                  <a:pt x="266429" y="269766"/>
                </a:lnTo>
                <a:lnTo>
                  <a:pt x="259198" y="281677"/>
                </a:lnTo>
                <a:lnTo>
                  <a:pt x="252472" y="291523"/>
                </a:lnTo>
                <a:lnTo>
                  <a:pt x="246083" y="299992"/>
                </a:lnTo>
                <a:lnTo>
                  <a:pt x="239918" y="307542"/>
                </a:lnTo>
                <a:lnTo>
                  <a:pt x="233904" y="314481"/>
                </a:lnTo>
                <a:lnTo>
                  <a:pt x="227989" y="321012"/>
                </a:lnTo>
                <a:lnTo>
                  <a:pt x="221189" y="327271"/>
                </a:lnTo>
                <a:lnTo>
                  <a:pt x="213798" y="333349"/>
                </a:lnTo>
                <a:lnTo>
                  <a:pt x="206012" y="339305"/>
                </a:lnTo>
                <a:lnTo>
                  <a:pt x="199870" y="345182"/>
                </a:lnTo>
                <a:lnTo>
                  <a:pt x="190505" y="356791"/>
                </a:lnTo>
                <a:lnTo>
                  <a:pt x="180628" y="365760"/>
                </a:lnTo>
                <a:lnTo>
                  <a:pt x="175327" y="369486"/>
                </a:lnTo>
                <a:lnTo>
                  <a:pt x="167983" y="373874"/>
                </a:lnTo>
                <a:lnTo>
                  <a:pt x="159277" y="378705"/>
                </a:lnTo>
                <a:lnTo>
                  <a:pt x="149663" y="383831"/>
                </a:lnTo>
                <a:lnTo>
                  <a:pt x="139444" y="388200"/>
                </a:lnTo>
                <a:lnTo>
                  <a:pt x="128821" y="392066"/>
                </a:lnTo>
                <a:lnTo>
                  <a:pt x="88947" y="405113"/>
                </a:lnTo>
                <a:lnTo>
                  <a:pt x="80869" y="407151"/>
                </a:lnTo>
                <a:lnTo>
                  <a:pt x="73578" y="408510"/>
                </a:lnTo>
                <a:lnTo>
                  <a:pt x="66813" y="409415"/>
                </a:lnTo>
                <a:lnTo>
                  <a:pt x="60398" y="409066"/>
                </a:lnTo>
                <a:lnTo>
                  <a:pt x="54216" y="407882"/>
                </a:lnTo>
                <a:lnTo>
                  <a:pt x="48190" y="406139"/>
                </a:lnTo>
                <a:lnTo>
                  <a:pt x="33874" y="401663"/>
                </a:lnTo>
                <a:lnTo>
                  <a:pt x="26056" y="399136"/>
                </a:lnTo>
                <a:lnTo>
                  <a:pt x="20844" y="396499"/>
                </a:lnTo>
                <a:lnTo>
                  <a:pt x="17369" y="393788"/>
                </a:lnTo>
                <a:lnTo>
                  <a:pt x="7399" y="382882"/>
                </a:lnTo>
                <a:lnTo>
                  <a:pt x="2691" y="378043"/>
                </a:lnTo>
                <a:lnTo>
                  <a:pt x="505" y="372911"/>
                </a:lnTo>
                <a:lnTo>
                  <a:pt x="0" y="367586"/>
                </a:lnTo>
                <a:lnTo>
                  <a:pt x="1300" y="353529"/>
                </a:lnTo>
                <a:lnTo>
                  <a:pt x="1483" y="349901"/>
                </a:lnTo>
                <a:lnTo>
                  <a:pt x="6290" y="335694"/>
                </a:lnTo>
                <a:lnTo>
                  <a:pt x="11125" y="324952"/>
                </a:lnTo>
                <a:lnTo>
                  <a:pt x="16448" y="314780"/>
                </a:lnTo>
                <a:lnTo>
                  <a:pt x="21989" y="307084"/>
                </a:lnTo>
                <a:lnTo>
                  <a:pt x="30167" y="300488"/>
                </a:lnTo>
                <a:lnTo>
                  <a:pt x="35014" y="297396"/>
                </a:lnTo>
                <a:lnTo>
                  <a:pt x="42056" y="293430"/>
                </a:lnTo>
                <a:lnTo>
                  <a:pt x="60040" y="283942"/>
                </a:lnTo>
                <a:lnTo>
                  <a:pt x="82484" y="272442"/>
                </a:lnTo>
                <a:lnTo>
                  <a:pt x="88943" y="270126"/>
                </a:lnTo>
                <a:lnTo>
                  <a:pt x="95154" y="268582"/>
                </a:lnTo>
                <a:lnTo>
                  <a:pt x="101199" y="267553"/>
                </a:lnTo>
                <a:lnTo>
                  <a:pt x="108087" y="266866"/>
                </a:lnTo>
                <a:lnTo>
                  <a:pt x="115536" y="266409"/>
                </a:lnTo>
                <a:lnTo>
                  <a:pt x="130481" y="265901"/>
                </a:lnTo>
                <a:lnTo>
                  <a:pt x="143473" y="265675"/>
                </a:lnTo>
                <a:lnTo>
                  <a:pt x="150557" y="266567"/>
                </a:lnTo>
                <a:lnTo>
                  <a:pt x="158137" y="268114"/>
                </a:lnTo>
                <a:lnTo>
                  <a:pt x="166048" y="270098"/>
                </a:lnTo>
                <a:lnTo>
                  <a:pt x="172274" y="272374"/>
                </a:lnTo>
                <a:lnTo>
                  <a:pt x="181733" y="277442"/>
                </a:lnTo>
                <a:lnTo>
                  <a:pt x="187494" y="280127"/>
                </a:lnTo>
                <a:lnTo>
                  <a:pt x="194192" y="282869"/>
                </a:lnTo>
                <a:lnTo>
                  <a:pt x="201515" y="285650"/>
                </a:lnTo>
                <a:lnTo>
                  <a:pt x="212191" y="291280"/>
                </a:lnTo>
                <a:lnTo>
                  <a:pt x="222968" y="299814"/>
                </a:lnTo>
                <a:lnTo>
                  <a:pt x="231176" y="307424"/>
                </a:lnTo>
                <a:lnTo>
                  <a:pt x="262624" y="337912"/>
                </a:lnTo>
                <a:lnTo>
                  <a:pt x="272688" y="350385"/>
                </a:lnTo>
                <a:lnTo>
                  <a:pt x="280336" y="362278"/>
                </a:lnTo>
                <a:lnTo>
                  <a:pt x="286910" y="373914"/>
                </a:lnTo>
                <a:lnTo>
                  <a:pt x="295966" y="386624"/>
                </a:lnTo>
                <a:lnTo>
                  <a:pt x="304682" y="400974"/>
                </a:lnTo>
                <a:lnTo>
                  <a:pt x="307891" y="409210"/>
                </a:lnTo>
                <a:lnTo>
                  <a:pt x="310269" y="416998"/>
                </a:lnTo>
                <a:lnTo>
                  <a:pt x="316963" y="431140"/>
                </a:lnTo>
                <a:lnTo>
                  <a:pt x="327759" y="444934"/>
                </a:lnTo>
                <a:lnTo>
                  <a:pt x="330564" y="447986"/>
                </a:lnTo>
                <a:lnTo>
                  <a:pt x="333387" y="450020"/>
                </a:lnTo>
                <a:lnTo>
                  <a:pt x="339064" y="452281"/>
                </a:lnTo>
                <a:lnTo>
                  <a:pt x="340958" y="453836"/>
                </a:lnTo>
                <a:lnTo>
                  <a:pt x="342221" y="455825"/>
                </a:lnTo>
                <a:lnTo>
                  <a:pt x="353320" y="46266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12"/>
          <p:cNvSpPr/>
          <p:nvPr/>
        </p:nvSpPr>
        <p:spPr>
          <a:xfrm>
            <a:off x="3646170" y="2108835"/>
            <a:ext cx="351473" cy="308611"/>
          </a:xfrm>
          <a:custGeom>
            <a:avLst/>
            <a:gdLst/>
            <a:ahLst/>
            <a:cxnLst/>
            <a:rect l="0" t="0" r="0" b="0"/>
            <a:pathLst>
              <a:path w="351473" h="308611">
                <a:moveTo>
                  <a:pt x="0" y="0"/>
                </a:moveTo>
                <a:lnTo>
                  <a:pt x="28370" y="28370"/>
                </a:lnTo>
                <a:lnTo>
                  <a:pt x="84061" y="89953"/>
                </a:lnTo>
                <a:lnTo>
                  <a:pt x="111020" y="118401"/>
                </a:lnTo>
                <a:lnTo>
                  <a:pt x="147618" y="155837"/>
                </a:lnTo>
                <a:lnTo>
                  <a:pt x="158419" y="165804"/>
                </a:lnTo>
                <a:lnTo>
                  <a:pt x="168478" y="174353"/>
                </a:lnTo>
                <a:lnTo>
                  <a:pt x="237008" y="229067"/>
                </a:lnTo>
                <a:lnTo>
                  <a:pt x="253255" y="243199"/>
                </a:lnTo>
                <a:lnTo>
                  <a:pt x="265039" y="254525"/>
                </a:lnTo>
                <a:lnTo>
                  <a:pt x="273848" y="263981"/>
                </a:lnTo>
                <a:lnTo>
                  <a:pt x="282578" y="272190"/>
                </a:lnTo>
                <a:lnTo>
                  <a:pt x="291255" y="279567"/>
                </a:lnTo>
                <a:lnTo>
                  <a:pt x="299897" y="286390"/>
                </a:lnTo>
                <a:lnTo>
                  <a:pt x="306611" y="290939"/>
                </a:lnTo>
                <a:lnTo>
                  <a:pt x="316612" y="295993"/>
                </a:lnTo>
                <a:lnTo>
                  <a:pt x="319659" y="298294"/>
                </a:lnTo>
                <a:lnTo>
                  <a:pt x="321691" y="300780"/>
                </a:lnTo>
                <a:lnTo>
                  <a:pt x="323046" y="303390"/>
                </a:lnTo>
                <a:lnTo>
                  <a:pt x="324901" y="305130"/>
                </a:lnTo>
                <a:lnTo>
                  <a:pt x="327091" y="306290"/>
                </a:lnTo>
                <a:lnTo>
                  <a:pt x="351472" y="3086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13"/>
          <p:cNvSpPr/>
          <p:nvPr/>
        </p:nvSpPr>
        <p:spPr>
          <a:xfrm>
            <a:off x="3719011" y="2143125"/>
            <a:ext cx="244342" cy="265748"/>
          </a:xfrm>
          <a:custGeom>
            <a:avLst/>
            <a:gdLst/>
            <a:ahLst/>
            <a:cxnLst/>
            <a:rect l="0" t="0" r="0" b="0"/>
            <a:pathLst>
              <a:path w="244342" h="265748">
                <a:moveTo>
                  <a:pt x="244341" y="0"/>
                </a:moveTo>
                <a:lnTo>
                  <a:pt x="232409" y="11931"/>
                </a:lnTo>
                <a:lnTo>
                  <a:pt x="228767" y="14621"/>
                </a:lnTo>
                <a:lnTo>
                  <a:pt x="224433" y="17368"/>
                </a:lnTo>
                <a:lnTo>
                  <a:pt x="219639" y="20151"/>
                </a:lnTo>
                <a:lnTo>
                  <a:pt x="215490" y="23911"/>
                </a:lnTo>
                <a:lnTo>
                  <a:pt x="211772" y="28323"/>
                </a:lnTo>
                <a:lnTo>
                  <a:pt x="208341" y="33169"/>
                </a:lnTo>
                <a:lnTo>
                  <a:pt x="204149" y="38305"/>
                </a:lnTo>
                <a:lnTo>
                  <a:pt x="199448" y="43634"/>
                </a:lnTo>
                <a:lnTo>
                  <a:pt x="194410" y="49092"/>
                </a:lnTo>
                <a:lnTo>
                  <a:pt x="164565" y="79527"/>
                </a:lnTo>
                <a:lnTo>
                  <a:pt x="154962" y="90165"/>
                </a:lnTo>
                <a:lnTo>
                  <a:pt x="146655" y="100115"/>
                </a:lnTo>
                <a:lnTo>
                  <a:pt x="139212" y="109606"/>
                </a:lnTo>
                <a:lnTo>
                  <a:pt x="132345" y="117838"/>
                </a:lnTo>
                <a:lnTo>
                  <a:pt x="125862" y="125231"/>
                </a:lnTo>
                <a:lnTo>
                  <a:pt x="119635" y="132065"/>
                </a:lnTo>
                <a:lnTo>
                  <a:pt x="105097" y="147278"/>
                </a:lnTo>
                <a:lnTo>
                  <a:pt x="97218" y="155335"/>
                </a:lnTo>
                <a:lnTo>
                  <a:pt x="89109" y="164517"/>
                </a:lnTo>
                <a:lnTo>
                  <a:pt x="80846" y="174448"/>
                </a:lnTo>
                <a:lnTo>
                  <a:pt x="72479" y="184878"/>
                </a:lnTo>
                <a:lnTo>
                  <a:pt x="64044" y="194690"/>
                </a:lnTo>
                <a:lnTo>
                  <a:pt x="55563" y="204088"/>
                </a:lnTo>
                <a:lnTo>
                  <a:pt x="35055" y="225888"/>
                </a:lnTo>
                <a:lnTo>
                  <a:pt x="20405" y="240919"/>
                </a:lnTo>
                <a:lnTo>
                  <a:pt x="702" y="260774"/>
                </a:lnTo>
                <a:lnTo>
                  <a:pt x="0" y="262432"/>
                </a:lnTo>
                <a:lnTo>
                  <a:pt x="485" y="263537"/>
                </a:lnTo>
                <a:lnTo>
                  <a:pt x="4311" y="26574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14"/>
          <p:cNvSpPr/>
          <p:nvPr/>
        </p:nvSpPr>
        <p:spPr>
          <a:xfrm>
            <a:off x="4083367" y="2185987"/>
            <a:ext cx="334329" cy="42864"/>
          </a:xfrm>
          <a:custGeom>
            <a:avLst/>
            <a:gdLst/>
            <a:ahLst/>
            <a:cxnLst/>
            <a:rect l="0" t="0" r="0" b="0"/>
            <a:pathLst>
              <a:path w="334329" h="42864">
                <a:moveTo>
                  <a:pt x="0" y="42863"/>
                </a:moveTo>
                <a:lnTo>
                  <a:pt x="13653" y="38312"/>
                </a:lnTo>
                <a:lnTo>
                  <a:pt x="20532" y="36971"/>
                </a:lnTo>
                <a:lnTo>
                  <a:pt x="27975" y="36077"/>
                </a:lnTo>
                <a:lnTo>
                  <a:pt x="35795" y="35482"/>
                </a:lnTo>
                <a:lnTo>
                  <a:pt x="42914" y="35084"/>
                </a:lnTo>
                <a:lnTo>
                  <a:pt x="55903" y="34643"/>
                </a:lnTo>
                <a:lnTo>
                  <a:pt x="62986" y="33573"/>
                </a:lnTo>
                <a:lnTo>
                  <a:pt x="70566" y="31907"/>
                </a:lnTo>
                <a:lnTo>
                  <a:pt x="78476" y="29844"/>
                </a:lnTo>
                <a:lnTo>
                  <a:pt x="86608" y="28468"/>
                </a:lnTo>
                <a:lnTo>
                  <a:pt x="94886" y="27551"/>
                </a:lnTo>
                <a:lnTo>
                  <a:pt x="103262" y="26940"/>
                </a:lnTo>
                <a:lnTo>
                  <a:pt x="116466" y="24628"/>
                </a:lnTo>
                <a:lnTo>
                  <a:pt x="132889" y="21181"/>
                </a:lnTo>
                <a:lnTo>
                  <a:pt x="151458" y="16978"/>
                </a:lnTo>
                <a:lnTo>
                  <a:pt x="166694" y="14176"/>
                </a:lnTo>
                <a:lnTo>
                  <a:pt x="179709" y="12308"/>
                </a:lnTo>
                <a:lnTo>
                  <a:pt x="191244" y="11063"/>
                </a:lnTo>
                <a:lnTo>
                  <a:pt x="203696" y="9280"/>
                </a:lnTo>
                <a:lnTo>
                  <a:pt x="230232" y="4760"/>
                </a:lnTo>
                <a:lnTo>
                  <a:pt x="242070" y="3173"/>
                </a:lnTo>
                <a:lnTo>
                  <a:pt x="252820" y="2115"/>
                </a:lnTo>
                <a:lnTo>
                  <a:pt x="270480" y="940"/>
                </a:lnTo>
                <a:lnTo>
                  <a:pt x="281503" y="418"/>
                </a:lnTo>
                <a:lnTo>
                  <a:pt x="294658" y="186"/>
                </a:lnTo>
                <a:lnTo>
                  <a:pt x="33432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15"/>
          <p:cNvSpPr/>
          <p:nvPr/>
        </p:nvSpPr>
        <p:spPr>
          <a:xfrm>
            <a:off x="4469129" y="1975884"/>
            <a:ext cx="377026" cy="346082"/>
          </a:xfrm>
          <a:custGeom>
            <a:avLst/>
            <a:gdLst/>
            <a:ahLst/>
            <a:cxnLst/>
            <a:rect l="0" t="0" r="0" b="0"/>
            <a:pathLst>
              <a:path w="377026" h="346082">
                <a:moveTo>
                  <a:pt x="0" y="81516"/>
                </a:moveTo>
                <a:lnTo>
                  <a:pt x="0" y="72414"/>
                </a:lnTo>
                <a:lnTo>
                  <a:pt x="953" y="68780"/>
                </a:lnTo>
                <a:lnTo>
                  <a:pt x="4551" y="62203"/>
                </a:lnTo>
                <a:lnTo>
                  <a:pt x="11866" y="53565"/>
                </a:lnTo>
                <a:lnTo>
                  <a:pt x="20514" y="44328"/>
                </a:lnTo>
                <a:lnTo>
                  <a:pt x="27532" y="37048"/>
                </a:lnTo>
                <a:lnTo>
                  <a:pt x="38907" y="30637"/>
                </a:lnTo>
                <a:lnTo>
                  <a:pt x="55392" y="23660"/>
                </a:lnTo>
                <a:lnTo>
                  <a:pt x="78594" y="14210"/>
                </a:lnTo>
                <a:lnTo>
                  <a:pt x="89544" y="10927"/>
                </a:lnTo>
                <a:lnTo>
                  <a:pt x="99701" y="8739"/>
                </a:lnTo>
                <a:lnTo>
                  <a:pt x="150187" y="677"/>
                </a:lnTo>
                <a:lnTo>
                  <a:pt x="164895" y="0"/>
                </a:lnTo>
                <a:lnTo>
                  <a:pt x="179463" y="502"/>
                </a:lnTo>
                <a:lnTo>
                  <a:pt x="193937" y="1789"/>
                </a:lnTo>
                <a:lnTo>
                  <a:pt x="207396" y="3600"/>
                </a:lnTo>
                <a:lnTo>
                  <a:pt x="220179" y="5759"/>
                </a:lnTo>
                <a:lnTo>
                  <a:pt x="232512" y="8151"/>
                </a:lnTo>
                <a:lnTo>
                  <a:pt x="241685" y="10699"/>
                </a:lnTo>
                <a:lnTo>
                  <a:pt x="248754" y="13349"/>
                </a:lnTo>
                <a:lnTo>
                  <a:pt x="254419" y="16069"/>
                </a:lnTo>
                <a:lnTo>
                  <a:pt x="258195" y="18834"/>
                </a:lnTo>
                <a:lnTo>
                  <a:pt x="260712" y="21631"/>
                </a:lnTo>
                <a:lnTo>
                  <a:pt x="262391" y="24447"/>
                </a:lnTo>
                <a:lnTo>
                  <a:pt x="264256" y="32657"/>
                </a:lnTo>
                <a:lnTo>
                  <a:pt x="264753" y="37513"/>
                </a:lnTo>
                <a:lnTo>
                  <a:pt x="264132" y="41703"/>
                </a:lnTo>
                <a:lnTo>
                  <a:pt x="260902" y="48899"/>
                </a:lnTo>
                <a:lnTo>
                  <a:pt x="253752" y="57812"/>
                </a:lnTo>
                <a:lnTo>
                  <a:pt x="244224" y="68123"/>
                </a:lnTo>
                <a:lnTo>
                  <a:pt x="222585" y="90265"/>
                </a:lnTo>
                <a:lnTo>
                  <a:pt x="216971" y="95921"/>
                </a:lnTo>
                <a:lnTo>
                  <a:pt x="210369" y="101597"/>
                </a:lnTo>
                <a:lnTo>
                  <a:pt x="203112" y="107285"/>
                </a:lnTo>
                <a:lnTo>
                  <a:pt x="195415" y="112983"/>
                </a:lnTo>
                <a:lnTo>
                  <a:pt x="186474" y="120591"/>
                </a:lnTo>
                <a:lnTo>
                  <a:pt x="176704" y="129474"/>
                </a:lnTo>
                <a:lnTo>
                  <a:pt x="166381" y="139205"/>
                </a:lnTo>
                <a:lnTo>
                  <a:pt x="157593" y="146645"/>
                </a:lnTo>
                <a:lnTo>
                  <a:pt x="149830" y="152558"/>
                </a:lnTo>
                <a:lnTo>
                  <a:pt x="142749" y="157452"/>
                </a:lnTo>
                <a:lnTo>
                  <a:pt x="135171" y="161667"/>
                </a:lnTo>
                <a:lnTo>
                  <a:pt x="127262" y="165430"/>
                </a:lnTo>
                <a:lnTo>
                  <a:pt x="119132" y="168891"/>
                </a:lnTo>
                <a:lnTo>
                  <a:pt x="115616" y="171198"/>
                </a:lnTo>
                <a:lnTo>
                  <a:pt x="115178" y="172737"/>
                </a:lnTo>
                <a:lnTo>
                  <a:pt x="116790" y="173762"/>
                </a:lnTo>
                <a:lnTo>
                  <a:pt x="118818" y="173493"/>
                </a:lnTo>
                <a:lnTo>
                  <a:pt x="127175" y="168564"/>
                </a:lnTo>
                <a:lnTo>
                  <a:pt x="136215" y="163701"/>
                </a:lnTo>
                <a:lnTo>
                  <a:pt x="142245" y="162023"/>
                </a:lnTo>
                <a:lnTo>
                  <a:pt x="149123" y="160905"/>
                </a:lnTo>
                <a:lnTo>
                  <a:pt x="156565" y="160160"/>
                </a:lnTo>
                <a:lnTo>
                  <a:pt x="180075" y="156791"/>
                </a:lnTo>
                <a:lnTo>
                  <a:pt x="194345" y="154559"/>
                </a:lnTo>
                <a:lnTo>
                  <a:pt x="209574" y="153071"/>
                </a:lnTo>
                <a:lnTo>
                  <a:pt x="225441" y="152079"/>
                </a:lnTo>
                <a:lnTo>
                  <a:pt x="264918" y="150683"/>
                </a:lnTo>
                <a:lnTo>
                  <a:pt x="273767" y="150487"/>
                </a:lnTo>
                <a:lnTo>
                  <a:pt x="282524" y="151309"/>
                </a:lnTo>
                <a:lnTo>
                  <a:pt x="291219" y="152810"/>
                </a:lnTo>
                <a:lnTo>
                  <a:pt x="299874" y="154763"/>
                </a:lnTo>
                <a:lnTo>
                  <a:pt x="308501" y="157017"/>
                </a:lnTo>
                <a:lnTo>
                  <a:pt x="317110" y="159472"/>
                </a:lnTo>
                <a:lnTo>
                  <a:pt x="325707" y="162062"/>
                </a:lnTo>
                <a:lnTo>
                  <a:pt x="333343" y="164740"/>
                </a:lnTo>
                <a:lnTo>
                  <a:pt x="340339" y="167479"/>
                </a:lnTo>
                <a:lnTo>
                  <a:pt x="346908" y="170257"/>
                </a:lnTo>
                <a:lnTo>
                  <a:pt x="356746" y="175884"/>
                </a:lnTo>
                <a:lnTo>
                  <a:pt x="360704" y="178718"/>
                </a:lnTo>
                <a:lnTo>
                  <a:pt x="367641" y="186946"/>
                </a:lnTo>
                <a:lnTo>
                  <a:pt x="372946" y="196001"/>
                </a:lnTo>
                <a:lnTo>
                  <a:pt x="375304" y="203201"/>
                </a:lnTo>
                <a:lnTo>
                  <a:pt x="376352" y="212115"/>
                </a:lnTo>
                <a:lnTo>
                  <a:pt x="376632" y="217160"/>
                </a:lnTo>
                <a:lnTo>
                  <a:pt x="376942" y="230384"/>
                </a:lnTo>
                <a:lnTo>
                  <a:pt x="377025" y="237911"/>
                </a:lnTo>
                <a:lnTo>
                  <a:pt x="375175" y="244834"/>
                </a:lnTo>
                <a:lnTo>
                  <a:pt x="372037" y="251355"/>
                </a:lnTo>
                <a:lnTo>
                  <a:pt x="368040" y="257607"/>
                </a:lnTo>
                <a:lnTo>
                  <a:pt x="365375" y="263680"/>
                </a:lnTo>
                <a:lnTo>
                  <a:pt x="363599" y="269633"/>
                </a:lnTo>
                <a:lnTo>
                  <a:pt x="362414" y="275507"/>
                </a:lnTo>
                <a:lnTo>
                  <a:pt x="359720" y="280376"/>
                </a:lnTo>
                <a:lnTo>
                  <a:pt x="351646" y="288326"/>
                </a:lnTo>
                <a:lnTo>
                  <a:pt x="342063" y="294636"/>
                </a:lnTo>
                <a:lnTo>
                  <a:pt x="313636" y="311808"/>
                </a:lnTo>
                <a:lnTo>
                  <a:pt x="297673" y="319816"/>
                </a:lnTo>
                <a:lnTo>
                  <a:pt x="281317" y="327060"/>
                </a:lnTo>
                <a:lnTo>
                  <a:pt x="264697" y="333794"/>
                </a:lnTo>
                <a:lnTo>
                  <a:pt x="251713" y="338284"/>
                </a:lnTo>
                <a:lnTo>
                  <a:pt x="241151" y="341277"/>
                </a:lnTo>
                <a:lnTo>
                  <a:pt x="232205" y="343272"/>
                </a:lnTo>
                <a:lnTo>
                  <a:pt x="224336" y="344603"/>
                </a:lnTo>
                <a:lnTo>
                  <a:pt x="217185" y="345490"/>
                </a:lnTo>
                <a:lnTo>
                  <a:pt x="210513" y="346081"/>
                </a:lnTo>
                <a:lnTo>
                  <a:pt x="204159" y="345522"/>
                </a:lnTo>
                <a:lnTo>
                  <a:pt x="198019" y="344198"/>
                </a:lnTo>
                <a:lnTo>
                  <a:pt x="187069" y="341138"/>
                </a:lnTo>
                <a:lnTo>
                  <a:pt x="179027" y="339778"/>
                </a:lnTo>
                <a:lnTo>
                  <a:pt x="169738" y="339174"/>
                </a:lnTo>
                <a:lnTo>
                  <a:pt x="164593" y="339013"/>
                </a:lnTo>
                <a:lnTo>
                  <a:pt x="160212" y="337953"/>
                </a:lnTo>
                <a:lnTo>
                  <a:pt x="148875" y="331948"/>
                </a:lnTo>
                <a:lnTo>
                  <a:pt x="137252" y="325929"/>
                </a:lnTo>
                <a:lnTo>
                  <a:pt x="126604" y="318293"/>
                </a:lnTo>
                <a:lnTo>
                  <a:pt x="124408" y="315567"/>
                </a:lnTo>
                <a:lnTo>
                  <a:pt x="122944" y="312798"/>
                </a:lnTo>
                <a:lnTo>
                  <a:pt x="120016" y="30440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16"/>
          <p:cNvSpPr/>
          <p:nvPr/>
        </p:nvSpPr>
        <p:spPr>
          <a:xfrm>
            <a:off x="5052059" y="2117800"/>
            <a:ext cx="368619" cy="30265"/>
          </a:xfrm>
          <a:custGeom>
            <a:avLst/>
            <a:gdLst/>
            <a:ahLst/>
            <a:cxnLst/>
            <a:rect l="0" t="0" r="0" b="0"/>
            <a:pathLst>
              <a:path w="368619" h="30265">
                <a:moveTo>
                  <a:pt x="0" y="25325"/>
                </a:moveTo>
                <a:lnTo>
                  <a:pt x="19313" y="25325"/>
                </a:lnTo>
                <a:lnTo>
                  <a:pt x="24306" y="26277"/>
                </a:lnTo>
                <a:lnTo>
                  <a:pt x="30492" y="27864"/>
                </a:lnTo>
                <a:lnTo>
                  <a:pt x="37473" y="29875"/>
                </a:lnTo>
                <a:lnTo>
                  <a:pt x="43079" y="30264"/>
                </a:lnTo>
                <a:lnTo>
                  <a:pt x="47770" y="29570"/>
                </a:lnTo>
                <a:lnTo>
                  <a:pt x="51850" y="28155"/>
                </a:lnTo>
                <a:lnTo>
                  <a:pt x="59332" y="27211"/>
                </a:lnTo>
                <a:lnTo>
                  <a:pt x="69082" y="26582"/>
                </a:lnTo>
                <a:lnTo>
                  <a:pt x="89758" y="25884"/>
                </a:lnTo>
                <a:lnTo>
                  <a:pt x="105298" y="25573"/>
                </a:lnTo>
                <a:lnTo>
                  <a:pt x="113061" y="24538"/>
                </a:lnTo>
                <a:lnTo>
                  <a:pt x="121095" y="22895"/>
                </a:lnTo>
                <a:lnTo>
                  <a:pt x="129308" y="20847"/>
                </a:lnTo>
                <a:lnTo>
                  <a:pt x="141450" y="18530"/>
                </a:lnTo>
                <a:lnTo>
                  <a:pt x="172722" y="13415"/>
                </a:lnTo>
                <a:lnTo>
                  <a:pt x="186586" y="11670"/>
                </a:lnTo>
                <a:lnTo>
                  <a:pt x="198686" y="10506"/>
                </a:lnTo>
                <a:lnTo>
                  <a:pt x="209610" y="9731"/>
                </a:lnTo>
                <a:lnTo>
                  <a:pt x="218797" y="8261"/>
                </a:lnTo>
                <a:lnTo>
                  <a:pt x="226828" y="6329"/>
                </a:lnTo>
                <a:lnTo>
                  <a:pt x="234086" y="4088"/>
                </a:lnTo>
                <a:lnTo>
                  <a:pt x="245592" y="2594"/>
                </a:lnTo>
                <a:lnTo>
                  <a:pt x="259931" y="1599"/>
                </a:lnTo>
                <a:lnTo>
                  <a:pt x="276158" y="935"/>
                </a:lnTo>
                <a:lnTo>
                  <a:pt x="311967" y="197"/>
                </a:lnTo>
                <a:lnTo>
                  <a:pt x="330851" y="0"/>
                </a:lnTo>
                <a:lnTo>
                  <a:pt x="343440" y="822"/>
                </a:lnTo>
                <a:lnTo>
                  <a:pt x="351832" y="2322"/>
                </a:lnTo>
                <a:lnTo>
                  <a:pt x="368618" y="81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17"/>
          <p:cNvSpPr/>
          <p:nvPr/>
        </p:nvSpPr>
        <p:spPr>
          <a:xfrm>
            <a:off x="5163502" y="2220277"/>
            <a:ext cx="300039" cy="30657"/>
          </a:xfrm>
          <a:custGeom>
            <a:avLst/>
            <a:gdLst/>
            <a:ahLst/>
            <a:cxnLst/>
            <a:rect l="0" t="0" r="0" b="0"/>
            <a:pathLst>
              <a:path w="300039" h="30657">
                <a:moveTo>
                  <a:pt x="0" y="25718"/>
                </a:moveTo>
                <a:lnTo>
                  <a:pt x="11932" y="25718"/>
                </a:lnTo>
                <a:lnTo>
                  <a:pt x="17479" y="26670"/>
                </a:lnTo>
                <a:lnTo>
                  <a:pt x="24988" y="28258"/>
                </a:lnTo>
                <a:lnTo>
                  <a:pt x="33804" y="30268"/>
                </a:lnTo>
                <a:lnTo>
                  <a:pt x="43491" y="30656"/>
                </a:lnTo>
                <a:lnTo>
                  <a:pt x="53759" y="29963"/>
                </a:lnTo>
                <a:lnTo>
                  <a:pt x="64414" y="28548"/>
                </a:lnTo>
                <a:lnTo>
                  <a:pt x="74375" y="27604"/>
                </a:lnTo>
                <a:lnTo>
                  <a:pt x="83874" y="26975"/>
                </a:lnTo>
                <a:lnTo>
                  <a:pt x="93063" y="26556"/>
                </a:lnTo>
                <a:lnTo>
                  <a:pt x="101095" y="25324"/>
                </a:lnTo>
                <a:lnTo>
                  <a:pt x="108354" y="23550"/>
                </a:lnTo>
                <a:lnTo>
                  <a:pt x="115098" y="21415"/>
                </a:lnTo>
                <a:lnTo>
                  <a:pt x="122452" y="19992"/>
                </a:lnTo>
                <a:lnTo>
                  <a:pt x="130213" y="19043"/>
                </a:lnTo>
                <a:lnTo>
                  <a:pt x="138244" y="18410"/>
                </a:lnTo>
                <a:lnTo>
                  <a:pt x="152170" y="16083"/>
                </a:lnTo>
                <a:lnTo>
                  <a:pt x="206060" y="5612"/>
                </a:lnTo>
                <a:lnTo>
                  <a:pt x="218336" y="3742"/>
                </a:lnTo>
                <a:lnTo>
                  <a:pt x="228424" y="2494"/>
                </a:lnTo>
                <a:lnTo>
                  <a:pt x="237055" y="1663"/>
                </a:lnTo>
                <a:lnTo>
                  <a:pt x="244714" y="1109"/>
                </a:lnTo>
                <a:lnTo>
                  <a:pt x="251725" y="739"/>
                </a:lnTo>
                <a:lnTo>
                  <a:pt x="264595" y="329"/>
                </a:lnTo>
                <a:lnTo>
                  <a:pt x="30003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18"/>
          <p:cNvSpPr/>
          <p:nvPr/>
        </p:nvSpPr>
        <p:spPr>
          <a:xfrm>
            <a:off x="5857875" y="1997392"/>
            <a:ext cx="42863" cy="454344"/>
          </a:xfrm>
          <a:custGeom>
            <a:avLst/>
            <a:gdLst/>
            <a:ahLst/>
            <a:cxnLst/>
            <a:rect l="0" t="0" r="0" b="0"/>
            <a:pathLst>
              <a:path w="42863" h="454344">
                <a:moveTo>
                  <a:pt x="0" y="0"/>
                </a:moveTo>
                <a:lnTo>
                  <a:pt x="0" y="36634"/>
                </a:lnTo>
                <a:lnTo>
                  <a:pt x="952" y="43472"/>
                </a:lnTo>
                <a:lnTo>
                  <a:pt x="2540" y="49937"/>
                </a:lnTo>
                <a:lnTo>
                  <a:pt x="4550" y="56151"/>
                </a:lnTo>
                <a:lnTo>
                  <a:pt x="5891" y="63151"/>
                </a:lnTo>
                <a:lnTo>
                  <a:pt x="6785" y="70676"/>
                </a:lnTo>
                <a:lnTo>
                  <a:pt x="7380" y="78550"/>
                </a:lnTo>
                <a:lnTo>
                  <a:pt x="8337" y="200089"/>
                </a:lnTo>
                <a:lnTo>
                  <a:pt x="8467" y="239424"/>
                </a:lnTo>
                <a:lnTo>
                  <a:pt x="9455" y="253913"/>
                </a:lnTo>
                <a:lnTo>
                  <a:pt x="11065" y="266431"/>
                </a:lnTo>
                <a:lnTo>
                  <a:pt x="13092" y="277633"/>
                </a:lnTo>
                <a:lnTo>
                  <a:pt x="14443" y="289864"/>
                </a:lnTo>
                <a:lnTo>
                  <a:pt x="15344" y="302780"/>
                </a:lnTo>
                <a:lnTo>
                  <a:pt x="16344" y="326974"/>
                </a:lnTo>
                <a:lnTo>
                  <a:pt x="16907" y="351305"/>
                </a:lnTo>
                <a:lnTo>
                  <a:pt x="17039" y="364415"/>
                </a:lnTo>
                <a:lnTo>
                  <a:pt x="18027" y="370579"/>
                </a:lnTo>
                <a:lnTo>
                  <a:pt x="19638" y="376592"/>
                </a:lnTo>
                <a:lnTo>
                  <a:pt x="29067" y="404483"/>
                </a:lnTo>
                <a:lnTo>
                  <a:pt x="30808" y="410625"/>
                </a:lnTo>
                <a:lnTo>
                  <a:pt x="31968" y="415673"/>
                </a:lnTo>
                <a:lnTo>
                  <a:pt x="33258" y="424773"/>
                </a:lnTo>
                <a:lnTo>
                  <a:pt x="33831" y="435168"/>
                </a:lnTo>
                <a:lnTo>
                  <a:pt x="34937" y="439655"/>
                </a:lnTo>
                <a:lnTo>
                  <a:pt x="36626" y="443598"/>
                </a:lnTo>
                <a:lnTo>
                  <a:pt x="42862" y="45434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19"/>
          <p:cNvSpPr/>
          <p:nvPr/>
        </p:nvSpPr>
        <p:spPr>
          <a:xfrm>
            <a:off x="6020752" y="2084309"/>
            <a:ext cx="213005" cy="358810"/>
          </a:xfrm>
          <a:custGeom>
            <a:avLst/>
            <a:gdLst/>
            <a:ahLst/>
            <a:cxnLst/>
            <a:rect l="0" t="0" r="0" b="0"/>
            <a:pathLst>
              <a:path w="213005" h="358810">
                <a:moveTo>
                  <a:pt x="0" y="7380"/>
                </a:moveTo>
                <a:lnTo>
                  <a:pt x="7381" y="0"/>
                </a:lnTo>
                <a:lnTo>
                  <a:pt x="7778" y="555"/>
                </a:lnTo>
                <a:lnTo>
                  <a:pt x="8219" y="3712"/>
                </a:lnTo>
                <a:lnTo>
                  <a:pt x="9290" y="5887"/>
                </a:lnTo>
                <a:lnTo>
                  <a:pt x="13019" y="10844"/>
                </a:lnTo>
                <a:lnTo>
                  <a:pt x="14394" y="14452"/>
                </a:lnTo>
                <a:lnTo>
                  <a:pt x="15923" y="23541"/>
                </a:lnTo>
                <a:lnTo>
                  <a:pt x="15378" y="37204"/>
                </a:lnTo>
                <a:lnTo>
                  <a:pt x="10199" y="111555"/>
                </a:lnTo>
                <a:lnTo>
                  <a:pt x="9296" y="131786"/>
                </a:lnTo>
                <a:lnTo>
                  <a:pt x="8894" y="147127"/>
                </a:lnTo>
                <a:lnTo>
                  <a:pt x="9739" y="158647"/>
                </a:lnTo>
                <a:lnTo>
                  <a:pt x="11256" y="172995"/>
                </a:lnTo>
                <a:lnTo>
                  <a:pt x="13219" y="189228"/>
                </a:lnTo>
                <a:lnTo>
                  <a:pt x="14527" y="201954"/>
                </a:lnTo>
                <a:lnTo>
                  <a:pt x="15400" y="212344"/>
                </a:lnTo>
                <a:lnTo>
                  <a:pt x="15982" y="221175"/>
                </a:lnTo>
                <a:lnTo>
                  <a:pt x="17322" y="228968"/>
                </a:lnTo>
                <a:lnTo>
                  <a:pt x="19168" y="236068"/>
                </a:lnTo>
                <a:lnTo>
                  <a:pt x="21351" y="242706"/>
                </a:lnTo>
                <a:lnTo>
                  <a:pt x="23759" y="249037"/>
                </a:lnTo>
                <a:lnTo>
                  <a:pt x="26317" y="255162"/>
                </a:lnTo>
                <a:lnTo>
                  <a:pt x="28975" y="261151"/>
                </a:lnTo>
                <a:lnTo>
                  <a:pt x="34468" y="272885"/>
                </a:lnTo>
                <a:lnTo>
                  <a:pt x="54303" y="313119"/>
                </a:lnTo>
                <a:lnTo>
                  <a:pt x="60012" y="322017"/>
                </a:lnTo>
                <a:lnTo>
                  <a:pt x="65725" y="329146"/>
                </a:lnTo>
                <a:lnTo>
                  <a:pt x="71438" y="335490"/>
                </a:lnTo>
                <a:lnTo>
                  <a:pt x="77153" y="341485"/>
                </a:lnTo>
                <a:lnTo>
                  <a:pt x="88582" y="353094"/>
                </a:lnTo>
                <a:lnTo>
                  <a:pt x="92393" y="355014"/>
                </a:lnTo>
                <a:lnTo>
                  <a:pt x="96838" y="356293"/>
                </a:lnTo>
                <a:lnTo>
                  <a:pt x="101706" y="357147"/>
                </a:lnTo>
                <a:lnTo>
                  <a:pt x="106856" y="357715"/>
                </a:lnTo>
                <a:lnTo>
                  <a:pt x="112195" y="358095"/>
                </a:lnTo>
                <a:lnTo>
                  <a:pt x="122254" y="358516"/>
                </a:lnTo>
                <a:lnTo>
                  <a:pt x="133273" y="358753"/>
                </a:lnTo>
                <a:lnTo>
                  <a:pt x="139560" y="358809"/>
                </a:lnTo>
                <a:lnTo>
                  <a:pt x="143522" y="356918"/>
                </a:lnTo>
                <a:lnTo>
                  <a:pt x="148069" y="353754"/>
                </a:lnTo>
                <a:lnTo>
                  <a:pt x="153005" y="349738"/>
                </a:lnTo>
                <a:lnTo>
                  <a:pt x="157249" y="346109"/>
                </a:lnTo>
                <a:lnTo>
                  <a:pt x="161030" y="342737"/>
                </a:lnTo>
                <a:lnTo>
                  <a:pt x="167771" y="336450"/>
                </a:lnTo>
                <a:lnTo>
                  <a:pt x="173943" y="330481"/>
                </a:lnTo>
                <a:lnTo>
                  <a:pt x="175969" y="326604"/>
                </a:lnTo>
                <a:lnTo>
                  <a:pt x="179774" y="312044"/>
                </a:lnTo>
                <a:lnTo>
                  <a:pt x="184040" y="301219"/>
                </a:lnTo>
                <a:lnTo>
                  <a:pt x="189110" y="292598"/>
                </a:lnTo>
                <a:lnTo>
                  <a:pt x="191796" y="288966"/>
                </a:lnTo>
                <a:lnTo>
                  <a:pt x="193586" y="284639"/>
                </a:lnTo>
                <a:lnTo>
                  <a:pt x="197059" y="268495"/>
                </a:lnTo>
                <a:lnTo>
                  <a:pt x="199000" y="261467"/>
                </a:lnTo>
                <a:lnTo>
                  <a:pt x="201247" y="253924"/>
                </a:lnTo>
                <a:lnTo>
                  <a:pt x="202744" y="246990"/>
                </a:lnTo>
                <a:lnTo>
                  <a:pt x="203744" y="240463"/>
                </a:lnTo>
                <a:lnTo>
                  <a:pt x="204409" y="234207"/>
                </a:lnTo>
                <a:lnTo>
                  <a:pt x="205805" y="228130"/>
                </a:lnTo>
                <a:lnTo>
                  <a:pt x="207689" y="222175"/>
                </a:lnTo>
                <a:lnTo>
                  <a:pt x="209897" y="216299"/>
                </a:lnTo>
                <a:lnTo>
                  <a:pt x="211368" y="210477"/>
                </a:lnTo>
                <a:lnTo>
                  <a:pt x="212350" y="204691"/>
                </a:lnTo>
                <a:lnTo>
                  <a:pt x="213004" y="198928"/>
                </a:lnTo>
                <a:lnTo>
                  <a:pt x="212488" y="192229"/>
                </a:lnTo>
                <a:lnTo>
                  <a:pt x="211191" y="184905"/>
                </a:lnTo>
                <a:lnTo>
                  <a:pt x="209374" y="177165"/>
                </a:lnTo>
                <a:lnTo>
                  <a:pt x="208163" y="170101"/>
                </a:lnTo>
                <a:lnTo>
                  <a:pt x="207355" y="163485"/>
                </a:lnTo>
                <a:lnTo>
                  <a:pt x="206817" y="157170"/>
                </a:lnTo>
                <a:lnTo>
                  <a:pt x="204553" y="151055"/>
                </a:lnTo>
                <a:lnTo>
                  <a:pt x="201139" y="145074"/>
                </a:lnTo>
                <a:lnTo>
                  <a:pt x="196957" y="139181"/>
                </a:lnTo>
                <a:lnTo>
                  <a:pt x="193217" y="133347"/>
                </a:lnTo>
                <a:lnTo>
                  <a:pt x="189772" y="127554"/>
                </a:lnTo>
                <a:lnTo>
                  <a:pt x="184355" y="116988"/>
                </a:lnTo>
                <a:lnTo>
                  <a:pt x="180354" y="104733"/>
                </a:lnTo>
                <a:lnTo>
                  <a:pt x="176043" y="94781"/>
                </a:lnTo>
                <a:lnTo>
                  <a:pt x="170951" y="86548"/>
                </a:lnTo>
                <a:lnTo>
                  <a:pt x="165514" y="79713"/>
                </a:lnTo>
                <a:lnTo>
                  <a:pt x="159921" y="73501"/>
                </a:lnTo>
                <a:lnTo>
                  <a:pt x="156144" y="70511"/>
                </a:lnTo>
                <a:lnTo>
                  <a:pt x="151722" y="67565"/>
                </a:lnTo>
                <a:lnTo>
                  <a:pt x="146868" y="64648"/>
                </a:lnTo>
                <a:lnTo>
                  <a:pt x="142679" y="61752"/>
                </a:lnTo>
                <a:lnTo>
                  <a:pt x="138935" y="58868"/>
                </a:lnTo>
                <a:lnTo>
                  <a:pt x="135486" y="55993"/>
                </a:lnTo>
                <a:lnTo>
                  <a:pt x="129113" y="50259"/>
                </a:lnTo>
                <a:lnTo>
                  <a:pt x="126081" y="47396"/>
                </a:lnTo>
                <a:lnTo>
                  <a:pt x="121201" y="44535"/>
                </a:lnTo>
                <a:lnTo>
                  <a:pt x="115091" y="41675"/>
                </a:lnTo>
                <a:lnTo>
                  <a:pt x="108160" y="38816"/>
                </a:lnTo>
                <a:lnTo>
                  <a:pt x="102587" y="35958"/>
                </a:lnTo>
                <a:lnTo>
                  <a:pt x="97919" y="33099"/>
                </a:lnTo>
                <a:lnTo>
                  <a:pt x="93855" y="30241"/>
                </a:lnTo>
                <a:lnTo>
                  <a:pt x="90192" y="28336"/>
                </a:lnTo>
                <a:lnTo>
                  <a:pt x="83583" y="26219"/>
                </a:lnTo>
                <a:lnTo>
                  <a:pt x="77471" y="25278"/>
                </a:lnTo>
                <a:lnTo>
                  <a:pt x="74507" y="25027"/>
                </a:lnTo>
                <a:lnTo>
                  <a:pt x="71579" y="23908"/>
                </a:lnTo>
                <a:lnTo>
                  <a:pt x="65785" y="20123"/>
                </a:lnTo>
                <a:lnTo>
                  <a:pt x="60036" y="17807"/>
                </a:lnTo>
                <a:lnTo>
                  <a:pt x="54305" y="16777"/>
                </a:lnTo>
                <a:lnTo>
                  <a:pt x="51444" y="16502"/>
                </a:lnTo>
                <a:lnTo>
                  <a:pt x="42863" y="1595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20"/>
          <p:cNvSpPr/>
          <p:nvPr/>
        </p:nvSpPr>
        <p:spPr>
          <a:xfrm>
            <a:off x="6337934" y="2177414"/>
            <a:ext cx="240032" cy="248604"/>
          </a:xfrm>
          <a:custGeom>
            <a:avLst/>
            <a:gdLst/>
            <a:ahLst/>
            <a:cxnLst/>
            <a:rect l="0" t="0" r="0" b="0"/>
            <a:pathLst>
              <a:path w="240032" h="248604">
                <a:moveTo>
                  <a:pt x="0" y="0"/>
                </a:moveTo>
                <a:lnTo>
                  <a:pt x="4552" y="4551"/>
                </a:lnTo>
                <a:lnTo>
                  <a:pt x="6844" y="5892"/>
                </a:lnTo>
                <a:lnTo>
                  <a:pt x="11932" y="7382"/>
                </a:lnTo>
                <a:lnTo>
                  <a:pt x="17368" y="10584"/>
                </a:lnTo>
                <a:lnTo>
                  <a:pt x="22959" y="15182"/>
                </a:lnTo>
                <a:lnTo>
                  <a:pt x="28620" y="20400"/>
                </a:lnTo>
                <a:lnTo>
                  <a:pt x="37161" y="28693"/>
                </a:lnTo>
                <a:lnTo>
                  <a:pt x="40967" y="31512"/>
                </a:lnTo>
                <a:lnTo>
                  <a:pt x="45409" y="34343"/>
                </a:lnTo>
                <a:lnTo>
                  <a:pt x="50276" y="37183"/>
                </a:lnTo>
                <a:lnTo>
                  <a:pt x="55424" y="41934"/>
                </a:lnTo>
                <a:lnTo>
                  <a:pt x="60763" y="47958"/>
                </a:lnTo>
                <a:lnTo>
                  <a:pt x="66226" y="54833"/>
                </a:lnTo>
                <a:lnTo>
                  <a:pt x="70821" y="60368"/>
                </a:lnTo>
                <a:lnTo>
                  <a:pt x="74837" y="65010"/>
                </a:lnTo>
                <a:lnTo>
                  <a:pt x="81838" y="72709"/>
                </a:lnTo>
                <a:lnTo>
                  <a:pt x="88126" y="79305"/>
                </a:lnTo>
                <a:lnTo>
                  <a:pt x="91135" y="83350"/>
                </a:lnTo>
                <a:lnTo>
                  <a:pt x="94095" y="87952"/>
                </a:lnTo>
                <a:lnTo>
                  <a:pt x="97020" y="92925"/>
                </a:lnTo>
                <a:lnTo>
                  <a:pt x="100876" y="97193"/>
                </a:lnTo>
                <a:lnTo>
                  <a:pt x="105351" y="100990"/>
                </a:lnTo>
                <a:lnTo>
                  <a:pt x="110239" y="104475"/>
                </a:lnTo>
                <a:lnTo>
                  <a:pt x="115403" y="109655"/>
                </a:lnTo>
                <a:lnTo>
                  <a:pt x="120751" y="115966"/>
                </a:lnTo>
                <a:lnTo>
                  <a:pt x="126221" y="123031"/>
                </a:lnTo>
                <a:lnTo>
                  <a:pt x="130819" y="129646"/>
                </a:lnTo>
                <a:lnTo>
                  <a:pt x="134839" y="135961"/>
                </a:lnTo>
                <a:lnTo>
                  <a:pt x="138470" y="142076"/>
                </a:lnTo>
                <a:lnTo>
                  <a:pt x="142796" y="147105"/>
                </a:lnTo>
                <a:lnTo>
                  <a:pt x="147585" y="151410"/>
                </a:lnTo>
                <a:lnTo>
                  <a:pt x="152682" y="155233"/>
                </a:lnTo>
                <a:lnTo>
                  <a:pt x="157034" y="159686"/>
                </a:lnTo>
                <a:lnTo>
                  <a:pt x="160887" y="164560"/>
                </a:lnTo>
                <a:lnTo>
                  <a:pt x="164409" y="169715"/>
                </a:lnTo>
                <a:lnTo>
                  <a:pt x="167709" y="174103"/>
                </a:lnTo>
                <a:lnTo>
                  <a:pt x="173915" y="181519"/>
                </a:lnTo>
                <a:lnTo>
                  <a:pt x="177856" y="184831"/>
                </a:lnTo>
                <a:lnTo>
                  <a:pt x="182388" y="187991"/>
                </a:lnTo>
                <a:lnTo>
                  <a:pt x="187315" y="191050"/>
                </a:lnTo>
                <a:lnTo>
                  <a:pt x="193457" y="195947"/>
                </a:lnTo>
                <a:lnTo>
                  <a:pt x="200409" y="202069"/>
                </a:lnTo>
                <a:lnTo>
                  <a:pt x="218765" y="219258"/>
                </a:lnTo>
                <a:lnTo>
                  <a:pt x="233502" y="233599"/>
                </a:lnTo>
                <a:lnTo>
                  <a:pt x="235678" y="236695"/>
                </a:lnTo>
                <a:lnTo>
                  <a:pt x="237129" y="239712"/>
                </a:lnTo>
                <a:lnTo>
                  <a:pt x="240031" y="24860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21"/>
          <p:cNvSpPr/>
          <p:nvPr/>
        </p:nvSpPr>
        <p:spPr>
          <a:xfrm>
            <a:off x="6380797" y="2177414"/>
            <a:ext cx="162879" cy="257176"/>
          </a:xfrm>
          <a:custGeom>
            <a:avLst/>
            <a:gdLst/>
            <a:ahLst/>
            <a:cxnLst/>
            <a:rect l="0" t="0" r="0" b="0"/>
            <a:pathLst>
              <a:path w="162879" h="257176">
                <a:moveTo>
                  <a:pt x="162878" y="0"/>
                </a:moveTo>
                <a:lnTo>
                  <a:pt x="138176" y="24703"/>
                </a:lnTo>
                <a:lnTo>
                  <a:pt x="131169" y="37424"/>
                </a:lnTo>
                <a:lnTo>
                  <a:pt x="122688" y="55429"/>
                </a:lnTo>
                <a:lnTo>
                  <a:pt x="113225" y="76958"/>
                </a:lnTo>
                <a:lnTo>
                  <a:pt x="100249" y="102741"/>
                </a:lnTo>
                <a:lnTo>
                  <a:pt x="68050" y="161868"/>
                </a:lnTo>
                <a:lnTo>
                  <a:pt x="54891" y="184112"/>
                </a:lnTo>
                <a:lnTo>
                  <a:pt x="44215" y="200847"/>
                </a:lnTo>
                <a:lnTo>
                  <a:pt x="35191" y="213908"/>
                </a:lnTo>
                <a:lnTo>
                  <a:pt x="29176" y="223568"/>
                </a:lnTo>
                <a:lnTo>
                  <a:pt x="25165" y="230960"/>
                </a:lnTo>
                <a:lnTo>
                  <a:pt x="22492" y="236841"/>
                </a:lnTo>
                <a:lnTo>
                  <a:pt x="19757" y="241714"/>
                </a:lnTo>
                <a:lnTo>
                  <a:pt x="16982" y="245915"/>
                </a:lnTo>
                <a:lnTo>
                  <a:pt x="14178" y="249669"/>
                </a:lnTo>
                <a:lnTo>
                  <a:pt x="11357" y="252171"/>
                </a:lnTo>
                <a:lnTo>
                  <a:pt x="8525" y="253839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22"/>
          <p:cNvSpPr/>
          <p:nvPr/>
        </p:nvSpPr>
        <p:spPr>
          <a:xfrm>
            <a:off x="6637972" y="2237422"/>
            <a:ext cx="334329" cy="42864"/>
          </a:xfrm>
          <a:custGeom>
            <a:avLst/>
            <a:gdLst/>
            <a:ahLst/>
            <a:cxnLst/>
            <a:rect l="0" t="0" r="0" b="0"/>
            <a:pathLst>
              <a:path w="334329" h="42864">
                <a:moveTo>
                  <a:pt x="0" y="42863"/>
                </a:moveTo>
                <a:lnTo>
                  <a:pt x="9102" y="38312"/>
                </a:lnTo>
                <a:lnTo>
                  <a:pt x="13688" y="36971"/>
                </a:lnTo>
                <a:lnTo>
                  <a:pt x="18651" y="36077"/>
                </a:lnTo>
                <a:lnTo>
                  <a:pt x="28292" y="35085"/>
                </a:lnTo>
                <a:lnTo>
                  <a:pt x="35752" y="34643"/>
                </a:lnTo>
                <a:lnTo>
                  <a:pt x="40980" y="33573"/>
                </a:lnTo>
                <a:lnTo>
                  <a:pt x="47323" y="31907"/>
                </a:lnTo>
                <a:lnTo>
                  <a:pt x="54408" y="29844"/>
                </a:lnTo>
                <a:lnTo>
                  <a:pt x="61037" y="27516"/>
                </a:lnTo>
                <a:lnTo>
                  <a:pt x="67362" y="25011"/>
                </a:lnTo>
                <a:lnTo>
                  <a:pt x="73483" y="22389"/>
                </a:lnTo>
                <a:lnTo>
                  <a:pt x="81373" y="20641"/>
                </a:lnTo>
                <a:lnTo>
                  <a:pt x="90444" y="19476"/>
                </a:lnTo>
                <a:lnTo>
                  <a:pt x="100301" y="18699"/>
                </a:lnTo>
                <a:lnTo>
                  <a:pt x="111635" y="17228"/>
                </a:lnTo>
                <a:lnTo>
                  <a:pt x="123954" y="15296"/>
                </a:lnTo>
                <a:lnTo>
                  <a:pt x="136928" y="13055"/>
                </a:lnTo>
                <a:lnTo>
                  <a:pt x="147482" y="10608"/>
                </a:lnTo>
                <a:lnTo>
                  <a:pt x="156424" y="8025"/>
                </a:lnTo>
                <a:lnTo>
                  <a:pt x="164291" y="5350"/>
                </a:lnTo>
                <a:lnTo>
                  <a:pt x="172392" y="3567"/>
                </a:lnTo>
                <a:lnTo>
                  <a:pt x="180650" y="2378"/>
                </a:lnTo>
                <a:lnTo>
                  <a:pt x="189014" y="1585"/>
                </a:lnTo>
                <a:lnTo>
                  <a:pt x="199351" y="1057"/>
                </a:lnTo>
                <a:lnTo>
                  <a:pt x="223538" y="470"/>
                </a:lnTo>
                <a:lnTo>
                  <a:pt x="33432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23"/>
          <p:cNvSpPr/>
          <p:nvPr/>
        </p:nvSpPr>
        <p:spPr>
          <a:xfrm>
            <a:off x="6793469" y="2160270"/>
            <a:ext cx="101679" cy="274320"/>
          </a:xfrm>
          <a:custGeom>
            <a:avLst/>
            <a:gdLst/>
            <a:ahLst/>
            <a:cxnLst/>
            <a:rect l="0" t="0" r="0" b="0"/>
            <a:pathLst>
              <a:path w="101679" h="274320">
                <a:moveTo>
                  <a:pt x="7381" y="0"/>
                </a:moveTo>
                <a:lnTo>
                  <a:pt x="0" y="0"/>
                </a:lnTo>
                <a:lnTo>
                  <a:pt x="555" y="952"/>
                </a:lnTo>
                <a:lnTo>
                  <a:pt x="3713" y="4550"/>
                </a:lnTo>
                <a:lnTo>
                  <a:pt x="4935" y="7796"/>
                </a:lnTo>
                <a:lnTo>
                  <a:pt x="5750" y="11865"/>
                </a:lnTo>
                <a:lnTo>
                  <a:pt x="6293" y="16482"/>
                </a:lnTo>
                <a:lnTo>
                  <a:pt x="7608" y="22418"/>
                </a:lnTo>
                <a:lnTo>
                  <a:pt x="9437" y="29233"/>
                </a:lnTo>
                <a:lnTo>
                  <a:pt x="14010" y="44425"/>
                </a:lnTo>
                <a:lnTo>
                  <a:pt x="19217" y="60701"/>
                </a:lnTo>
                <a:lnTo>
                  <a:pt x="20987" y="68090"/>
                </a:lnTo>
                <a:lnTo>
                  <a:pt x="22166" y="74921"/>
                </a:lnTo>
                <a:lnTo>
                  <a:pt x="22952" y="81379"/>
                </a:lnTo>
                <a:lnTo>
                  <a:pt x="24429" y="87590"/>
                </a:lnTo>
                <a:lnTo>
                  <a:pt x="26367" y="93636"/>
                </a:lnTo>
                <a:lnTo>
                  <a:pt x="28610" y="99571"/>
                </a:lnTo>
                <a:lnTo>
                  <a:pt x="30106" y="104481"/>
                </a:lnTo>
                <a:lnTo>
                  <a:pt x="31768" y="112476"/>
                </a:lnTo>
                <a:lnTo>
                  <a:pt x="35047" y="126824"/>
                </a:lnTo>
                <a:lnTo>
                  <a:pt x="37255" y="135984"/>
                </a:lnTo>
                <a:lnTo>
                  <a:pt x="39679" y="143996"/>
                </a:lnTo>
                <a:lnTo>
                  <a:pt x="42248" y="151242"/>
                </a:lnTo>
                <a:lnTo>
                  <a:pt x="44913" y="157978"/>
                </a:lnTo>
                <a:lnTo>
                  <a:pt x="47642" y="163421"/>
                </a:lnTo>
                <a:lnTo>
                  <a:pt x="50414" y="168002"/>
                </a:lnTo>
                <a:lnTo>
                  <a:pt x="53215" y="172009"/>
                </a:lnTo>
                <a:lnTo>
                  <a:pt x="55081" y="176585"/>
                </a:lnTo>
                <a:lnTo>
                  <a:pt x="56326" y="181541"/>
                </a:lnTo>
                <a:lnTo>
                  <a:pt x="57157" y="186749"/>
                </a:lnTo>
                <a:lnTo>
                  <a:pt x="58662" y="191175"/>
                </a:lnTo>
                <a:lnTo>
                  <a:pt x="60618" y="195077"/>
                </a:lnTo>
                <a:lnTo>
                  <a:pt x="62875" y="198631"/>
                </a:lnTo>
                <a:lnTo>
                  <a:pt x="64379" y="202905"/>
                </a:lnTo>
                <a:lnTo>
                  <a:pt x="65382" y="207660"/>
                </a:lnTo>
                <a:lnTo>
                  <a:pt x="66051" y="212735"/>
                </a:lnTo>
                <a:lnTo>
                  <a:pt x="67449" y="217071"/>
                </a:lnTo>
                <a:lnTo>
                  <a:pt x="69334" y="220914"/>
                </a:lnTo>
                <a:lnTo>
                  <a:pt x="71543" y="224428"/>
                </a:lnTo>
                <a:lnTo>
                  <a:pt x="73968" y="227724"/>
                </a:lnTo>
                <a:lnTo>
                  <a:pt x="76537" y="230873"/>
                </a:lnTo>
                <a:lnTo>
                  <a:pt x="79202" y="233925"/>
                </a:lnTo>
                <a:lnTo>
                  <a:pt x="80979" y="236912"/>
                </a:lnTo>
                <a:lnTo>
                  <a:pt x="82953" y="242772"/>
                </a:lnTo>
                <a:lnTo>
                  <a:pt x="84432" y="245668"/>
                </a:lnTo>
                <a:lnTo>
                  <a:pt x="86371" y="248551"/>
                </a:lnTo>
                <a:lnTo>
                  <a:pt x="88616" y="251425"/>
                </a:lnTo>
                <a:lnTo>
                  <a:pt x="91110" y="257159"/>
                </a:lnTo>
                <a:lnTo>
                  <a:pt x="91775" y="260022"/>
                </a:lnTo>
                <a:lnTo>
                  <a:pt x="93171" y="262883"/>
                </a:lnTo>
                <a:lnTo>
                  <a:pt x="95054" y="265743"/>
                </a:lnTo>
                <a:lnTo>
                  <a:pt x="101678" y="27431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24"/>
          <p:cNvSpPr/>
          <p:nvPr/>
        </p:nvSpPr>
        <p:spPr>
          <a:xfrm>
            <a:off x="7041047" y="2006067"/>
            <a:ext cx="400895" cy="419799"/>
          </a:xfrm>
          <a:custGeom>
            <a:avLst/>
            <a:gdLst/>
            <a:ahLst/>
            <a:cxnLst/>
            <a:rect l="0" t="0" r="0" b="0"/>
            <a:pathLst>
              <a:path w="400895" h="419799">
                <a:moveTo>
                  <a:pt x="222718" y="17043"/>
                </a:moveTo>
                <a:lnTo>
                  <a:pt x="218167" y="12492"/>
                </a:lnTo>
                <a:lnTo>
                  <a:pt x="215874" y="11151"/>
                </a:lnTo>
                <a:lnTo>
                  <a:pt x="208095" y="8312"/>
                </a:lnTo>
                <a:lnTo>
                  <a:pt x="199759" y="2814"/>
                </a:lnTo>
                <a:lnTo>
                  <a:pt x="194098" y="1194"/>
                </a:lnTo>
                <a:lnTo>
                  <a:pt x="184588" y="1714"/>
                </a:lnTo>
                <a:lnTo>
                  <a:pt x="170628" y="3014"/>
                </a:lnTo>
                <a:lnTo>
                  <a:pt x="153701" y="4832"/>
                </a:lnTo>
                <a:lnTo>
                  <a:pt x="140512" y="6045"/>
                </a:lnTo>
                <a:lnTo>
                  <a:pt x="129813" y="6853"/>
                </a:lnTo>
                <a:lnTo>
                  <a:pt x="120777" y="7392"/>
                </a:lnTo>
                <a:lnTo>
                  <a:pt x="98035" y="7991"/>
                </a:lnTo>
                <a:lnTo>
                  <a:pt x="85304" y="8151"/>
                </a:lnTo>
                <a:lnTo>
                  <a:pt x="73959" y="7305"/>
                </a:lnTo>
                <a:lnTo>
                  <a:pt x="63537" y="5788"/>
                </a:lnTo>
                <a:lnTo>
                  <a:pt x="53733" y="3825"/>
                </a:lnTo>
                <a:lnTo>
                  <a:pt x="45291" y="2516"/>
                </a:lnTo>
                <a:lnTo>
                  <a:pt x="37758" y="1643"/>
                </a:lnTo>
                <a:lnTo>
                  <a:pt x="25261" y="673"/>
                </a:lnTo>
                <a:lnTo>
                  <a:pt x="12870" y="127"/>
                </a:lnTo>
                <a:lnTo>
                  <a:pt x="6262" y="0"/>
                </a:lnTo>
                <a:lnTo>
                  <a:pt x="4119" y="918"/>
                </a:lnTo>
                <a:lnTo>
                  <a:pt x="2690" y="2483"/>
                </a:lnTo>
                <a:lnTo>
                  <a:pt x="1737" y="4479"/>
                </a:lnTo>
                <a:lnTo>
                  <a:pt x="679" y="16856"/>
                </a:lnTo>
                <a:lnTo>
                  <a:pt x="209" y="33152"/>
                </a:lnTo>
                <a:lnTo>
                  <a:pt x="0" y="46745"/>
                </a:lnTo>
                <a:lnTo>
                  <a:pt x="897" y="53989"/>
                </a:lnTo>
                <a:lnTo>
                  <a:pt x="2447" y="61676"/>
                </a:lnTo>
                <a:lnTo>
                  <a:pt x="4433" y="69658"/>
                </a:lnTo>
                <a:lnTo>
                  <a:pt x="5757" y="77837"/>
                </a:lnTo>
                <a:lnTo>
                  <a:pt x="6639" y="86147"/>
                </a:lnTo>
                <a:lnTo>
                  <a:pt x="7228" y="94545"/>
                </a:lnTo>
                <a:lnTo>
                  <a:pt x="7620" y="104906"/>
                </a:lnTo>
                <a:lnTo>
                  <a:pt x="8250" y="148134"/>
                </a:lnTo>
                <a:lnTo>
                  <a:pt x="8302" y="155872"/>
                </a:lnTo>
                <a:lnTo>
                  <a:pt x="9289" y="162935"/>
                </a:lnTo>
                <a:lnTo>
                  <a:pt x="12926" y="175864"/>
                </a:lnTo>
                <a:lnTo>
                  <a:pt x="16177" y="186950"/>
                </a:lnTo>
                <a:lnTo>
                  <a:pt x="16622" y="191935"/>
                </a:lnTo>
                <a:lnTo>
                  <a:pt x="17693" y="193645"/>
                </a:lnTo>
                <a:lnTo>
                  <a:pt x="19360" y="194785"/>
                </a:lnTo>
                <a:lnTo>
                  <a:pt x="24327" y="196615"/>
                </a:lnTo>
                <a:lnTo>
                  <a:pt x="27547" y="194325"/>
                </a:lnTo>
                <a:lnTo>
                  <a:pt x="37254" y="185141"/>
                </a:lnTo>
                <a:lnTo>
                  <a:pt x="47897" y="175573"/>
                </a:lnTo>
                <a:lnTo>
                  <a:pt x="54736" y="170354"/>
                </a:lnTo>
                <a:lnTo>
                  <a:pt x="62151" y="164971"/>
                </a:lnTo>
                <a:lnTo>
                  <a:pt x="83093" y="148828"/>
                </a:lnTo>
                <a:lnTo>
                  <a:pt x="95344" y="139190"/>
                </a:lnTo>
                <a:lnTo>
                  <a:pt x="107322" y="130859"/>
                </a:lnTo>
                <a:lnTo>
                  <a:pt x="119117" y="123400"/>
                </a:lnTo>
                <a:lnTo>
                  <a:pt x="130791" y="116523"/>
                </a:lnTo>
                <a:lnTo>
                  <a:pt x="141430" y="110985"/>
                </a:lnTo>
                <a:lnTo>
                  <a:pt x="151381" y="106341"/>
                </a:lnTo>
                <a:lnTo>
                  <a:pt x="160873" y="102292"/>
                </a:lnTo>
                <a:lnTo>
                  <a:pt x="170057" y="99593"/>
                </a:lnTo>
                <a:lnTo>
                  <a:pt x="179038" y="97794"/>
                </a:lnTo>
                <a:lnTo>
                  <a:pt x="187883" y="96594"/>
                </a:lnTo>
                <a:lnTo>
                  <a:pt x="196637" y="95795"/>
                </a:lnTo>
                <a:lnTo>
                  <a:pt x="205331" y="95261"/>
                </a:lnTo>
                <a:lnTo>
                  <a:pt x="222610" y="94669"/>
                </a:lnTo>
                <a:lnTo>
                  <a:pt x="256987" y="94289"/>
                </a:lnTo>
                <a:lnTo>
                  <a:pt x="265566" y="94258"/>
                </a:lnTo>
                <a:lnTo>
                  <a:pt x="274143" y="95189"/>
                </a:lnTo>
                <a:lnTo>
                  <a:pt x="282719" y="96763"/>
                </a:lnTo>
                <a:lnTo>
                  <a:pt x="291293" y="98764"/>
                </a:lnTo>
                <a:lnTo>
                  <a:pt x="299867" y="102004"/>
                </a:lnTo>
                <a:lnTo>
                  <a:pt x="308441" y="106069"/>
                </a:lnTo>
                <a:lnTo>
                  <a:pt x="331620" y="118351"/>
                </a:lnTo>
                <a:lnTo>
                  <a:pt x="338181" y="121729"/>
                </a:lnTo>
                <a:lnTo>
                  <a:pt x="350552" y="130562"/>
                </a:lnTo>
                <a:lnTo>
                  <a:pt x="362401" y="140838"/>
                </a:lnTo>
                <a:lnTo>
                  <a:pt x="374016" y="151755"/>
                </a:lnTo>
                <a:lnTo>
                  <a:pt x="378828" y="158286"/>
                </a:lnTo>
                <a:lnTo>
                  <a:pt x="382988" y="165497"/>
                </a:lnTo>
                <a:lnTo>
                  <a:pt x="386715" y="173162"/>
                </a:lnTo>
                <a:lnTo>
                  <a:pt x="390152" y="181130"/>
                </a:lnTo>
                <a:lnTo>
                  <a:pt x="393396" y="189299"/>
                </a:lnTo>
                <a:lnTo>
                  <a:pt x="396510" y="197603"/>
                </a:lnTo>
                <a:lnTo>
                  <a:pt x="398588" y="207901"/>
                </a:lnTo>
                <a:lnTo>
                  <a:pt x="399972" y="219529"/>
                </a:lnTo>
                <a:lnTo>
                  <a:pt x="400894" y="232044"/>
                </a:lnTo>
                <a:lnTo>
                  <a:pt x="400556" y="243244"/>
                </a:lnTo>
                <a:lnTo>
                  <a:pt x="399380" y="253569"/>
                </a:lnTo>
                <a:lnTo>
                  <a:pt x="397643" y="263309"/>
                </a:lnTo>
                <a:lnTo>
                  <a:pt x="394578" y="274565"/>
                </a:lnTo>
                <a:lnTo>
                  <a:pt x="390632" y="286832"/>
                </a:lnTo>
                <a:lnTo>
                  <a:pt x="386096" y="299772"/>
                </a:lnTo>
                <a:lnTo>
                  <a:pt x="380213" y="310304"/>
                </a:lnTo>
                <a:lnTo>
                  <a:pt x="373436" y="319230"/>
                </a:lnTo>
                <a:lnTo>
                  <a:pt x="359236" y="334228"/>
                </a:lnTo>
                <a:lnTo>
                  <a:pt x="322925" y="371122"/>
                </a:lnTo>
                <a:lnTo>
                  <a:pt x="311387" y="382691"/>
                </a:lnTo>
                <a:lnTo>
                  <a:pt x="304690" y="387491"/>
                </a:lnTo>
                <a:lnTo>
                  <a:pt x="297368" y="391643"/>
                </a:lnTo>
                <a:lnTo>
                  <a:pt x="269637" y="405151"/>
                </a:lnTo>
                <a:lnTo>
                  <a:pt x="262569" y="408179"/>
                </a:lnTo>
                <a:lnTo>
                  <a:pt x="255000" y="411150"/>
                </a:lnTo>
                <a:lnTo>
                  <a:pt x="247097" y="414084"/>
                </a:lnTo>
                <a:lnTo>
                  <a:pt x="238970" y="416039"/>
                </a:lnTo>
                <a:lnTo>
                  <a:pt x="230695" y="417343"/>
                </a:lnTo>
                <a:lnTo>
                  <a:pt x="222322" y="418212"/>
                </a:lnTo>
                <a:lnTo>
                  <a:pt x="214834" y="418791"/>
                </a:lnTo>
                <a:lnTo>
                  <a:pt x="207936" y="419177"/>
                </a:lnTo>
                <a:lnTo>
                  <a:pt x="201433" y="419435"/>
                </a:lnTo>
                <a:lnTo>
                  <a:pt x="186588" y="419721"/>
                </a:lnTo>
                <a:lnTo>
                  <a:pt x="178629" y="419798"/>
                </a:lnTo>
                <a:lnTo>
                  <a:pt x="169512" y="418896"/>
                </a:lnTo>
                <a:lnTo>
                  <a:pt x="159625" y="417342"/>
                </a:lnTo>
                <a:lnTo>
                  <a:pt x="149224" y="415354"/>
                </a:lnTo>
                <a:lnTo>
                  <a:pt x="141337" y="414028"/>
                </a:lnTo>
                <a:lnTo>
                  <a:pt x="130033" y="412556"/>
                </a:lnTo>
                <a:lnTo>
                  <a:pt x="119295" y="409361"/>
                </a:lnTo>
                <a:lnTo>
                  <a:pt x="109124" y="404766"/>
                </a:lnTo>
                <a:lnTo>
                  <a:pt x="97374" y="396596"/>
                </a:lnTo>
                <a:lnTo>
                  <a:pt x="96293" y="395808"/>
                </a:lnTo>
                <a:lnTo>
                  <a:pt x="95571" y="394330"/>
                </a:lnTo>
                <a:lnTo>
                  <a:pt x="94130" y="3856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25"/>
          <p:cNvSpPr/>
          <p:nvPr/>
        </p:nvSpPr>
        <p:spPr>
          <a:xfrm>
            <a:off x="4277184" y="2734661"/>
            <a:ext cx="346251" cy="25685"/>
          </a:xfrm>
          <a:custGeom>
            <a:avLst/>
            <a:gdLst/>
            <a:ahLst/>
            <a:cxnLst/>
            <a:rect l="0" t="0" r="0" b="0"/>
            <a:pathLst>
              <a:path w="346251" h="25685">
                <a:moveTo>
                  <a:pt x="20495" y="25684"/>
                </a:moveTo>
                <a:lnTo>
                  <a:pt x="11394" y="21133"/>
                </a:lnTo>
                <a:lnTo>
                  <a:pt x="7760" y="19792"/>
                </a:lnTo>
                <a:lnTo>
                  <a:pt x="4386" y="18898"/>
                </a:lnTo>
                <a:lnTo>
                  <a:pt x="1183" y="18303"/>
                </a:lnTo>
                <a:lnTo>
                  <a:pt x="0" y="17906"/>
                </a:lnTo>
                <a:lnTo>
                  <a:pt x="164" y="17640"/>
                </a:lnTo>
                <a:lnTo>
                  <a:pt x="7272" y="17216"/>
                </a:lnTo>
                <a:lnTo>
                  <a:pt x="42759" y="17120"/>
                </a:lnTo>
                <a:lnTo>
                  <a:pt x="49625" y="16165"/>
                </a:lnTo>
                <a:lnTo>
                  <a:pt x="57061" y="14575"/>
                </a:lnTo>
                <a:lnTo>
                  <a:pt x="64875" y="12563"/>
                </a:lnTo>
                <a:lnTo>
                  <a:pt x="74847" y="11221"/>
                </a:lnTo>
                <a:lnTo>
                  <a:pt x="86257" y="10327"/>
                </a:lnTo>
                <a:lnTo>
                  <a:pt x="98626" y="9731"/>
                </a:lnTo>
                <a:lnTo>
                  <a:pt x="110683" y="8381"/>
                </a:lnTo>
                <a:lnTo>
                  <a:pt x="122530" y="6529"/>
                </a:lnTo>
                <a:lnTo>
                  <a:pt x="134239" y="4341"/>
                </a:lnTo>
                <a:lnTo>
                  <a:pt x="144902" y="2883"/>
                </a:lnTo>
                <a:lnTo>
                  <a:pt x="154868" y="1911"/>
                </a:lnTo>
                <a:lnTo>
                  <a:pt x="164370" y="1262"/>
                </a:lnTo>
                <a:lnTo>
                  <a:pt x="197787" y="542"/>
                </a:lnTo>
                <a:lnTo>
                  <a:pt x="289819" y="0"/>
                </a:lnTo>
                <a:lnTo>
                  <a:pt x="300057" y="941"/>
                </a:lnTo>
                <a:lnTo>
                  <a:pt x="309740" y="2521"/>
                </a:lnTo>
                <a:lnTo>
                  <a:pt x="319052" y="4527"/>
                </a:lnTo>
                <a:lnTo>
                  <a:pt x="326214" y="5864"/>
                </a:lnTo>
                <a:lnTo>
                  <a:pt x="331940" y="6756"/>
                </a:lnTo>
                <a:lnTo>
                  <a:pt x="346250" y="853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26"/>
          <p:cNvSpPr/>
          <p:nvPr/>
        </p:nvSpPr>
        <p:spPr>
          <a:xfrm>
            <a:off x="4389520" y="2614612"/>
            <a:ext cx="156763" cy="368619"/>
          </a:xfrm>
          <a:custGeom>
            <a:avLst/>
            <a:gdLst/>
            <a:ahLst/>
            <a:cxnLst/>
            <a:rect l="0" t="0" r="0" b="0"/>
            <a:pathLst>
              <a:path w="156763" h="368619">
                <a:moveTo>
                  <a:pt x="11030" y="0"/>
                </a:moveTo>
                <a:lnTo>
                  <a:pt x="1928" y="4551"/>
                </a:lnTo>
                <a:lnTo>
                  <a:pt x="199" y="6844"/>
                </a:lnTo>
                <a:lnTo>
                  <a:pt x="0" y="9325"/>
                </a:lnTo>
                <a:lnTo>
                  <a:pt x="4269" y="22448"/>
                </a:lnTo>
                <a:lnTo>
                  <a:pt x="6522" y="29253"/>
                </a:lnTo>
                <a:lnTo>
                  <a:pt x="8977" y="35695"/>
                </a:lnTo>
                <a:lnTo>
                  <a:pt x="11566" y="41894"/>
                </a:lnTo>
                <a:lnTo>
                  <a:pt x="14245" y="47932"/>
                </a:lnTo>
                <a:lnTo>
                  <a:pt x="19761" y="59721"/>
                </a:lnTo>
                <a:lnTo>
                  <a:pt x="31063" y="82811"/>
                </a:lnTo>
                <a:lnTo>
                  <a:pt x="33911" y="89497"/>
                </a:lnTo>
                <a:lnTo>
                  <a:pt x="36761" y="96813"/>
                </a:lnTo>
                <a:lnTo>
                  <a:pt x="42468" y="112560"/>
                </a:lnTo>
                <a:lnTo>
                  <a:pt x="98420" y="279319"/>
                </a:lnTo>
                <a:lnTo>
                  <a:pt x="100722" y="288130"/>
                </a:lnTo>
                <a:lnTo>
                  <a:pt x="102257" y="295909"/>
                </a:lnTo>
                <a:lnTo>
                  <a:pt x="103280" y="303000"/>
                </a:lnTo>
                <a:lnTo>
                  <a:pt x="105868" y="309633"/>
                </a:lnTo>
                <a:lnTo>
                  <a:pt x="109498" y="315960"/>
                </a:lnTo>
                <a:lnTo>
                  <a:pt x="113822" y="322082"/>
                </a:lnTo>
                <a:lnTo>
                  <a:pt x="118628" y="331425"/>
                </a:lnTo>
                <a:lnTo>
                  <a:pt x="119909" y="335250"/>
                </a:lnTo>
                <a:lnTo>
                  <a:pt x="122668" y="339705"/>
                </a:lnTo>
                <a:lnTo>
                  <a:pt x="126413" y="344580"/>
                </a:lnTo>
                <a:lnTo>
                  <a:pt x="130814" y="349735"/>
                </a:lnTo>
                <a:lnTo>
                  <a:pt x="135705" y="358003"/>
                </a:lnTo>
                <a:lnTo>
                  <a:pt x="137009" y="361541"/>
                </a:lnTo>
                <a:lnTo>
                  <a:pt x="138831" y="363900"/>
                </a:lnTo>
                <a:lnTo>
                  <a:pt x="140998" y="365472"/>
                </a:lnTo>
                <a:lnTo>
                  <a:pt x="143395" y="366521"/>
                </a:lnTo>
                <a:lnTo>
                  <a:pt x="145946" y="367220"/>
                </a:lnTo>
                <a:lnTo>
                  <a:pt x="148599" y="367686"/>
                </a:lnTo>
                <a:lnTo>
                  <a:pt x="156762" y="3686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27"/>
          <p:cNvSpPr/>
          <p:nvPr/>
        </p:nvSpPr>
        <p:spPr>
          <a:xfrm>
            <a:off x="4726304" y="2580398"/>
            <a:ext cx="286360" cy="290501"/>
          </a:xfrm>
          <a:custGeom>
            <a:avLst/>
            <a:gdLst/>
            <a:ahLst/>
            <a:cxnLst/>
            <a:rect l="0" t="0" r="0" b="0"/>
            <a:pathLst>
              <a:path w="286360" h="290501">
                <a:moveTo>
                  <a:pt x="0" y="77077"/>
                </a:moveTo>
                <a:lnTo>
                  <a:pt x="4551" y="67975"/>
                </a:lnTo>
                <a:lnTo>
                  <a:pt x="6844" y="65294"/>
                </a:lnTo>
                <a:lnTo>
                  <a:pt x="9325" y="63506"/>
                </a:lnTo>
                <a:lnTo>
                  <a:pt x="11932" y="62315"/>
                </a:lnTo>
                <a:lnTo>
                  <a:pt x="13670" y="60568"/>
                </a:lnTo>
                <a:lnTo>
                  <a:pt x="14829" y="58451"/>
                </a:lnTo>
                <a:lnTo>
                  <a:pt x="15601" y="56087"/>
                </a:lnTo>
                <a:lnTo>
                  <a:pt x="21539" y="48380"/>
                </a:lnTo>
                <a:lnTo>
                  <a:pt x="25790" y="43658"/>
                </a:lnTo>
                <a:lnTo>
                  <a:pt x="30528" y="39558"/>
                </a:lnTo>
                <a:lnTo>
                  <a:pt x="35592" y="35872"/>
                </a:lnTo>
                <a:lnTo>
                  <a:pt x="40873" y="32462"/>
                </a:lnTo>
                <a:lnTo>
                  <a:pt x="46299" y="29236"/>
                </a:lnTo>
                <a:lnTo>
                  <a:pt x="51821" y="26133"/>
                </a:lnTo>
                <a:lnTo>
                  <a:pt x="57407" y="23112"/>
                </a:lnTo>
                <a:lnTo>
                  <a:pt x="65894" y="19192"/>
                </a:lnTo>
                <a:lnTo>
                  <a:pt x="88025" y="9758"/>
                </a:lnTo>
                <a:lnTo>
                  <a:pt x="98688" y="6480"/>
                </a:lnTo>
                <a:lnTo>
                  <a:pt x="108655" y="4295"/>
                </a:lnTo>
                <a:lnTo>
                  <a:pt x="118156" y="2838"/>
                </a:lnTo>
                <a:lnTo>
                  <a:pt x="126396" y="1867"/>
                </a:lnTo>
                <a:lnTo>
                  <a:pt x="133795" y="1219"/>
                </a:lnTo>
                <a:lnTo>
                  <a:pt x="140631" y="787"/>
                </a:lnTo>
                <a:lnTo>
                  <a:pt x="153308" y="308"/>
                </a:lnTo>
                <a:lnTo>
                  <a:pt x="171155" y="38"/>
                </a:lnTo>
                <a:lnTo>
                  <a:pt x="176968" y="0"/>
                </a:lnTo>
                <a:lnTo>
                  <a:pt x="181797" y="927"/>
                </a:lnTo>
                <a:lnTo>
                  <a:pt x="189702" y="4498"/>
                </a:lnTo>
                <a:lnTo>
                  <a:pt x="194095" y="5830"/>
                </a:lnTo>
                <a:lnTo>
                  <a:pt x="198930" y="6719"/>
                </a:lnTo>
                <a:lnTo>
                  <a:pt x="204057" y="7312"/>
                </a:lnTo>
                <a:lnTo>
                  <a:pt x="207476" y="8659"/>
                </a:lnTo>
                <a:lnTo>
                  <a:pt x="209755" y="10510"/>
                </a:lnTo>
                <a:lnTo>
                  <a:pt x="211275" y="12696"/>
                </a:lnTo>
                <a:lnTo>
                  <a:pt x="212963" y="20206"/>
                </a:lnTo>
                <a:lnTo>
                  <a:pt x="213413" y="24875"/>
                </a:lnTo>
                <a:lnTo>
                  <a:pt x="212760" y="29893"/>
                </a:lnTo>
                <a:lnTo>
                  <a:pt x="211373" y="35144"/>
                </a:lnTo>
                <a:lnTo>
                  <a:pt x="209495" y="40549"/>
                </a:lnTo>
                <a:lnTo>
                  <a:pt x="206339" y="46057"/>
                </a:lnTo>
                <a:lnTo>
                  <a:pt x="202330" y="51634"/>
                </a:lnTo>
                <a:lnTo>
                  <a:pt x="197752" y="57258"/>
                </a:lnTo>
                <a:lnTo>
                  <a:pt x="192794" y="62911"/>
                </a:lnTo>
                <a:lnTo>
                  <a:pt x="187585" y="68586"/>
                </a:lnTo>
                <a:lnTo>
                  <a:pt x="182207" y="74273"/>
                </a:lnTo>
                <a:lnTo>
                  <a:pt x="173859" y="81875"/>
                </a:lnTo>
                <a:lnTo>
                  <a:pt x="163531" y="90753"/>
                </a:lnTo>
                <a:lnTo>
                  <a:pt x="151883" y="100482"/>
                </a:lnTo>
                <a:lnTo>
                  <a:pt x="142213" y="107920"/>
                </a:lnTo>
                <a:lnTo>
                  <a:pt x="133862" y="113831"/>
                </a:lnTo>
                <a:lnTo>
                  <a:pt x="126389" y="118725"/>
                </a:lnTo>
                <a:lnTo>
                  <a:pt x="120454" y="122939"/>
                </a:lnTo>
                <a:lnTo>
                  <a:pt x="115546" y="126702"/>
                </a:lnTo>
                <a:lnTo>
                  <a:pt x="107551" y="133422"/>
                </a:lnTo>
                <a:lnTo>
                  <a:pt x="100824" y="139584"/>
                </a:lnTo>
                <a:lnTo>
                  <a:pt x="99601" y="141608"/>
                </a:lnTo>
                <a:lnTo>
                  <a:pt x="99739" y="142958"/>
                </a:lnTo>
                <a:lnTo>
                  <a:pt x="100782" y="143857"/>
                </a:lnTo>
                <a:lnTo>
                  <a:pt x="102431" y="144457"/>
                </a:lnTo>
                <a:lnTo>
                  <a:pt x="110254" y="145301"/>
                </a:lnTo>
                <a:lnTo>
                  <a:pt x="119170" y="145498"/>
                </a:lnTo>
                <a:lnTo>
                  <a:pt x="127072" y="144599"/>
                </a:lnTo>
                <a:lnTo>
                  <a:pt x="137102" y="143047"/>
                </a:lnTo>
                <a:lnTo>
                  <a:pt x="148551" y="141059"/>
                </a:lnTo>
                <a:lnTo>
                  <a:pt x="159042" y="139734"/>
                </a:lnTo>
                <a:lnTo>
                  <a:pt x="168893" y="138851"/>
                </a:lnTo>
                <a:lnTo>
                  <a:pt x="178318" y="138262"/>
                </a:lnTo>
                <a:lnTo>
                  <a:pt x="196411" y="137607"/>
                </a:lnTo>
                <a:lnTo>
                  <a:pt x="205236" y="137433"/>
                </a:lnTo>
                <a:lnTo>
                  <a:pt x="213024" y="138269"/>
                </a:lnTo>
                <a:lnTo>
                  <a:pt x="220121" y="139779"/>
                </a:lnTo>
                <a:lnTo>
                  <a:pt x="226758" y="141738"/>
                </a:lnTo>
                <a:lnTo>
                  <a:pt x="233087" y="143997"/>
                </a:lnTo>
                <a:lnTo>
                  <a:pt x="239212" y="146455"/>
                </a:lnTo>
                <a:lnTo>
                  <a:pt x="245199" y="149047"/>
                </a:lnTo>
                <a:lnTo>
                  <a:pt x="256933" y="154466"/>
                </a:lnTo>
                <a:lnTo>
                  <a:pt x="262729" y="157244"/>
                </a:lnTo>
                <a:lnTo>
                  <a:pt x="267545" y="160049"/>
                </a:lnTo>
                <a:lnTo>
                  <a:pt x="275436" y="165706"/>
                </a:lnTo>
                <a:lnTo>
                  <a:pt x="282119" y="171395"/>
                </a:lnTo>
                <a:lnTo>
                  <a:pt x="285235" y="174246"/>
                </a:lnTo>
                <a:lnTo>
                  <a:pt x="286359" y="178051"/>
                </a:lnTo>
                <a:lnTo>
                  <a:pt x="286156" y="182493"/>
                </a:lnTo>
                <a:lnTo>
                  <a:pt x="284344" y="191556"/>
                </a:lnTo>
                <a:lnTo>
                  <a:pt x="283538" y="198759"/>
                </a:lnTo>
                <a:lnTo>
                  <a:pt x="280639" y="207675"/>
                </a:lnTo>
                <a:lnTo>
                  <a:pt x="278533" y="212720"/>
                </a:lnTo>
                <a:lnTo>
                  <a:pt x="275224" y="217988"/>
                </a:lnTo>
                <a:lnTo>
                  <a:pt x="271113" y="223405"/>
                </a:lnTo>
                <a:lnTo>
                  <a:pt x="266467" y="228921"/>
                </a:lnTo>
                <a:lnTo>
                  <a:pt x="260512" y="233551"/>
                </a:lnTo>
                <a:lnTo>
                  <a:pt x="253685" y="237591"/>
                </a:lnTo>
                <a:lnTo>
                  <a:pt x="246276" y="241236"/>
                </a:lnTo>
                <a:lnTo>
                  <a:pt x="236574" y="245571"/>
                </a:lnTo>
                <a:lnTo>
                  <a:pt x="203023" y="259822"/>
                </a:lnTo>
                <a:lnTo>
                  <a:pt x="176889" y="271452"/>
                </a:lnTo>
                <a:lnTo>
                  <a:pt x="153231" y="281258"/>
                </a:lnTo>
                <a:lnTo>
                  <a:pt x="143111" y="284635"/>
                </a:lnTo>
                <a:lnTo>
                  <a:pt x="134460" y="286886"/>
                </a:lnTo>
                <a:lnTo>
                  <a:pt x="126788" y="288387"/>
                </a:lnTo>
                <a:lnTo>
                  <a:pt x="118815" y="289388"/>
                </a:lnTo>
                <a:lnTo>
                  <a:pt x="110643" y="290055"/>
                </a:lnTo>
                <a:lnTo>
                  <a:pt x="102337" y="290500"/>
                </a:lnTo>
                <a:lnTo>
                  <a:pt x="94895" y="289844"/>
                </a:lnTo>
                <a:lnTo>
                  <a:pt x="88029" y="288454"/>
                </a:lnTo>
                <a:lnTo>
                  <a:pt x="81546" y="286575"/>
                </a:lnTo>
                <a:lnTo>
                  <a:pt x="78176" y="285322"/>
                </a:lnTo>
                <a:lnTo>
                  <a:pt x="76883" y="284487"/>
                </a:lnTo>
                <a:lnTo>
                  <a:pt x="77100" y="283146"/>
                </a:lnTo>
                <a:lnTo>
                  <a:pt x="85725" y="27424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28"/>
          <p:cNvSpPr/>
          <p:nvPr/>
        </p:nvSpPr>
        <p:spPr>
          <a:xfrm>
            <a:off x="6792277" y="2717482"/>
            <a:ext cx="522924" cy="17146"/>
          </a:xfrm>
          <a:custGeom>
            <a:avLst/>
            <a:gdLst/>
            <a:ahLst/>
            <a:cxnLst/>
            <a:rect l="0" t="0" r="0" b="0"/>
            <a:pathLst>
              <a:path w="522924" h="17146">
                <a:moveTo>
                  <a:pt x="0" y="17145"/>
                </a:moveTo>
                <a:lnTo>
                  <a:pt x="38626" y="17145"/>
                </a:lnTo>
                <a:lnTo>
                  <a:pt x="51468" y="16193"/>
                </a:lnTo>
                <a:lnTo>
                  <a:pt x="104785" y="11253"/>
                </a:lnTo>
                <a:lnTo>
                  <a:pt x="118434" y="10360"/>
                </a:lnTo>
                <a:lnTo>
                  <a:pt x="220032" y="4375"/>
                </a:lnTo>
                <a:lnTo>
                  <a:pt x="307977" y="1944"/>
                </a:lnTo>
                <a:lnTo>
                  <a:pt x="439083" y="384"/>
                </a:lnTo>
                <a:lnTo>
                  <a:pt x="453695" y="1209"/>
                </a:lnTo>
                <a:lnTo>
                  <a:pt x="464388" y="2711"/>
                </a:lnTo>
                <a:lnTo>
                  <a:pt x="472470" y="4665"/>
                </a:lnTo>
                <a:lnTo>
                  <a:pt x="479762" y="5015"/>
                </a:lnTo>
                <a:lnTo>
                  <a:pt x="486529" y="4296"/>
                </a:lnTo>
                <a:lnTo>
                  <a:pt x="492945" y="2864"/>
                </a:lnTo>
                <a:lnTo>
                  <a:pt x="498176" y="1909"/>
                </a:lnTo>
                <a:lnTo>
                  <a:pt x="502614" y="1273"/>
                </a:lnTo>
                <a:lnTo>
                  <a:pt x="506527" y="849"/>
                </a:lnTo>
                <a:lnTo>
                  <a:pt x="513413" y="377"/>
                </a:lnTo>
                <a:lnTo>
                  <a:pt x="52292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29"/>
          <p:cNvSpPr/>
          <p:nvPr/>
        </p:nvSpPr>
        <p:spPr>
          <a:xfrm>
            <a:off x="6946582" y="2614612"/>
            <a:ext cx="94299" cy="300039"/>
          </a:xfrm>
          <a:custGeom>
            <a:avLst/>
            <a:gdLst/>
            <a:ahLst/>
            <a:cxnLst/>
            <a:rect l="0" t="0" r="0" b="0"/>
            <a:pathLst>
              <a:path w="94299" h="300039">
                <a:moveTo>
                  <a:pt x="0" y="0"/>
                </a:moveTo>
                <a:lnTo>
                  <a:pt x="20151" y="60454"/>
                </a:lnTo>
                <a:lnTo>
                  <a:pt x="22007" y="67925"/>
                </a:lnTo>
                <a:lnTo>
                  <a:pt x="23244" y="74811"/>
                </a:lnTo>
                <a:lnTo>
                  <a:pt x="24069" y="81306"/>
                </a:lnTo>
                <a:lnTo>
                  <a:pt x="25571" y="87542"/>
                </a:lnTo>
                <a:lnTo>
                  <a:pt x="27524" y="93604"/>
                </a:lnTo>
                <a:lnTo>
                  <a:pt x="37366" y="118857"/>
                </a:lnTo>
                <a:lnTo>
                  <a:pt x="42055" y="130673"/>
                </a:lnTo>
                <a:lnTo>
                  <a:pt x="45182" y="141408"/>
                </a:lnTo>
                <a:lnTo>
                  <a:pt x="47267" y="151422"/>
                </a:lnTo>
                <a:lnTo>
                  <a:pt x="48656" y="160955"/>
                </a:lnTo>
                <a:lnTo>
                  <a:pt x="50535" y="169216"/>
                </a:lnTo>
                <a:lnTo>
                  <a:pt x="52740" y="176628"/>
                </a:lnTo>
                <a:lnTo>
                  <a:pt x="55162" y="183475"/>
                </a:lnTo>
                <a:lnTo>
                  <a:pt x="57730" y="189944"/>
                </a:lnTo>
                <a:lnTo>
                  <a:pt x="60394" y="196162"/>
                </a:lnTo>
                <a:lnTo>
                  <a:pt x="63123" y="202212"/>
                </a:lnTo>
                <a:lnTo>
                  <a:pt x="64942" y="209103"/>
                </a:lnTo>
                <a:lnTo>
                  <a:pt x="66155" y="216555"/>
                </a:lnTo>
                <a:lnTo>
                  <a:pt x="66963" y="224380"/>
                </a:lnTo>
                <a:lnTo>
                  <a:pt x="68455" y="232454"/>
                </a:lnTo>
                <a:lnTo>
                  <a:pt x="70402" y="240694"/>
                </a:lnTo>
                <a:lnTo>
                  <a:pt x="72652" y="249045"/>
                </a:lnTo>
                <a:lnTo>
                  <a:pt x="75104" y="255565"/>
                </a:lnTo>
                <a:lnTo>
                  <a:pt x="77693" y="260865"/>
                </a:lnTo>
                <a:lnTo>
                  <a:pt x="80370" y="265350"/>
                </a:lnTo>
                <a:lnTo>
                  <a:pt x="83107" y="270245"/>
                </a:lnTo>
                <a:lnTo>
                  <a:pt x="92636" y="288294"/>
                </a:lnTo>
                <a:lnTo>
                  <a:pt x="93559" y="292596"/>
                </a:lnTo>
                <a:lnTo>
                  <a:pt x="94298" y="30003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30"/>
          <p:cNvSpPr/>
          <p:nvPr/>
        </p:nvSpPr>
        <p:spPr>
          <a:xfrm>
            <a:off x="7229475" y="2580440"/>
            <a:ext cx="289485" cy="325638"/>
          </a:xfrm>
          <a:custGeom>
            <a:avLst/>
            <a:gdLst/>
            <a:ahLst/>
            <a:cxnLst/>
            <a:rect l="0" t="0" r="0" b="0"/>
            <a:pathLst>
              <a:path w="289485" h="325638">
                <a:moveTo>
                  <a:pt x="25717" y="42745"/>
                </a:moveTo>
                <a:lnTo>
                  <a:pt x="45029" y="23432"/>
                </a:lnTo>
                <a:lnTo>
                  <a:pt x="53668" y="17334"/>
                </a:lnTo>
                <a:lnTo>
                  <a:pt x="58639" y="14374"/>
                </a:lnTo>
                <a:lnTo>
                  <a:pt x="63858" y="12401"/>
                </a:lnTo>
                <a:lnTo>
                  <a:pt x="69242" y="11086"/>
                </a:lnTo>
                <a:lnTo>
                  <a:pt x="74735" y="10209"/>
                </a:lnTo>
                <a:lnTo>
                  <a:pt x="81257" y="8671"/>
                </a:lnTo>
                <a:lnTo>
                  <a:pt x="88461" y="6694"/>
                </a:lnTo>
                <a:lnTo>
                  <a:pt x="96121" y="4423"/>
                </a:lnTo>
                <a:lnTo>
                  <a:pt x="104085" y="2910"/>
                </a:lnTo>
                <a:lnTo>
                  <a:pt x="112252" y="1900"/>
                </a:lnTo>
                <a:lnTo>
                  <a:pt x="120554" y="1228"/>
                </a:lnTo>
                <a:lnTo>
                  <a:pt x="131805" y="779"/>
                </a:lnTo>
                <a:lnTo>
                  <a:pt x="172085" y="148"/>
                </a:lnTo>
                <a:lnTo>
                  <a:pt x="193640" y="0"/>
                </a:lnTo>
                <a:lnTo>
                  <a:pt x="202435" y="913"/>
                </a:lnTo>
                <a:lnTo>
                  <a:pt x="210204" y="2475"/>
                </a:lnTo>
                <a:lnTo>
                  <a:pt x="217289" y="4468"/>
                </a:lnTo>
                <a:lnTo>
                  <a:pt x="223916" y="5797"/>
                </a:lnTo>
                <a:lnTo>
                  <a:pt x="230240" y="6683"/>
                </a:lnTo>
                <a:lnTo>
                  <a:pt x="236361" y="7273"/>
                </a:lnTo>
                <a:lnTo>
                  <a:pt x="241394" y="8620"/>
                </a:lnTo>
                <a:lnTo>
                  <a:pt x="249526" y="12655"/>
                </a:lnTo>
                <a:lnTo>
                  <a:pt x="256316" y="17624"/>
                </a:lnTo>
                <a:lnTo>
                  <a:pt x="259459" y="20283"/>
                </a:lnTo>
                <a:lnTo>
                  <a:pt x="261555" y="23960"/>
                </a:lnTo>
                <a:lnTo>
                  <a:pt x="263884" y="33126"/>
                </a:lnTo>
                <a:lnTo>
                  <a:pt x="263552" y="38237"/>
                </a:lnTo>
                <a:lnTo>
                  <a:pt x="262379" y="43550"/>
                </a:lnTo>
                <a:lnTo>
                  <a:pt x="258535" y="53580"/>
                </a:lnTo>
                <a:lnTo>
                  <a:pt x="253651" y="61213"/>
                </a:lnTo>
                <a:lnTo>
                  <a:pt x="249111" y="65534"/>
                </a:lnTo>
                <a:lnTo>
                  <a:pt x="243227" y="70320"/>
                </a:lnTo>
                <a:lnTo>
                  <a:pt x="236446" y="75416"/>
                </a:lnTo>
                <a:lnTo>
                  <a:pt x="230020" y="80718"/>
                </a:lnTo>
                <a:lnTo>
                  <a:pt x="223832" y="86158"/>
                </a:lnTo>
                <a:lnTo>
                  <a:pt x="217801" y="91689"/>
                </a:lnTo>
                <a:lnTo>
                  <a:pt x="209970" y="97282"/>
                </a:lnTo>
                <a:lnTo>
                  <a:pt x="200940" y="102915"/>
                </a:lnTo>
                <a:lnTo>
                  <a:pt x="154521" y="130195"/>
                </a:lnTo>
                <a:lnTo>
                  <a:pt x="144924" y="135335"/>
                </a:lnTo>
                <a:lnTo>
                  <a:pt x="137573" y="138761"/>
                </a:lnTo>
                <a:lnTo>
                  <a:pt x="131721" y="141046"/>
                </a:lnTo>
                <a:lnTo>
                  <a:pt x="122677" y="146124"/>
                </a:lnTo>
                <a:lnTo>
                  <a:pt x="115483" y="151556"/>
                </a:lnTo>
                <a:lnTo>
                  <a:pt x="109111" y="157145"/>
                </a:lnTo>
                <a:lnTo>
                  <a:pt x="107983" y="159017"/>
                </a:lnTo>
                <a:lnTo>
                  <a:pt x="108184" y="160264"/>
                </a:lnTo>
                <a:lnTo>
                  <a:pt x="109270" y="161096"/>
                </a:lnTo>
                <a:lnTo>
                  <a:pt x="115557" y="162020"/>
                </a:lnTo>
                <a:lnTo>
                  <a:pt x="119900" y="162267"/>
                </a:lnTo>
                <a:lnTo>
                  <a:pt x="162421" y="162614"/>
                </a:lnTo>
                <a:lnTo>
                  <a:pt x="177813" y="163615"/>
                </a:lnTo>
                <a:lnTo>
                  <a:pt x="191884" y="165235"/>
                </a:lnTo>
                <a:lnTo>
                  <a:pt x="205075" y="167267"/>
                </a:lnTo>
                <a:lnTo>
                  <a:pt x="215774" y="168622"/>
                </a:lnTo>
                <a:lnTo>
                  <a:pt x="224811" y="169525"/>
                </a:lnTo>
                <a:lnTo>
                  <a:pt x="232742" y="170128"/>
                </a:lnTo>
                <a:lnTo>
                  <a:pt x="240886" y="171482"/>
                </a:lnTo>
                <a:lnTo>
                  <a:pt x="249173" y="173337"/>
                </a:lnTo>
                <a:lnTo>
                  <a:pt x="257555" y="175526"/>
                </a:lnTo>
                <a:lnTo>
                  <a:pt x="264096" y="177938"/>
                </a:lnTo>
                <a:lnTo>
                  <a:pt x="269409" y="180499"/>
                </a:lnTo>
                <a:lnTo>
                  <a:pt x="273904" y="183158"/>
                </a:lnTo>
                <a:lnTo>
                  <a:pt x="281437" y="191193"/>
                </a:lnTo>
                <a:lnTo>
                  <a:pt x="287008" y="200162"/>
                </a:lnTo>
                <a:lnTo>
                  <a:pt x="289484" y="207323"/>
                </a:lnTo>
                <a:lnTo>
                  <a:pt x="288239" y="211518"/>
                </a:lnTo>
                <a:lnTo>
                  <a:pt x="281776" y="221260"/>
                </a:lnTo>
                <a:lnTo>
                  <a:pt x="278338" y="226525"/>
                </a:lnTo>
                <a:lnTo>
                  <a:pt x="275094" y="231940"/>
                </a:lnTo>
                <a:lnTo>
                  <a:pt x="271978" y="237455"/>
                </a:lnTo>
                <a:lnTo>
                  <a:pt x="263436" y="246122"/>
                </a:lnTo>
                <a:lnTo>
                  <a:pt x="258491" y="249767"/>
                </a:lnTo>
                <a:lnTo>
                  <a:pt x="251385" y="254102"/>
                </a:lnTo>
                <a:lnTo>
                  <a:pt x="242837" y="258897"/>
                </a:lnTo>
                <a:lnTo>
                  <a:pt x="233329" y="263999"/>
                </a:lnTo>
                <a:lnTo>
                  <a:pt x="224133" y="268352"/>
                </a:lnTo>
                <a:lnTo>
                  <a:pt x="215144" y="272207"/>
                </a:lnTo>
                <a:lnTo>
                  <a:pt x="206295" y="275730"/>
                </a:lnTo>
                <a:lnTo>
                  <a:pt x="197537" y="279983"/>
                </a:lnTo>
                <a:lnTo>
                  <a:pt x="188841" y="284724"/>
                </a:lnTo>
                <a:lnTo>
                  <a:pt x="180186" y="289789"/>
                </a:lnTo>
                <a:lnTo>
                  <a:pt x="167749" y="295071"/>
                </a:lnTo>
                <a:lnTo>
                  <a:pt x="152790" y="300497"/>
                </a:lnTo>
                <a:lnTo>
                  <a:pt x="136150" y="306020"/>
                </a:lnTo>
                <a:lnTo>
                  <a:pt x="122199" y="309701"/>
                </a:lnTo>
                <a:lnTo>
                  <a:pt x="110041" y="312156"/>
                </a:lnTo>
                <a:lnTo>
                  <a:pt x="99078" y="313792"/>
                </a:lnTo>
                <a:lnTo>
                  <a:pt x="88912" y="315835"/>
                </a:lnTo>
                <a:lnTo>
                  <a:pt x="79277" y="318150"/>
                </a:lnTo>
                <a:lnTo>
                  <a:pt x="69997" y="320646"/>
                </a:lnTo>
                <a:lnTo>
                  <a:pt x="60952" y="322310"/>
                </a:lnTo>
                <a:lnTo>
                  <a:pt x="52065" y="323419"/>
                </a:lnTo>
                <a:lnTo>
                  <a:pt x="43281" y="324158"/>
                </a:lnTo>
                <a:lnTo>
                  <a:pt x="35521" y="324651"/>
                </a:lnTo>
                <a:lnTo>
                  <a:pt x="21820" y="325199"/>
                </a:lnTo>
                <a:lnTo>
                  <a:pt x="0" y="32563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331"/>
          <p:cNvSpPr/>
          <p:nvPr/>
        </p:nvSpPr>
        <p:spPr>
          <a:xfrm>
            <a:off x="3680459" y="3274695"/>
            <a:ext cx="85726" cy="428626"/>
          </a:xfrm>
          <a:custGeom>
            <a:avLst/>
            <a:gdLst/>
            <a:ahLst/>
            <a:cxnLst/>
            <a:rect l="0" t="0" r="0" b="0"/>
            <a:pathLst>
              <a:path w="85726" h="428626">
                <a:moveTo>
                  <a:pt x="0" y="0"/>
                </a:moveTo>
                <a:lnTo>
                  <a:pt x="27532" y="55064"/>
                </a:lnTo>
                <a:lnTo>
                  <a:pt x="30738" y="62426"/>
                </a:lnTo>
                <a:lnTo>
                  <a:pt x="33827" y="70193"/>
                </a:lnTo>
                <a:lnTo>
                  <a:pt x="36839" y="78227"/>
                </a:lnTo>
                <a:lnTo>
                  <a:pt x="38847" y="86441"/>
                </a:lnTo>
                <a:lnTo>
                  <a:pt x="40185" y="94775"/>
                </a:lnTo>
                <a:lnTo>
                  <a:pt x="41078" y="103188"/>
                </a:lnTo>
                <a:lnTo>
                  <a:pt x="42625" y="111654"/>
                </a:lnTo>
                <a:lnTo>
                  <a:pt x="44610" y="120156"/>
                </a:lnTo>
                <a:lnTo>
                  <a:pt x="46885" y="128682"/>
                </a:lnTo>
                <a:lnTo>
                  <a:pt x="45544" y="137223"/>
                </a:lnTo>
                <a:lnTo>
                  <a:pt x="41793" y="145774"/>
                </a:lnTo>
                <a:lnTo>
                  <a:pt x="36435" y="154332"/>
                </a:lnTo>
                <a:lnTo>
                  <a:pt x="33815" y="162896"/>
                </a:lnTo>
                <a:lnTo>
                  <a:pt x="33021" y="171462"/>
                </a:lnTo>
                <a:lnTo>
                  <a:pt x="33444" y="180030"/>
                </a:lnTo>
                <a:lnTo>
                  <a:pt x="33914" y="197171"/>
                </a:lnTo>
                <a:lnTo>
                  <a:pt x="34040" y="205742"/>
                </a:lnTo>
                <a:lnTo>
                  <a:pt x="35076" y="218124"/>
                </a:lnTo>
                <a:lnTo>
                  <a:pt x="38767" y="249661"/>
                </a:lnTo>
                <a:lnTo>
                  <a:pt x="41085" y="262643"/>
                </a:lnTo>
                <a:lnTo>
                  <a:pt x="43583" y="273203"/>
                </a:lnTo>
                <a:lnTo>
                  <a:pt x="46200" y="282147"/>
                </a:lnTo>
                <a:lnTo>
                  <a:pt x="48898" y="293826"/>
                </a:lnTo>
                <a:lnTo>
                  <a:pt x="54435" y="322042"/>
                </a:lnTo>
                <a:lnTo>
                  <a:pt x="56293" y="333757"/>
                </a:lnTo>
                <a:lnTo>
                  <a:pt x="57531" y="343472"/>
                </a:lnTo>
                <a:lnTo>
                  <a:pt x="58356" y="351854"/>
                </a:lnTo>
                <a:lnTo>
                  <a:pt x="58907" y="359346"/>
                </a:lnTo>
                <a:lnTo>
                  <a:pt x="59274" y="366247"/>
                </a:lnTo>
                <a:lnTo>
                  <a:pt x="59519" y="372752"/>
                </a:lnTo>
                <a:lnTo>
                  <a:pt x="60634" y="379946"/>
                </a:lnTo>
                <a:lnTo>
                  <a:pt x="62331" y="387600"/>
                </a:lnTo>
                <a:lnTo>
                  <a:pt x="64414" y="395560"/>
                </a:lnTo>
                <a:lnTo>
                  <a:pt x="66756" y="401819"/>
                </a:lnTo>
                <a:lnTo>
                  <a:pt x="69269" y="406944"/>
                </a:lnTo>
                <a:lnTo>
                  <a:pt x="71897" y="411314"/>
                </a:lnTo>
                <a:lnTo>
                  <a:pt x="73649" y="415179"/>
                </a:lnTo>
                <a:lnTo>
                  <a:pt x="74817" y="418708"/>
                </a:lnTo>
                <a:lnTo>
                  <a:pt x="85725" y="42862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332"/>
          <p:cNvSpPr/>
          <p:nvPr/>
        </p:nvSpPr>
        <p:spPr>
          <a:xfrm>
            <a:off x="3847329" y="3283416"/>
            <a:ext cx="381772" cy="364113"/>
          </a:xfrm>
          <a:custGeom>
            <a:avLst/>
            <a:gdLst/>
            <a:ahLst/>
            <a:cxnLst/>
            <a:rect l="0" t="0" r="0" b="0"/>
            <a:pathLst>
              <a:path w="381772" h="364113">
                <a:moveTo>
                  <a:pt x="38871" y="68431"/>
                </a:moveTo>
                <a:lnTo>
                  <a:pt x="38871" y="59329"/>
                </a:lnTo>
                <a:lnTo>
                  <a:pt x="39823" y="55696"/>
                </a:lnTo>
                <a:lnTo>
                  <a:pt x="43421" y="49118"/>
                </a:lnTo>
                <a:lnTo>
                  <a:pt x="50802" y="40060"/>
                </a:lnTo>
                <a:lnTo>
                  <a:pt x="58779" y="34232"/>
                </a:lnTo>
                <a:lnTo>
                  <a:pt x="67721" y="28467"/>
                </a:lnTo>
                <a:lnTo>
                  <a:pt x="79063" y="19866"/>
                </a:lnTo>
                <a:lnTo>
                  <a:pt x="88801" y="14144"/>
                </a:lnTo>
                <a:lnTo>
                  <a:pt x="99480" y="8426"/>
                </a:lnTo>
                <a:lnTo>
                  <a:pt x="104994" y="5568"/>
                </a:lnTo>
                <a:lnTo>
                  <a:pt x="116201" y="2392"/>
                </a:lnTo>
                <a:lnTo>
                  <a:pt x="121857" y="1545"/>
                </a:lnTo>
                <a:lnTo>
                  <a:pt x="128484" y="980"/>
                </a:lnTo>
                <a:lnTo>
                  <a:pt x="135761" y="604"/>
                </a:lnTo>
                <a:lnTo>
                  <a:pt x="154574" y="74"/>
                </a:lnTo>
                <a:lnTo>
                  <a:pt x="158868" y="0"/>
                </a:lnTo>
                <a:lnTo>
                  <a:pt x="168720" y="2457"/>
                </a:lnTo>
                <a:lnTo>
                  <a:pt x="179449" y="5772"/>
                </a:lnTo>
                <a:lnTo>
                  <a:pt x="190567" y="7245"/>
                </a:lnTo>
                <a:lnTo>
                  <a:pt x="196199" y="9543"/>
                </a:lnTo>
                <a:lnTo>
                  <a:pt x="207537" y="17176"/>
                </a:lnTo>
                <a:lnTo>
                  <a:pt x="216386" y="24378"/>
                </a:lnTo>
                <a:lnTo>
                  <a:pt x="220079" y="27633"/>
                </a:lnTo>
                <a:lnTo>
                  <a:pt x="224446" y="33612"/>
                </a:lnTo>
                <a:lnTo>
                  <a:pt x="229263" y="41408"/>
                </a:lnTo>
                <a:lnTo>
                  <a:pt x="234379" y="50416"/>
                </a:lnTo>
                <a:lnTo>
                  <a:pt x="237789" y="58326"/>
                </a:lnTo>
                <a:lnTo>
                  <a:pt x="240063" y="65504"/>
                </a:lnTo>
                <a:lnTo>
                  <a:pt x="241579" y="72195"/>
                </a:lnTo>
                <a:lnTo>
                  <a:pt x="242589" y="80465"/>
                </a:lnTo>
                <a:lnTo>
                  <a:pt x="243263" y="89789"/>
                </a:lnTo>
                <a:lnTo>
                  <a:pt x="243712" y="99815"/>
                </a:lnTo>
                <a:lnTo>
                  <a:pt x="242107" y="109356"/>
                </a:lnTo>
                <a:lnTo>
                  <a:pt x="239131" y="118574"/>
                </a:lnTo>
                <a:lnTo>
                  <a:pt x="235243" y="127577"/>
                </a:lnTo>
                <a:lnTo>
                  <a:pt x="231698" y="136437"/>
                </a:lnTo>
                <a:lnTo>
                  <a:pt x="225219" y="153901"/>
                </a:lnTo>
                <a:lnTo>
                  <a:pt x="222158" y="161606"/>
                </a:lnTo>
                <a:lnTo>
                  <a:pt x="219165" y="168648"/>
                </a:lnTo>
                <a:lnTo>
                  <a:pt x="216217" y="175247"/>
                </a:lnTo>
                <a:lnTo>
                  <a:pt x="212346" y="182505"/>
                </a:lnTo>
                <a:lnTo>
                  <a:pt x="207861" y="190200"/>
                </a:lnTo>
                <a:lnTo>
                  <a:pt x="197798" y="206370"/>
                </a:lnTo>
                <a:lnTo>
                  <a:pt x="186975" y="223083"/>
                </a:lnTo>
                <a:lnTo>
                  <a:pt x="130985" y="303725"/>
                </a:lnTo>
                <a:lnTo>
                  <a:pt x="123141" y="312924"/>
                </a:lnTo>
                <a:lnTo>
                  <a:pt x="115053" y="320961"/>
                </a:lnTo>
                <a:lnTo>
                  <a:pt x="106804" y="328225"/>
                </a:lnTo>
                <a:lnTo>
                  <a:pt x="98447" y="334972"/>
                </a:lnTo>
                <a:lnTo>
                  <a:pt x="90018" y="341375"/>
                </a:lnTo>
                <a:lnTo>
                  <a:pt x="81542" y="347549"/>
                </a:lnTo>
                <a:lnTo>
                  <a:pt x="73985" y="351664"/>
                </a:lnTo>
                <a:lnTo>
                  <a:pt x="67043" y="354408"/>
                </a:lnTo>
                <a:lnTo>
                  <a:pt x="55201" y="358410"/>
                </a:lnTo>
                <a:lnTo>
                  <a:pt x="46764" y="363363"/>
                </a:lnTo>
                <a:lnTo>
                  <a:pt x="42227" y="364112"/>
                </a:lnTo>
                <a:lnTo>
                  <a:pt x="32107" y="362405"/>
                </a:lnTo>
                <a:lnTo>
                  <a:pt x="20251" y="360640"/>
                </a:lnTo>
                <a:lnTo>
                  <a:pt x="16932" y="359439"/>
                </a:lnTo>
                <a:lnTo>
                  <a:pt x="10705" y="355566"/>
                </a:lnTo>
                <a:lnTo>
                  <a:pt x="8664" y="353199"/>
                </a:lnTo>
                <a:lnTo>
                  <a:pt x="7303" y="350669"/>
                </a:lnTo>
                <a:lnTo>
                  <a:pt x="6395" y="348030"/>
                </a:lnTo>
                <a:lnTo>
                  <a:pt x="2847" y="342557"/>
                </a:lnTo>
                <a:lnTo>
                  <a:pt x="567" y="339764"/>
                </a:lnTo>
                <a:lnTo>
                  <a:pt x="0" y="335997"/>
                </a:lnTo>
                <a:lnTo>
                  <a:pt x="1910" y="326732"/>
                </a:lnTo>
                <a:lnTo>
                  <a:pt x="3393" y="316264"/>
                </a:lnTo>
                <a:lnTo>
                  <a:pt x="3789" y="310805"/>
                </a:lnTo>
                <a:lnTo>
                  <a:pt x="5005" y="306214"/>
                </a:lnTo>
                <a:lnTo>
                  <a:pt x="8897" y="298572"/>
                </a:lnTo>
                <a:lnTo>
                  <a:pt x="13801" y="289461"/>
                </a:lnTo>
                <a:lnTo>
                  <a:pt x="16442" y="284365"/>
                </a:lnTo>
                <a:lnTo>
                  <a:pt x="24458" y="276162"/>
                </a:lnTo>
                <a:lnTo>
                  <a:pt x="33417" y="269341"/>
                </a:lnTo>
                <a:lnTo>
                  <a:pt x="40574" y="263134"/>
                </a:lnTo>
                <a:lnTo>
                  <a:pt x="52010" y="257201"/>
                </a:lnTo>
                <a:lnTo>
                  <a:pt x="59060" y="254285"/>
                </a:lnTo>
                <a:lnTo>
                  <a:pt x="65665" y="252341"/>
                </a:lnTo>
                <a:lnTo>
                  <a:pt x="71974" y="251045"/>
                </a:lnTo>
                <a:lnTo>
                  <a:pt x="78084" y="250181"/>
                </a:lnTo>
                <a:lnTo>
                  <a:pt x="89954" y="249222"/>
                </a:lnTo>
                <a:lnTo>
                  <a:pt x="95786" y="248966"/>
                </a:lnTo>
                <a:lnTo>
                  <a:pt x="107346" y="251221"/>
                </a:lnTo>
                <a:lnTo>
                  <a:pt x="113096" y="253156"/>
                </a:lnTo>
                <a:lnTo>
                  <a:pt x="119786" y="254446"/>
                </a:lnTo>
                <a:lnTo>
                  <a:pt x="127105" y="255306"/>
                </a:lnTo>
                <a:lnTo>
                  <a:pt x="134841" y="255879"/>
                </a:lnTo>
                <a:lnTo>
                  <a:pt x="141903" y="257214"/>
                </a:lnTo>
                <a:lnTo>
                  <a:pt x="148517" y="259056"/>
                </a:lnTo>
                <a:lnTo>
                  <a:pt x="154830" y="261237"/>
                </a:lnTo>
                <a:lnTo>
                  <a:pt x="160944" y="263643"/>
                </a:lnTo>
                <a:lnTo>
                  <a:pt x="172818" y="268857"/>
                </a:lnTo>
                <a:lnTo>
                  <a:pt x="184445" y="274350"/>
                </a:lnTo>
                <a:lnTo>
                  <a:pt x="195963" y="280918"/>
                </a:lnTo>
                <a:lnTo>
                  <a:pt x="207432" y="290187"/>
                </a:lnTo>
                <a:lnTo>
                  <a:pt x="215062" y="295326"/>
                </a:lnTo>
                <a:lnTo>
                  <a:pt x="223959" y="300657"/>
                </a:lnTo>
                <a:lnTo>
                  <a:pt x="233701" y="306116"/>
                </a:lnTo>
                <a:lnTo>
                  <a:pt x="241147" y="310708"/>
                </a:lnTo>
                <a:lnTo>
                  <a:pt x="251961" y="318349"/>
                </a:lnTo>
                <a:lnTo>
                  <a:pt x="262483" y="324921"/>
                </a:lnTo>
                <a:lnTo>
                  <a:pt x="267955" y="328007"/>
                </a:lnTo>
                <a:lnTo>
                  <a:pt x="279116" y="331436"/>
                </a:lnTo>
                <a:lnTo>
                  <a:pt x="290426" y="332959"/>
                </a:lnTo>
                <a:lnTo>
                  <a:pt x="301803" y="333637"/>
                </a:lnTo>
                <a:lnTo>
                  <a:pt x="313209" y="333938"/>
                </a:lnTo>
                <a:lnTo>
                  <a:pt x="318918" y="334018"/>
                </a:lnTo>
                <a:lnTo>
                  <a:pt x="323676" y="333119"/>
                </a:lnTo>
                <a:lnTo>
                  <a:pt x="331503" y="329580"/>
                </a:lnTo>
                <a:lnTo>
                  <a:pt x="343237" y="324833"/>
                </a:lnTo>
                <a:lnTo>
                  <a:pt x="350367" y="322233"/>
                </a:lnTo>
                <a:lnTo>
                  <a:pt x="360828" y="316804"/>
                </a:lnTo>
                <a:lnTo>
                  <a:pt x="381771" y="29988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333"/>
          <p:cNvSpPr/>
          <p:nvPr/>
        </p:nvSpPr>
        <p:spPr>
          <a:xfrm>
            <a:off x="4265039" y="3356746"/>
            <a:ext cx="272671" cy="183697"/>
          </a:xfrm>
          <a:custGeom>
            <a:avLst/>
            <a:gdLst/>
            <a:ahLst/>
            <a:cxnLst/>
            <a:rect l="0" t="0" r="0" b="0"/>
            <a:pathLst>
              <a:path w="272671" h="183697">
                <a:moveTo>
                  <a:pt x="24068" y="29391"/>
                </a:moveTo>
                <a:lnTo>
                  <a:pt x="19518" y="20290"/>
                </a:lnTo>
                <a:lnTo>
                  <a:pt x="17224" y="16656"/>
                </a:lnTo>
                <a:lnTo>
                  <a:pt x="14743" y="13281"/>
                </a:lnTo>
                <a:lnTo>
                  <a:pt x="12136" y="10078"/>
                </a:lnTo>
                <a:lnTo>
                  <a:pt x="9446" y="6991"/>
                </a:lnTo>
                <a:lnTo>
                  <a:pt x="6700" y="3980"/>
                </a:lnTo>
                <a:lnTo>
                  <a:pt x="3917" y="1021"/>
                </a:lnTo>
                <a:lnTo>
                  <a:pt x="2062" y="0"/>
                </a:lnTo>
                <a:lnTo>
                  <a:pt x="825" y="272"/>
                </a:lnTo>
                <a:lnTo>
                  <a:pt x="0" y="1406"/>
                </a:lnTo>
                <a:lnTo>
                  <a:pt x="402" y="3114"/>
                </a:lnTo>
                <a:lnTo>
                  <a:pt x="3389" y="7552"/>
                </a:lnTo>
                <a:lnTo>
                  <a:pt x="7893" y="12700"/>
                </a:lnTo>
                <a:lnTo>
                  <a:pt x="13069" y="18163"/>
                </a:lnTo>
                <a:lnTo>
                  <a:pt x="26982" y="32275"/>
                </a:lnTo>
                <a:lnTo>
                  <a:pt x="35206" y="37975"/>
                </a:lnTo>
                <a:lnTo>
                  <a:pt x="40066" y="40829"/>
                </a:lnTo>
                <a:lnTo>
                  <a:pt x="45211" y="44636"/>
                </a:lnTo>
                <a:lnTo>
                  <a:pt x="50546" y="49080"/>
                </a:lnTo>
                <a:lnTo>
                  <a:pt x="60600" y="58144"/>
                </a:lnTo>
                <a:lnTo>
                  <a:pt x="68245" y="65348"/>
                </a:lnTo>
                <a:lnTo>
                  <a:pt x="72569" y="68602"/>
                </a:lnTo>
                <a:lnTo>
                  <a:pt x="77357" y="71724"/>
                </a:lnTo>
                <a:lnTo>
                  <a:pt x="82454" y="74758"/>
                </a:lnTo>
                <a:lnTo>
                  <a:pt x="86805" y="78686"/>
                </a:lnTo>
                <a:lnTo>
                  <a:pt x="90658" y="83209"/>
                </a:lnTo>
                <a:lnTo>
                  <a:pt x="94179" y="88130"/>
                </a:lnTo>
                <a:lnTo>
                  <a:pt x="103193" y="95220"/>
                </a:lnTo>
                <a:lnTo>
                  <a:pt x="115871" y="103757"/>
                </a:lnTo>
                <a:lnTo>
                  <a:pt x="130990" y="113259"/>
                </a:lnTo>
                <a:lnTo>
                  <a:pt x="142022" y="120545"/>
                </a:lnTo>
                <a:lnTo>
                  <a:pt x="150329" y="126356"/>
                </a:lnTo>
                <a:lnTo>
                  <a:pt x="156819" y="131182"/>
                </a:lnTo>
                <a:lnTo>
                  <a:pt x="163051" y="135352"/>
                </a:lnTo>
                <a:lnTo>
                  <a:pt x="169111" y="139084"/>
                </a:lnTo>
                <a:lnTo>
                  <a:pt x="175056" y="142525"/>
                </a:lnTo>
                <a:lnTo>
                  <a:pt x="186741" y="148888"/>
                </a:lnTo>
                <a:lnTo>
                  <a:pt x="209765" y="160734"/>
                </a:lnTo>
                <a:lnTo>
                  <a:pt x="214541" y="163625"/>
                </a:lnTo>
                <a:lnTo>
                  <a:pt x="218678" y="166505"/>
                </a:lnTo>
                <a:lnTo>
                  <a:pt x="222388" y="169378"/>
                </a:lnTo>
                <a:lnTo>
                  <a:pt x="227719" y="172246"/>
                </a:lnTo>
                <a:lnTo>
                  <a:pt x="234130" y="175110"/>
                </a:lnTo>
                <a:lnTo>
                  <a:pt x="241262" y="177972"/>
                </a:lnTo>
                <a:lnTo>
                  <a:pt x="246969" y="179880"/>
                </a:lnTo>
                <a:lnTo>
                  <a:pt x="251726" y="181152"/>
                </a:lnTo>
                <a:lnTo>
                  <a:pt x="259552" y="182565"/>
                </a:lnTo>
                <a:lnTo>
                  <a:pt x="262972" y="182942"/>
                </a:lnTo>
                <a:lnTo>
                  <a:pt x="272670" y="18369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334"/>
          <p:cNvSpPr/>
          <p:nvPr/>
        </p:nvSpPr>
        <p:spPr>
          <a:xfrm>
            <a:off x="4205940" y="3343275"/>
            <a:ext cx="254618" cy="257176"/>
          </a:xfrm>
          <a:custGeom>
            <a:avLst/>
            <a:gdLst/>
            <a:ahLst/>
            <a:cxnLst/>
            <a:rect l="0" t="0" r="0" b="0"/>
            <a:pathLst>
              <a:path w="254618" h="257176">
                <a:moveTo>
                  <a:pt x="254617" y="0"/>
                </a:moveTo>
                <a:lnTo>
                  <a:pt x="236414" y="4550"/>
                </a:lnTo>
                <a:lnTo>
                  <a:pt x="230099" y="6844"/>
                </a:lnTo>
                <a:lnTo>
                  <a:pt x="224937" y="9325"/>
                </a:lnTo>
                <a:lnTo>
                  <a:pt x="220542" y="11931"/>
                </a:lnTo>
                <a:lnTo>
                  <a:pt x="213120" y="17368"/>
                </a:lnTo>
                <a:lnTo>
                  <a:pt x="209807" y="20151"/>
                </a:lnTo>
                <a:lnTo>
                  <a:pt x="204742" y="24864"/>
                </a:lnTo>
                <a:lnTo>
                  <a:pt x="191493" y="37720"/>
                </a:lnTo>
                <a:lnTo>
                  <a:pt x="184912" y="45149"/>
                </a:lnTo>
                <a:lnTo>
                  <a:pt x="178619" y="52959"/>
                </a:lnTo>
                <a:lnTo>
                  <a:pt x="172519" y="61024"/>
                </a:lnTo>
                <a:lnTo>
                  <a:pt x="165595" y="68305"/>
                </a:lnTo>
                <a:lnTo>
                  <a:pt x="158122" y="75064"/>
                </a:lnTo>
                <a:lnTo>
                  <a:pt x="150282" y="81475"/>
                </a:lnTo>
                <a:lnTo>
                  <a:pt x="142198" y="88606"/>
                </a:lnTo>
                <a:lnTo>
                  <a:pt x="125595" y="104151"/>
                </a:lnTo>
                <a:lnTo>
                  <a:pt x="118120" y="112296"/>
                </a:lnTo>
                <a:lnTo>
                  <a:pt x="111232" y="120584"/>
                </a:lnTo>
                <a:lnTo>
                  <a:pt x="104734" y="128967"/>
                </a:lnTo>
                <a:lnTo>
                  <a:pt x="97545" y="137412"/>
                </a:lnTo>
                <a:lnTo>
                  <a:pt x="89895" y="145901"/>
                </a:lnTo>
                <a:lnTo>
                  <a:pt x="81937" y="154417"/>
                </a:lnTo>
                <a:lnTo>
                  <a:pt x="74727" y="162952"/>
                </a:lnTo>
                <a:lnTo>
                  <a:pt x="68015" y="171499"/>
                </a:lnTo>
                <a:lnTo>
                  <a:pt x="61636" y="180056"/>
                </a:lnTo>
                <a:lnTo>
                  <a:pt x="49468" y="197182"/>
                </a:lnTo>
                <a:lnTo>
                  <a:pt x="43556" y="205749"/>
                </a:lnTo>
                <a:lnTo>
                  <a:pt x="36757" y="213366"/>
                </a:lnTo>
                <a:lnTo>
                  <a:pt x="29367" y="220349"/>
                </a:lnTo>
                <a:lnTo>
                  <a:pt x="15441" y="232235"/>
                </a:lnTo>
                <a:lnTo>
                  <a:pt x="6077" y="240693"/>
                </a:lnTo>
                <a:lnTo>
                  <a:pt x="3198" y="244282"/>
                </a:lnTo>
                <a:lnTo>
                  <a:pt x="0" y="250809"/>
                </a:lnTo>
                <a:lnTo>
                  <a:pt x="100" y="252931"/>
                </a:lnTo>
                <a:lnTo>
                  <a:pt x="1119" y="254346"/>
                </a:lnTo>
                <a:lnTo>
                  <a:pt x="6014" y="2571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335"/>
          <p:cNvSpPr/>
          <p:nvPr/>
        </p:nvSpPr>
        <p:spPr>
          <a:xfrm>
            <a:off x="4597717" y="3300412"/>
            <a:ext cx="282893" cy="42864"/>
          </a:xfrm>
          <a:custGeom>
            <a:avLst/>
            <a:gdLst/>
            <a:ahLst/>
            <a:cxnLst/>
            <a:rect l="0" t="0" r="0" b="0"/>
            <a:pathLst>
              <a:path w="282893" h="42864">
                <a:moveTo>
                  <a:pt x="0" y="42863"/>
                </a:moveTo>
                <a:lnTo>
                  <a:pt x="18203" y="38312"/>
                </a:lnTo>
                <a:lnTo>
                  <a:pt x="25470" y="36971"/>
                </a:lnTo>
                <a:lnTo>
                  <a:pt x="32220" y="36077"/>
                </a:lnTo>
                <a:lnTo>
                  <a:pt x="38625" y="35482"/>
                </a:lnTo>
                <a:lnTo>
                  <a:pt x="44800" y="35085"/>
                </a:lnTo>
                <a:lnTo>
                  <a:pt x="50822" y="34820"/>
                </a:lnTo>
                <a:lnTo>
                  <a:pt x="62593" y="34525"/>
                </a:lnTo>
                <a:lnTo>
                  <a:pt x="74174" y="34395"/>
                </a:lnTo>
                <a:lnTo>
                  <a:pt x="81834" y="33407"/>
                </a:lnTo>
                <a:lnTo>
                  <a:pt x="90751" y="31797"/>
                </a:lnTo>
                <a:lnTo>
                  <a:pt x="100506" y="29770"/>
                </a:lnTo>
                <a:lnTo>
                  <a:pt x="111771" y="28419"/>
                </a:lnTo>
                <a:lnTo>
                  <a:pt x="124044" y="27519"/>
                </a:lnTo>
                <a:lnTo>
                  <a:pt x="136988" y="26919"/>
                </a:lnTo>
                <a:lnTo>
                  <a:pt x="147523" y="25565"/>
                </a:lnTo>
                <a:lnTo>
                  <a:pt x="156451" y="23711"/>
                </a:lnTo>
                <a:lnTo>
                  <a:pt x="164308" y="21523"/>
                </a:lnTo>
                <a:lnTo>
                  <a:pt x="171451" y="20064"/>
                </a:lnTo>
                <a:lnTo>
                  <a:pt x="178119" y="19091"/>
                </a:lnTo>
                <a:lnTo>
                  <a:pt x="184468" y="18442"/>
                </a:lnTo>
                <a:lnTo>
                  <a:pt x="190606" y="17057"/>
                </a:lnTo>
                <a:lnTo>
                  <a:pt x="196603" y="15182"/>
                </a:lnTo>
                <a:lnTo>
                  <a:pt x="202507" y="12979"/>
                </a:lnTo>
                <a:lnTo>
                  <a:pt x="212157" y="10557"/>
                </a:lnTo>
                <a:lnTo>
                  <a:pt x="224306" y="7991"/>
                </a:lnTo>
                <a:lnTo>
                  <a:pt x="238119" y="5327"/>
                </a:lnTo>
                <a:lnTo>
                  <a:pt x="248281" y="3551"/>
                </a:lnTo>
                <a:lnTo>
                  <a:pt x="256008" y="2368"/>
                </a:lnTo>
                <a:lnTo>
                  <a:pt x="28289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336"/>
          <p:cNvSpPr/>
          <p:nvPr/>
        </p:nvSpPr>
        <p:spPr>
          <a:xfrm>
            <a:off x="4569542" y="3429000"/>
            <a:ext cx="345359" cy="33938"/>
          </a:xfrm>
          <a:custGeom>
            <a:avLst/>
            <a:gdLst/>
            <a:ahLst/>
            <a:cxnLst/>
            <a:rect l="0" t="0" r="0" b="0"/>
            <a:pathLst>
              <a:path w="345359" h="33938">
                <a:moveTo>
                  <a:pt x="11030" y="25717"/>
                </a:moveTo>
                <a:lnTo>
                  <a:pt x="1928" y="30268"/>
                </a:lnTo>
                <a:lnTo>
                  <a:pt x="200" y="31608"/>
                </a:lnTo>
                <a:lnTo>
                  <a:pt x="0" y="32502"/>
                </a:lnTo>
                <a:lnTo>
                  <a:pt x="819" y="33098"/>
                </a:lnTo>
                <a:lnTo>
                  <a:pt x="7080" y="33495"/>
                </a:lnTo>
                <a:lnTo>
                  <a:pt x="29277" y="33937"/>
                </a:lnTo>
                <a:lnTo>
                  <a:pt x="42245" y="33102"/>
                </a:lnTo>
                <a:lnTo>
                  <a:pt x="55652" y="31593"/>
                </a:lnTo>
                <a:lnTo>
                  <a:pt x="69353" y="29634"/>
                </a:lnTo>
                <a:lnTo>
                  <a:pt x="81345" y="27376"/>
                </a:lnTo>
                <a:lnTo>
                  <a:pt x="92197" y="24918"/>
                </a:lnTo>
                <a:lnTo>
                  <a:pt x="102289" y="22327"/>
                </a:lnTo>
                <a:lnTo>
                  <a:pt x="126202" y="16908"/>
                </a:lnTo>
                <a:lnTo>
                  <a:pt x="139246" y="14129"/>
                </a:lnTo>
                <a:lnTo>
                  <a:pt x="150800" y="12277"/>
                </a:lnTo>
                <a:lnTo>
                  <a:pt x="161360" y="11042"/>
                </a:lnTo>
                <a:lnTo>
                  <a:pt x="171257" y="10219"/>
                </a:lnTo>
                <a:lnTo>
                  <a:pt x="180713" y="9670"/>
                </a:lnTo>
                <a:lnTo>
                  <a:pt x="198840" y="9060"/>
                </a:lnTo>
                <a:lnTo>
                  <a:pt x="239844" y="8637"/>
                </a:lnTo>
                <a:lnTo>
                  <a:pt x="246440" y="8615"/>
                </a:lnTo>
                <a:lnTo>
                  <a:pt x="253695" y="7648"/>
                </a:lnTo>
                <a:lnTo>
                  <a:pt x="261389" y="6051"/>
                </a:lnTo>
                <a:lnTo>
                  <a:pt x="269376" y="4034"/>
                </a:lnTo>
                <a:lnTo>
                  <a:pt x="277559" y="2689"/>
                </a:lnTo>
                <a:lnTo>
                  <a:pt x="285870" y="1793"/>
                </a:lnTo>
                <a:lnTo>
                  <a:pt x="294270" y="1195"/>
                </a:lnTo>
                <a:lnTo>
                  <a:pt x="301774" y="796"/>
                </a:lnTo>
                <a:lnTo>
                  <a:pt x="308681" y="531"/>
                </a:lnTo>
                <a:lnTo>
                  <a:pt x="34535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337"/>
          <p:cNvSpPr/>
          <p:nvPr/>
        </p:nvSpPr>
        <p:spPr>
          <a:xfrm>
            <a:off x="5094922" y="3266122"/>
            <a:ext cx="25719" cy="308611"/>
          </a:xfrm>
          <a:custGeom>
            <a:avLst/>
            <a:gdLst/>
            <a:ahLst/>
            <a:cxnLst/>
            <a:rect l="0" t="0" r="0" b="0"/>
            <a:pathLst>
              <a:path w="25719" h="308611">
                <a:moveTo>
                  <a:pt x="0" y="0"/>
                </a:moveTo>
                <a:lnTo>
                  <a:pt x="0" y="9102"/>
                </a:lnTo>
                <a:lnTo>
                  <a:pt x="953" y="13688"/>
                </a:lnTo>
                <a:lnTo>
                  <a:pt x="2540" y="18650"/>
                </a:lnTo>
                <a:lnTo>
                  <a:pt x="4551" y="23864"/>
                </a:lnTo>
                <a:lnTo>
                  <a:pt x="4939" y="29244"/>
                </a:lnTo>
                <a:lnTo>
                  <a:pt x="4245" y="34736"/>
                </a:lnTo>
                <a:lnTo>
                  <a:pt x="2830" y="40302"/>
                </a:lnTo>
                <a:lnTo>
                  <a:pt x="1887" y="45918"/>
                </a:lnTo>
                <a:lnTo>
                  <a:pt x="1258" y="51567"/>
                </a:lnTo>
                <a:lnTo>
                  <a:pt x="839" y="57238"/>
                </a:lnTo>
                <a:lnTo>
                  <a:pt x="373" y="81319"/>
                </a:lnTo>
                <a:lnTo>
                  <a:pt x="2" y="235825"/>
                </a:lnTo>
                <a:lnTo>
                  <a:pt x="954" y="249609"/>
                </a:lnTo>
                <a:lnTo>
                  <a:pt x="2541" y="262609"/>
                </a:lnTo>
                <a:lnTo>
                  <a:pt x="4552" y="275085"/>
                </a:lnTo>
                <a:lnTo>
                  <a:pt x="7797" y="284355"/>
                </a:lnTo>
                <a:lnTo>
                  <a:pt x="11866" y="291487"/>
                </a:lnTo>
                <a:lnTo>
                  <a:pt x="25718" y="3086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338"/>
          <p:cNvSpPr/>
          <p:nvPr/>
        </p:nvSpPr>
        <p:spPr>
          <a:xfrm>
            <a:off x="5210277" y="3293031"/>
            <a:ext cx="256828" cy="281552"/>
          </a:xfrm>
          <a:custGeom>
            <a:avLst/>
            <a:gdLst/>
            <a:ahLst/>
            <a:cxnLst/>
            <a:rect l="0" t="0" r="0" b="0"/>
            <a:pathLst>
              <a:path w="256828" h="281552">
                <a:moveTo>
                  <a:pt x="64668" y="7381"/>
                </a:moveTo>
                <a:lnTo>
                  <a:pt x="60117" y="2831"/>
                </a:lnTo>
                <a:lnTo>
                  <a:pt x="57824" y="1489"/>
                </a:lnTo>
                <a:lnTo>
                  <a:pt x="52736" y="0"/>
                </a:lnTo>
                <a:lnTo>
                  <a:pt x="50998" y="555"/>
                </a:lnTo>
                <a:lnTo>
                  <a:pt x="49840" y="1878"/>
                </a:lnTo>
                <a:lnTo>
                  <a:pt x="47600" y="6840"/>
                </a:lnTo>
                <a:lnTo>
                  <a:pt x="43429" y="15396"/>
                </a:lnTo>
                <a:lnTo>
                  <a:pt x="38401" y="23008"/>
                </a:lnTo>
                <a:lnTo>
                  <a:pt x="35726" y="26372"/>
                </a:lnTo>
                <a:lnTo>
                  <a:pt x="33943" y="30519"/>
                </a:lnTo>
                <a:lnTo>
                  <a:pt x="32755" y="35189"/>
                </a:lnTo>
                <a:lnTo>
                  <a:pt x="31962" y="40207"/>
                </a:lnTo>
                <a:lnTo>
                  <a:pt x="29529" y="45458"/>
                </a:lnTo>
                <a:lnTo>
                  <a:pt x="26002" y="50863"/>
                </a:lnTo>
                <a:lnTo>
                  <a:pt x="21745" y="56371"/>
                </a:lnTo>
                <a:lnTo>
                  <a:pt x="18908" y="61949"/>
                </a:lnTo>
                <a:lnTo>
                  <a:pt x="17016" y="67572"/>
                </a:lnTo>
                <a:lnTo>
                  <a:pt x="15755" y="73226"/>
                </a:lnTo>
                <a:lnTo>
                  <a:pt x="13961" y="78900"/>
                </a:lnTo>
                <a:lnTo>
                  <a:pt x="11813" y="84588"/>
                </a:lnTo>
                <a:lnTo>
                  <a:pt x="9429" y="90285"/>
                </a:lnTo>
                <a:lnTo>
                  <a:pt x="7840" y="95988"/>
                </a:lnTo>
                <a:lnTo>
                  <a:pt x="6780" y="101695"/>
                </a:lnTo>
                <a:lnTo>
                  <a:pt x="6073" y="107404"/>
                </a:lnTo>
                <a:lnTo>
                  <a:pt x="528" y="142745"/>
                </a:lnTo>
                <a:lnTo>
                  <a:pt x="0" y="155726"/>
                </a:lnTo>
                <a:lnTo>
                  <a:pt x="601" y="168190"/>
                </a:lnTo>
                <a:lnTo>
                  <a:pt x="1954" y="180310"/>
                </a:lnTo>
                <a:lnTo>
                  <a:pt x="3809" y="191247"/>
                </a:lnTo>
                <a:lnTo>
                  <a:pt x="5998" y="201396"/>
                </a:lnTo>
                <a:lnTo>
                  <a:pt x="8409" y="211019"/>
                </a:lnTo>
                <a:lnTo>
                  <a:pt x="10970" y="219340"/>
                </a:lnTo>
                <a:lnTo>
                  <a:pt x="13629" y="226792"/>
                </a:lnTo>
                <a:lnTo>
                  <a:pt x="16354" y="233665"/>
                </a:lnTo>
                <a:lnTo>
                  <a:pt x="19123" y="239199"/>
                </a:lnTo>
                <a:lnTo>
                  <a:pt x="24741" y="247889"/>
                </a:lnTo>
                <a:lnTo>
                  <a:pt x="28525" y="251540"/>
                </a:lnTo>
                <a:lnTo>
                  <a:pt x="32952" y="254926"/>
                </a:lnTo>
                <a:lnTo>
                  <a:pt x="37809" y="258136"/>
                </a:lnTo>
                <a:lnTo>
                  <a:pt x="45745" y="264243"/>
                </a:lnTo>
                <a:lnTo>
                  <a:pt x="53400" y="270132"/>
                </a:lnTo>
                <a:lnTo>
                  <a:pt x="58108" y="273036"/>
                </a:lnTo>
                <a:lnTo>
                  <a:pt x="63152" y="275924"/>
                </a:lnTo>
                <a:lnTo>
                  <a:pt x="68420" y="277850"/>
                </a:lnTo>
                <a:lnTo>
                  <a:pt x="73836" y="279134"/>
                </a:lnTo>
                <a:lnTo>
                  <a:pt x="79353" y="279989"/>
                </a:lnTo>
                <a:lnTo>
                  <a:pt x="84935" y="280560"/>
                </a:lnTo>
                <a:lnTo>
                  <a:pt x="90562" y="280940"/>
                </a:lnTo>
                <a:lnTo>
                  <a:pt x="96218" y="281194"/>
                </a:lnTo>
                <a:lnTo>
                  <a:pt x="107582" y="281476"/>
                </a:lnTo>
                <a:lnTo>
                  <a:pt x="113280" y="281551"/>
                </a:lnTo>
                <a:lnTo>
                  <a:pt x="118983" y="280648"/>
                </a:lnTo>
                <a:lnTo>
                  <a:pt x="124691" y="279094"/>
                </a:lnTo>
                <a:lnTo>
                  <a:pt x="130401" y="277106"/>
                </a:lnTo>
                <a:lnTo>
                  <a:pt x="138017" y="273875"/>
                </a:lnTo>
                <a:lnTo>
                  <a:pt x="156640" y="265206"/>
                </a:lnTo>
                <a:lnTo>
                  <a:pt x="179443" y="254165"/>
                </a:lnTo>
                <a:lnTo>
                  <a:pt x="185952" y="250009"/>
                </a:lnTo>
                <a:lnTo>
                  <a:pt x="192197" y="245333"/>
                </a:lnTo>
                <a:lnTo>
                  <a:pt x="198264" y="240311"/>
                </a:lnTo>
                <a:lnTo>
                  <a:pt x="203262" y="235057"/>
                </a:lnTo>
                <a:lnTo>
                  <a:pt x="207546" y="229650"/>
                </a:lnTo>
                <a:lnTo>
                  <a:pt x="211355" y="224141"/>
                </a:lnTo>
                <a:lnTo>
                  <a:pt x="218127" y="215479"/>
                </a:lnTo>
                <a:lnTo>
                  <a:pt x="221266" y="211835"/>
                </a:lnTo>
                <a:lnTo>
                  <a:pt x="225264" y="206549"/>
                </a:lnTo>
                <a:lnTo>
                  <a:pt x="234786" y="193055"/>
                </a:lnTo>
                <a:lnTo>
                  <a:pt x="239040" y="186409"/>
                </a:lnTo>
                <a:lnTo>
                  <a:pt x="242828" y="180073"/>
                </a:lnTo>
                <a:lnTo>
                  <a:pt x="246306" y="173944"/>
                </a:lnTo>
                <a:lnTo>
                  <a:pt x="249578" y="166048"/>
                </a:lnTo>
                <a:lnTo>
                  <a:pt x="252711" y="156974"/>
                </a:lnTo>
                <a:lnTo>
                  <a:pt x="255752" y="147115"/>
                </a:lnTo>
                <a:lnTo>
                  <a:pt x="256827" y="137684"/>
                </a:lnTo>
                <a:lnTo>
                  <a:pt x="256592" y="128540"/>
                </a:lnTo>
                <a:lnTo>
                  <a:pt x="255482" y="119586"/>
                </a:lnTo>
                <a:lnTo>
                  <a:pt x="254742" y="111712"/>
                </a:lnTo>
                <a:lnTo>
                  <a:pt x="254249" y="104558"/>
                </a:lnTo>
                <a:lnTo>
                  <a:pt x="253920" y="97883"/>
                </a:lnTo>
                <a:lnTo>
                  <a:pt x="251796" y="91528"/>
                </a:lnTo>
                <a:lnTo>
                  <a:pt x="248475" y="85387"/>
                </a:lnTo>
                <a:lnTo>
                  <a:pt x="244356" y="79387"/>
                </a:lnTo>
                <a:lnTo>
                  <a:pt x="240657" y="74435"/>
                </a:lnTo>
                <a:lnTo>
                  <a:pt x="234007" y="66393"/>
                </a:lnTo>
                <a:lnTo>
                  <a:pt x="229948" y="61963"/>
                </a:lnTo>
                <a:lnTo>
                  <a:pt x="220358" y="51959"/>
                </a:lnTo>
                <a:lnTo>
                  <a:pt x="215134" y="47577"/>
                </a:lnTo>
                <a:lnTo>
                  <a:pt x="209746" y="43704"/>
                </a:lnTo>
                <a:lnTo>
                  <a:pt x="204249" y="40169"/>
                </a:lnTo>
                <a:lnTo>
                  <a:pt x="198679" y="36859"/>
                </a:lnTo>
                <a:lnTo>
                  <a:pt x="193061" y="33701"/>
                </a:lnTo>
                <a:lnTo>
                  <a:pt x="181739" y="27651"/>
                </a:lnTo>
                <a:lnTo>
                  <a:pt x="170357" y="21788"/>
                </a:lnTo>
                <a:lnTo>
                  <a:pt x="163702" y="18890"/>
                </a:lnTo>
                <a:lnTo>
                  <a:pt x="156408" y="16006"/>
                </a:lnTo>
                <a:lnTo>
                  <a:pt x="148688" y="13131"/>
                </a:lnTo>
                <a:lnTo>
                  <a:pt x="141636" y="11215"/>
                </a:lnTo>
                <a:lnTo>
                  <a:pt x="135030" y="9937"/>
                </a:lnTo>
                <a:lnTo>
                  <a:pt x="128721" y="9085"/>
                </a:lnTo>
                <a:lnTo>
                  <a:pt x="122610" y="8517"/>
                </a:lnTo>
                <a:lnTo>
                  <a:pt x="116630" y="8138"/>
                </a:lnTo>
                <a:lnTo>
                  <a:pt x="110740" y="7886"/>
                </a:lnTo>
                <a:lnTo>
                  <a:pt x="96574" y="7605"/>
                </a:lnTo>
                <a:lnTo>
                  <a:pt x="56095" y="738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339"/>
          <p:cNvSpPr/>
          <p:nvPr/>
        </p:nvSpPr>
        <p:spPr>
          <a:xfrm>
            <a:off x="5772150" y="3377596"/>
            <a:ext cx="308610" cy="17115"/>
          </a:xfrm>
          <a:custGeom>
            <a:avLst/>
            <a:gdLst/>
            <a:ahLst/>
            <a:cxnLst/>
            <a:rect l="0" t="0" r="0" b="0"/>
            <a:pathLst>
              <a:path w="308610" h="17115">
                <a:moveTo>
                  <a:pt x="0" y="17114"/>
                </a:moveTo>
                <a:lnTo>
                  <a:pt x="18203" y="12563"/>
                </a:lnTo>
                <a:lnTo>
                  <a:pt x="25470" y="11222"/>
                </a:lnTo>
                <a:lnTo>
                  <a:pt x="32220" y="10328"/>
                </a:lnTo>
                <a:lnTo>
                  <a:pt x="38625" y="9733"/>
                </a:lnTo>
                <a:lnTo>
                  <a:pt x="45752" y="9336"/>
                </a:lnTo>
                <a:lnTo>
                  <a:pt x="61291" y="8894"/>
                </a:lnTo>
                <a:lnTo>
                  <a:pt x="73246" y="7824"/>
                </a:lnTo>
                <a:lnTo>
                  <a:pt x="118116" y="2719"/>
                </a:lnTo>
                <a:lnTo>
                  <a:pt x="130179" y="1803"/>
                </a:lnTo>
                <a:lnTo>
                  <a:pt x="141078" y="1191"/>
                </a:lnTo>
                <a:lnTo>
                  <a:pt x="160809" y="512"/>
                </a:lnTo>
                <a:lnTo>
                  <a:pt x="198623" y="40"/>
                </a:lnTo>
                <a:lnTo>
                  <a:pt x="210832" y="0"/>
                </a:lnTo>
                <a:lnTo>
                  <a:pt x="216754" y="942"/>
                </a:lnTo>
                <a:lnTo>
                  <a:pt x="222608" y="2523"/>
                </a:lnTo>
                <a:lnTo>
                  <a:pt x="228415" y="4529"/>
                </a:lnTo>
                <a:lnTo>
                  <a:pt x="234191" y="5866"/>
                </a:lnTo>
                <a:lnTo>
                  <a:pt x="239947" y="6758"/>
                </a:lnTo>
                <a:lnTo>
                  <a:pt x="245690" y="7352"/>
                </a:lnTo>
                <a:lnTo>
                  <a:pt x="250470" y="7749"/>
                </a:lnTo>
                <a:lnTo>
                  <a:pt x="258322" y="8189"/>
                </a:lnTo>
                <a:lnTo>
                  <a:pt x="270067" y="8385"/>
                </a:lnTo>
                <a:lnTo>
                  <a:pt x="277200" y="8437"/>
                </a:lnTo>
                <a:lnTo>
                  <a:pt x="282907" y="9424"/>
                </a:lnTo>
                <a:lnTo>
                  <a:pt x="287665" y="11035"/>
                </a:lnTo>
                <a:lnTo>
                  <a:pt x="291789" y="13061"/>
                </a:lnTo>
                <a:lnTo>
                  <a:pt x="295491" y="14412"/>
                </a:lnTo>
                <a:lnTo>
                  <a:pt x="298911" y="15312"/>
                </a:lnTo>
                <a:lnTo>
                  <a:pt x="308609" y="1711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340"/>
          <p:cNvSpPr/>
          <p:nvPr/>
        </p:nvSpPr>
        <p:spPr>
          <a:xfrm>
            <a:off x="5489610" y="3326129"/>
            <a:ext cx="162525" cy="248604"/>
          </a:xfrm>
          <a:custGeom>
            <a:avLst/>
            <a:gdLst/>
            <a:ahLst/>
            <a:cxnLst/>
            <a:rect l="0" t="0" r="0" b="0"/>
            <a:pathLst>
              <a:path w="162525" h="248604">
                <a:moveTo>
                  <a:pt x="8219" y="0"/>
                </a:moveTo>
                <a:lnTo>
                  <a:pt x="3669" y="4552"/>
                </a:lnTo>
                <a:lnTo>
                  <a:pt x="2328" y="6845"/>
                </a:lnTo>
                <a:lnTo>
                  <a:pt x="838" y="11932"/>
                </a:lnTo>
                <a:lnTo>
                  <a:pt x="441" y="15575"/>
                </a:lnTo>
                <a:lnTo>
                  <a:pt x="177" y="19909"/>
                </a:lnTo>
                <a:lnTo>
                  <a:pt x="0" y="24703"/>
                </a:lnTo>
                <a:lnTo>
                  <a:pt x="835" y="29804"/>
                </a:lnTo>
                <a:lnTo>
                  <a:pt x="2344" y="35110"/>
                </a:lnTo>
                <a:lnTo>
                  <a:pt x="4303" y="40551"/>
                </a:lnTo>
                <a:lnTo>
                  <a:pt x="6561" y="45132"/>
                </a:lnTo>
                <a:lnTo>
                  <a:pt x="11610" y="52762"/>
                </a:lnTo>
                <a:lnTo>
                  <a:pt x="24358" y="71513"/>
                </a:lnTo>
                <a:lnTo>
                  <a:pt x="28503" y="78156"/>
                </a:lnTo>
                <a:lnTo>
                  <a:pt x="32220" y="84489"/>
                </a:lnTo>
                <a:lnTo>
                  <a:pt x="35650" y="90616"/>
                </a:lnTo>
                <a:lnTo>
                  <a:pt x="39842" y="95653"/>
                </a:lnTo>
                <a:lnTo>
                  <a:pt x="44540" y="99964"/>
                </a:lnTo>
                <a:lnTo>
                  <a:pt x="49579" y="103791"/>
                </a:lnTo>
                <a:lnTo>
                  <a:pt x="55795" y="109199"/>
                </a:lnTo>
                <a:lnTo>
                  <a:pt x="62796" y="115662"/>
                </a:lnTo>
                <a:lnTo>
                  <a:pt x="70322" y="122828"/>
                </a:lnTo>
                <a:lnTo>
                  <a:pt x="76291" y="129510"/>
                </a:lnTo>
                <a:lnTo>
                  <a:pt x="81223" y="135870"/>
                </a:lnTo>
                <a:lnTo>
                  <a:pt x="85464" y="142015"/>
                </a:lnTo>
                <a:lnTo>
                  <a:pt x="90195" y="147065"/>
                </a:lnTo>
                <a:lnTo>
                  <a:pt x="95255" y="151383"/>
                </a:lnTo>
                <a:lnTo>
                  <a:pt x="100534" y="155215"/>
                </a:lnTo>
                <a:lnTo>
                  <a:pt x="105004" y="159674"/>
                </a:lnTo>
                <a:lnTo>
                  <a:pt x="108938" y="164552"/>
                </a:lnTo>
                <a:lnTo>
                  <a:pt x="112513" y="169709"/>
                </a:lnTo>
                <a:lnTo>
                  <a:pt x="115848" y="174099"/>
                </a:lnTo>
                <a:lnTo>
                  <a:pt x="119025" y="177979"/>
                </a:lnTo>
                <a:lnTo>
                  <a:pt x="122095" y="181518"/>
                </a:lnTo>
                <a:lnTo>
                  <a:pt x="125094" y="184830"/>
                </a:lnTo>
                <a:lnTo>
                  <a:pt x="130966" y="191050"/>
                </a:lnTo>
                <a:lnTo>
                  <a:pt x="134818" y="195946"/>
                </a:lnTo>
                <a:lnTo>
                  <a:pt x="139291" y="202069"/>
                </a:lnTo>
                <a:lnTo>
                  <a:pt x="144178" y="209007"/>
                </a:lnTo>
                <a:lnTo>
                  <a:pt x="147436" y="214586"/>
                </a:lnTo>
                <a:lnTo>
                  <a:pt x="149608" y="219258"/>
                </a:lnTo>
                <a:lnTo>
                  <a:pt x="152974" y="226988"/>
                </a:lnTo>
                <a:lnTo>
                  <a:pt x="157645" y="233599"/>
                </a:lnTo>
                <a:lnTo>
                  <a:pt x="161079" y="238125"/>
                </a:lnTo>
                <a:lnTo>
                  <a:pt x="161882" y="241724"/>
                </a:lnTo>
                <a:lnTo>
                  <a:pt x="162524" y="24860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41"/>
          <p:cNvSpPr/>
          <p:nvPr/>
        </p:nvSpPr>
        <p:spPr>
          <a:xfrm>
            <a:off x="5497829" y="3343275"/>
            <a:ext cx="171451" cy="274321"/>
          </a:xfrm>
          <a:custGeom>
            <a:avLst/>
            <a:gdLst/>
            <a:ahLst/>
            <a:cxnLst/>
            <a:rect l="0" t="0" r="0" b="0"/>
            <a:pathLst>
              <a:path w="171451" h="274321">
                <a:moveTo>
                  <a:pt x="171450" y="0"/>
                </a:moveTo>
                <a:lnTo>
                  <a:pt x="162349" y="4550"/>
                </a:lnTo>
                <a:lnTo>
                  <a:pt x="157763" y="8749"/>
                </a:lnTo>
                <a:lnTo>
                  <a:pt x="152800" y="14405"/>
                </a:lnTo>
                <a:lnTo>
                  <a:pt x="147587" y="21033"/>
                </a:lnTo>
                <a:lnTo>
                  <a:pt x="143159" y="27357"/>
                </a:lnTo>
                <a:lnTo>
                  <a:pt x="139254" y="33478"/>
                </a:lnTo>
                <a:lnTo>
                  <a:pt x="135699" y="39463"/>
                </a:lnTo>
                <a:lnTo>
                  <a:pt x="126669" y="53734"/>
                </a:lnTo>
                <a:lnTo>
                  <a:pt x="103255" y="90534"/>
                </a:lnTo>
                <a:lnTo>
                  <a:pt x="73775" y="136997"/>
                </a:lnTo>
                <a:lnTo>
                  <a:pt x="46746" y="178297"/>
                </a:lnTo>
                <a:lnTo>
                  <a:pt x="41642" y="187444"/>
                </a:lnTo>
                <a:lnTo>
                  <a:pt x="37287" y="196400"/>
                </a:lnTo>
                <a:lnTo>
                  <a:pt x="33430" y="205228"/>
                </a:lnTo>
                <a:lnTo>
                  <a:pt x="28002" y="215876"/>
                </a:lnTo>
                <a:lnTo>
                  <a:pt x="21526" y="227738"/>
                </a:lnTo>
                <a:lnTo>
                  <a:pt x="14350" y="240407"/>
                </a:lnTo>
                <a:lnTo>
                  <a:pt x="9567" y="249806"/>
                </a:lnTo>
                <a:lnTo>
                  <a:pt x="6379" y="257025"/>
                </a:lnTo>
                <a:lnTo>
                  <a:pt x="0" y="2743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42"/>
          <p:cNvSpPr/>
          <p:nvPr/>
        </p:nvSpPr>
        <p:spPr>
          <a:xfrm>
            <a:off x="5861508" y="3308985"/>
            <a:ext cx="22085" cy="282893"/>
          </a:xfrm>
          <a:custGeom>
            <a:avLst/>
            <a:gdLst/>
            <a:ahLst/>
            <a:cxnLst/>
            <a:rect l="0" t="0" r="0" b="0"/>
            <a:pathLst>
              <a:path w="22085" h="282893">
                <a:moveTo>
                  <a:pt x="4939" y="0"/>
                </a:moveTo>
                <a:lnTo>
                  <a:pt x="4939" y="13652"/>
                </a:lnTo>
                <a:lnTo>
                  <a:pt x="3987" y="27199"/>
                </a:lnTo>
                <a:lnTo>
                  <a:pt x="388" y="67651"/>
                </a:lnTo>
                <a:lnTo>
                  <a:pt x="0" y="84153"/>
                </a:lnTo>
                <a:lnTo>
                  <a:pt x="694" y="97059"/>
                </a:lnTo>
                <a:lnTo>
                  <a:pt x="2110" y="107569"/>
                </a:lnTo>
                <a:lnTo>
                  <a:pt x="3052" y="117432"/>
                </a:lnTo>
                <a:lnTo>
                  <a:pt x="3681" y="126866"/>
                </a:lnTo>
                <a:lnTo>
                  <a:pt x="4101" y="136012"/>
                </a:lnTo>
                <a:lnTo>
                  <a:pt x="4866" y="238439"/>
                </a:lnTo>
                <a:lnTo>
                  <a:pt x="5843" y="245637"/>
                </a:lnTo>
                <a:lnTo>
                  <a:pt x="7446" y="251388"/>
                </a:lnTo>
                <a:lnTo>
                  <a:pt x="9468" y="256174"/>
                </a:lnTo>
                <a:lnTo>
                  <a:pt x="11769" y="260318"/>
                </a:lnTo>
                <a:lnTo>
                  <a:pt x="14255" y="264032"/>
                </a:lnTo>
                <a:lnTo>
                  <a:pt x="16864" y="267462"/>
                </a:lnTo>
                <a:lnTo>
                  <a:pt x="18604" y="270700"/>
                </a:lnTo>
                <a:lnTo>
                  <a:pt x="19764" y="273812"/>
                </a:lnTo>
                <a:lnTo>
                  <a:pt x="22084" y="28289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43"/>
          <p:cNvSpPr/>
          <p:nvPr/>
        </p:nvSpPr>
        <p:spPr>
          <a:xfrm>
            <a:off x="6151546" y="3232369"/>
            <a:ext cx="235139" cy="333746"/>
          </a:xfrm>
          <a:custGeom>
            <a:avLst/>
            <a:gdLst/>
            <a:ahLst/>
            <a:cxnLst/>
            <a:rect l="0" t="0" r="0" b="0"/>
            <a:pathLst>
              <a:path w="235139" h="333746">
                <a:moveTo>
                  <a:pt x="143526" y="42326"/>
                </a:moveTo>
                <a:lnTo>
                  <a:pt x="143526" y="28673"/>
                </a:lnTo>
                <a:lnTo>
                  <a:pt x="142574" y="23699"/>
                </a:lnTo>
                <a:lnTo>
                  <a:pt x="138975" y="15632"/>
                </a:lnTo>
                <a:lnTo>
                  <a:pt x="136145" y="10286"/>
                </a:lnTo>
                <a:lnTo>
                  <a:pt x="134795" y="9536"/>
                </a:lnTo>
                <a:lnTo>
                  <a:pt x="130756" y="8702"/>
                </a:lnTo>
                <a:lnTo>
                  <a:pt x="127392" y="8480"/>
                </a:lnTo>
                <a:lnTo>
                  <a:pt x="123245" y="8332"/>
                </a:lnTo>
                <a:lnTo>
                  <a:pt x="118575" y="8233"/>
                </a:lnTo>
                <a:lnTo>
                  <a:pt x="112605" y="10073"/>
                </a:lnTo>
                <a:lnTo>
                  <a:pt x="105767" y="13204"/>
                </a:lnTo>
                <a:lnTo>
                  <a:pt x="98351" y="17196"/>
                </a:lnTo>
                <a:lnTo>
                  <a:pt x="90549" y="20810"/>
                </a:lnTo>
                <a:lnTo>
                  <a:pt x="82491" y="24172"/>
                </a:lnTo>
                <a:lnTo>
                  <a:pt x="74261" y="27366"/>
                </a:lnTo>
                <a:lnTo>
                  <a:pt x="66869" y="31400"/>
                </a:lnTo>
                <a:lnTo>
                  <a:pt x="60037" y="35994"/>
                </a:lnTo>
                <a:lnTo>
                  <a:pt x="53577" y="40962"/>
                </a:lnTo>
                <a:lnTo>
                  <a:pt x="47365" y="45227"/>
                </a:lnTo>
                <a:lnTo>
                  <a:pt x="41319" y="49022"/>
                </a:lnTo>
                <a:lnTo>
                  <a:pt x="35382" y="52505"/>
                </a:lnTo>
                <a:lnTo>
                  <a:pt x="29520" y="57684"/>
                </a:lnTo>
                <a:lnTo>
                  <a:pt x="23707" y="63995"/>
                </a:lnTo>
                <a:lnTo>
                  <a:pt x="17927" y="71059"/>
                </a:lnTo>
                <a:lnTo>
                  <a:pt x="13121" y="76721"/>
                </a:lnTo>
                <a:lnTo>
                  <a:pt x="8964" y="81449"/>
                </a:lnTo>
                <a:lnTo>
                  <a:pt x="2758" y="89241"/>
                </a:lnTo>
                <a:lnTo>
                  <a:pt x="0" y="95879"/>
                </a:lnTo>
                <a:lnTo>
                  <a:pt x="217" y="99936"/>
                </a:lnTo>
                <a:lnTo>
                  <a:pt x="2998" y="109523"/>
                </a:lnTo>
                <a:lnTo>
                  <a:pt x="6026" y="114746"/>
                </a:lnTo>
                <a:lnTo>
                  <a:pt x="9949" y="120133"/>
                </a:lnTo>
                <a:lnTo>
                  <a:pt x="14470" y="125630"/>
                </a:lnTo>
                <a:lnTo>
                  <a:pt x="18436" y="130247"/>
                </a:lnTo>
                <a:lnTo>
                  <a:pt x="25383" y="137917"/>
                </a:lnTo>
                <a:lnTo>
                  <a:pt x="29521" y="141296"/>
                </a:lnTo>
                <a:lnTo>
                  <a:pt x="34185" y="144500"/>
                </a:lnTo>
                <a:lnTo>
                  <a:pt x="39200" y="147590"/>
                </a:lnTo>
                <a:lnTo>
                  <a:pt x="50163" y="152506"/>
                </a:lnTo>
                <a:lnTo>
                  <a:pt x="82664" y="165590"/>
                </a:lnTo>
                <a:lnTo>
                  <a:pt x="109809" y="175850"/>
                </a:lnTo>
                <a:lnTo>
                  <a:pt x="141156" y="186981"/>
                </a:lnTo>
                <a:lnTo>
                  <a:pt x="150518" y="190198"/>
                </a:lnTo>
                <a:lnTo>
                  <a:pt x="158665" y="193295"/>
                </a:lnTo>
                <a:lnTo>
                  <a:pt x="166002" y="196312"/>
                </a:lnTo>
                <a:lnTo>
                  <a:pt x="172797" y="199275"/>
                </a:lnTo>
                <a:lnTo>
                  <a:pt x="179232" y="203156"/>
                </a:lnTo>
                <a:lnTo>
                  <a:pt x="185428" y="207648"/>
                </a:lnTo>
                <a:lnTo>
                  <a:pt x="191463" y="212549"/>
                </a:lnTo>
                <a:lnTo>
                  <a:pt x="197392" y="217720"/>
                </a:lnTo>
                <a:lnTo>
                  <a:pt x="203249" y="223073"/>
                </a:lnTo>
                <a:lnTo>
                  <a:pt x="209059" y="228546"/>
                </a:lnTo>
                <a:lnTo>
                  <a:pt x="215514" y="237168"/>
                </a:lnTo>
                <a:lnTo>
                  <a:pt x="220288" y="246080"/>
                </a:lnTo>
                <a:lnTo>
                  <a:pt x="228760" y="259565"/>
                </a:lnTo>
                <a:lnTo>
                  <a:pt x="231781" y="266210"/>
                </a:lnTo>
                <a:lnTo>
                  <a:pt x="233796" y="272544"/>
                </a:lnTo>
                <a:lnTo>
                  <a:pt x="235138" y="278672"/>
                </a:lnTo>
                <a:lnTo>
                  <a:pt x="235081" y="284662"/>
                </a:lnTo>
                <a:lnTo>
                  <a:pt x="234090" y="290561"/>
                </a:lnTo>
                <a:lnTo>
                  <a:pt x="232477" y="296398"/>
                </a:lnTo>
                <a:lnTo>
                  <a:pt x="230685" y="305424"/>
                </a:lnTo>
                <a:lnTo>
                  <a:pt x="230207" y="309165"/>
                </a:lnTo>
                <a:lnTo>
                  <a:pt x="228936" y="312611"/>
                </a:lnTo>
                <a:lnTo>
                  <a:pt x="224984" y="318980"/>
                </a:lnTo>
                <a:lnTo>
                  <a:pt x="221643" y="322012"/>
                </a:lnTo>
                <a:lnTo>
                  <a:pt x="217512" y="324985"/>
                </a:lnTo>
                <a:lnTo>
                  <a:pt x="212852" y="327921"/>
                </a:lnTo>
                <a:lnTo>
                  <a:pt x="207841" y="329877"/>
                </a:lnTo>
                <a:lnTo>
                  <a:pt x="202595" y="331182"/>
                </a:lnTo>
                <a:lnTo>
                  <a:pt x="197193" y="332051"/>
                </a:lnTo>
                <a:lnTo>
                  <a:pt x="191687" y="332631"/>
                </a:lnTo>
                <a:lnTo>
                  <a:pt x="186111" y="333018"/>
                </a:lnTo>
                <a:lnTo>
                  <a:pt x="180488" y="333275"/>
                </a:lnTo>
                <a:lnTo>
                  <a:pt x="169161" y="333562"/>
                </a:lnTo>
                <a:lnTo>
                  <a:pt x="150918" y="333745"/>
                </a:lnTo>
                <a:lnTo>
                  <a:pt x="146549" y="332808"/>
                </a:lnTo>
                <a:lnTo>
                  <a:pt x="141731" y="331230"/>
                </a:lnTo>
                <a:lnTo>
                  <a:pt x="136615" y="329227"/>
                </a:lnTo>
                <a:lnTo>
                  <a:pt x="132251" y="326938"/>
                </a:lnTo>
                <a:lnTo>
                  <a:pt x="128389" y="324460"/>
                </a:lnTo>
                <a:lnTo>
                  <a:pt x="124863" y="321855"/>
                </a:lnTo>
                <a:lnTo>
                  <a:pt x="118403" y="313881"/>
                </a:lnTo>
                <a:lnTo>
                  <a:pt x="112358" y="303987"/>
                </a:lnTo>
                <a:lnTo>
                  <a:pt x="109412" y="298682"/>
                </a:lnTo>
                <a:lnTo>
                  <a:pt x="103599" y="288659"/>
                </a:lnTo>
                <a:lnTo>
                  <a:pt x="97841" y="281030"/>
                </a:lnTo>
                <a:lnTo>
                  <a:pt x="96877" y="276709"/>
                </a:lnTo>
                <a:lnTo>
                  <a:pt x="97187" y="271924"/>
                </a:lnTo>
                <a:lnTo>
                  <a:pt x="98346" y="266829"/>
                </a:lnTo>
                <a:lnTo>
                  <a:pt x="99118" y="260574"/>
                </a:lnTo>
                <a:lnTo>
                  <a:pt x="99633" y="253547"/>
                </a:lnTo>
                <a:lnTo>
                  <a:pt x="99977" y="246005"/>
                </a:lnTo>
                <a:lnTo>
                  <a:pt x="102111" y="238119"/>
                </a:lnTo>
                <a:lnTo>
                  <a:pt x="105439" y="230005"/>
                </a:lnTo>
                <a:lnTo>
                  <a:pt x="119916" y="201000"/>
                </a:lnTo>
                <a:lnTo>
                  <a:pt x="123976" y="193829"/>
                </a:lnTo>
                <a:lnTo>
                  <a:pt x="128588" y="186190"/>
                </a:lnTo>
                <a:lnTo>
                  <a:pt x="138792" y="170083"/>
                </a:lnTo>
                <a:lnTo>
                  <a:pt x="149677" y="153399"/>
                </a:lnTo>
                <a:lnTo>
                  <a:pt x="156199" y="145902"/>
                </a:lnTo>
                <a:lnTo>
                  <a:pt x="163405" y="138999"/>
                </a:lnTo>
                <a:lnTo>
                  <a:pt x="171066" y="132492"/>
                </a:lnTo>
                <a:lnTo>
                  <a:pt x="178079" y="126249"/>
                </a:lnTo>
                <a:lnTo>
                  <a:pt x="190950" y="114232"/>
                </a:lnTo>
                <a:lnTo>
                  <a:pt x="196097" y="107408"/>
                </a:lnTo>
                <a:lnTo>
                  <a:pt x="200481" y="100002"/>
                </a:lnTo>
                <a:lnTo>
                  <a:pt x="214361" y="72133"/>
                </a:lnTo>
                <a:lnTo>
                  <a:pt x="216467" y="66007"/>
                </a:lnTo>
                <a:lnTo>
                  <a:pt x="217871" y="60019"/>
                </a:lnTo>
                <a:lnTo>
                  <a:pt x="218807" y="54121"/>
                </a:lnTo>
                <a:lnTo>
                  <a:pt x="219847" y="45028"/>
                </a:lnTo>
                <a:lnTo>
                  <a:pt x="220124" y="41270"/>
                </a:lnTo>
                <a:lnTo>
                  <a:pt x="217892" y="32014"/>
                </a:lnTo>
                <a:lnTo>
                  <a:pt x="215964" y="26879"/>
                </a:lnTo>
                <a:lnTo>
                  <a:pt x="212773" y="22503"/>
                </a:lnTo>
                <a:lnTo>
                  <a:pt x="208740" y="18633"/>
                </a:lnTo>
                <a:lnTo>
                  <a:pt x="204147" y="15100"/>
                </a:lnTo>
                <a:lnTo>
                  <a:pt x="199180" y="11793"/>
                </a:lnTo>
                <a:lnTo>
                  <a:pt x="193964" y="8635"/>
                </a:lnTo>
                <a:lnTo>
                  <a:pt x="188581" y="5578"/>
                </a:lnTo>
                <a:lnTo>
                  <a:pt x="183088" y="3540"/>
                </a:lnTo>
                <a:lnTo>
                  <a:pt x="177521" y="2181"/>
                </a:lnTo>
                <a:lnTo>
                  <a:pt x="171904" y="1275"/>
                </a:lnTo>
                <a:lnTo>
                  <a:pt x="166255" y="671"/>
                </a:lnTo>
                <a:lnTo>
                  <a:pt x="160584" y="268"/>
                </a:lnTo>
                <a:lnTo>
                  <a:pt x="154898" y="0"/>
                </a:lnTo>
                <a:lnTo>
                  <a:pt x="148250" y="773"/>
                </a:lnTo>
                <a:lnTo>
                  <a:pt x="140960" y="2242"/>
                </a:lnTo>
                <a:lnTo>
                  <a:pt x="133243" y="4173"/>
                </a:lnTo>
                <a:lnTo>
                  <a:pt x="125241" y="6413"/>
                </a:lnTo>
                <a:lnTo>
                  <a:pt x="108729" y="11442"/>
                </a:lnTo>
                <a:lnTo>
                  <a:pt x="100325" y="15069"/>
                </a:lnTo>
                <a:lnTo>
                  <a:pt x="91866" y="19392"/>
                </a:lnTo>
                <a:lnTo>
                  <a:pt x="75798" y="28323"/>
                </a:lnTo>
                <a:lnTo>
                  <a:pt x="56043" y="38706"/>
                </a:lnTo>
                <a:lnTo>
                  <a:pt x="32083" y="5089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44"/>
          <p:cNvSpPr/>
          <p:nvPr/>
        </p:nvSpPr>
        <p:spPr>
          <a:xfrm>
            <a:off x="4901247" y="3831907"/>
            <a:ext cx="287974" cy="25719"/>
          </a:xfrm>
          <a:custGeom>
            <a:avLst/>
            <a:gdLst/>
            <a:ahLst/>
            <a:cxnLst/>
            <a:rect l="0" t="0" r="0" b="0"/>
            <a:pathLst>
              <a:path w="287974" h="25719">
                <a:moveTo>
                  <a:pt x="13653" y="25718"/>
                </a:moveTo>
                <a:lnTo>
                  <a:pt x="0" y="25718"/>
                </a:lnTo>
                <a:lnTo>
                  <a:pt x="63415" y="25718"/>
                </a:lnTo>
                <a:lnTo>
                  <a:pt x="74450" y="24765"/>
                </a:lnTo>
                <a:lnTo>
                  <a:pt x="83712" y="23178"/>
                </a:lnTo>
                <a:lnTo>
                  <a:pt x="91791" y="21167"/>
                </a:lnTo>
                <a:lnTo>
                  <a:pt x="100035" y="19826"/>
                </a:lnTo>
                <a:lnTo>
                  <a:pt x="108389" y="18932"/>
                </a:lnTo>
                <a:lnTo>
                  <a:pt x="116814" y="18337"/>
                </a:lnTo>
                <a:lnTo>
                  <a:pt x="125289" y="16987"/>
                </a:lnTo>
                <a:lnTo>
                  <a:pt x="133797" y="15134"/>
                </a:lnTo>
                <a:lnTo>
                  <a:pt x="142326" y="12947"/>
                </a:lnTo>
                <a:lnTo>
                  <a:pt x="150870" y="11489"/>
                </a:lnTo>
                <a:lnTo>
                  <a:pt x="159424" y="10517"/>
                </a:lnTo>
                <a:lnTo>
                  <a:pt x="167983" y="9869"/>
                </a:lnTo>
                <a:lnTo>
                  <a:pt x="175595" y="9437"/>
                </a:lnTo>
                <a:lnTo>
                  <a:pt x="189132" y="8957"/>
                </a:lnTo>
                <a:lnTo>
                  <a:pt x="197313" y="7876"/>
                </a:lnTo>
                <a:lnTo>
                  <a:pt x="206578" y="6204"/>
                </a:lnTo>
                <a:lnTo>
                  <a:pt x="28797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45"/>
          <p:cNvSpPr/>
          <p:nvPr/>
        </p:nvSpPr>
        <p:spPr>
          <a:xfrm>
            <a:off x="5154929" y="3746182"/>
            <a:ext cx="68581" cy="360046"/>
          </a:xfrm>
          <a:custGeom>
            <a:avLst/>
            <a:gdLst/>
            <a:ahLst/>
            <a:cxnLst/>
            <a:rect l="0" t="0" r="0" b="0"/>
            <a:pathLst>
              <a:path w="68581" h="360046">
                <a:moveTo>
                  <a:pt x="0" y="0"/>
                </a:moveTo>
                <a:lnTo>
                  <a:pt x="4551" y="0"/>
                </a:lnTo>
                <a:lnTo>
                  <a:pt x="6844" y="953"/>
                </a:lnTo>
                <a:lnTo>
                  <a:pt x="9325" y="2540"/>
                </a:lnTo>
                <a:lnTo>
                  <a:pt x="11932" y="4551"/>
                </a:lnTo>
                <a:lnTo>
                  <a:pt x="13670" y="6844"/>
                </a:lnTo>
                <a:lnTo>
                  <a:pt x="14829" y="9325"/>
                </a:lnTo>
                <a:lnTo>
                  <a:pt x="15601" y="11932"/>
                </a:lnTo>
                <a:lnTo>
                  <a:pt x="17068" y="15575"/>
                </a:lnTo>
                <a:lnTo>
                  <a:pt x="18999" y="19908"/>
                </a:lnTo>
                <a:lnTo>
                  <a:pt x="23684" y="29803"/>
                </a:lnTo>
                <a:lnTo>
                  <a:pt x="28942" y="40551"/>
                </a:lnTo>
                <a:lnTo>
                  <a:pt x="31677" y="48941"/>
                </a:lnTo>
                <a:lnTo>
                  <a:pt x="34453" y="59298"/>
                </a:lnTo>
                <a:lnTo>
                  <a:pt x="37257" y="70964"/>
                </a:lnTo>
                <a:lnTo>
                  <a:pt x="39126" y="81599"/>
                </a:lnTo>
                <a:lnTo>
                  <a:pt x="40371" y="91547"/>
                </a:lnTo>
                <a:lnTo>
                  <a:pt x="41202" y="101037"/>
                </a:lnTo>
                <a:lnTo>
                  <a:pt x="41755" y="113078"/>
                </a:lnTo>
                <a:lnTo>
                  <a:pt x="42535" y="154472"/>
                </a:lnTo>
                <a:lnTo>
                  <a:pt x="42859" y="303564"/>
                </a:lnTo>
                <a:lnTo>
                  <a:pt x="43813" y="312867"/>
                </a:lnTo>
                <a:lnTo>
                  <a:pt x="45402" y="320973"/>
                </a:lnTo>
                <a:lnTo>
                  <a:pt x="47413" y="328282"/>
                </a:lnTo>
                <a:lnTo>
                  <a:pt x="49706" y="334107"/>
                </a:lnTo>
                <a:lnTo>
                  <a:pt x="52188" y="338943"/>
                </a:lnTo>
                <a:lnTo>
                  <a:pt x="54795" y="343119"/>
                </a:lnTo>
                <a:lnTo>
                  <a:pt x="56532" y="346856"/>
                </a:lnTo>
                <a:lnTo>
                  <a:pt x="58464" y="353549"/>
                </a:lnTo>
                <a:lnTo>
                  <a:pt x="59930" y="355714"/>
                </a:lnTo>
                <a:lnTo>
                  <a:pt x="61862" y="357158"/>
                </a:lnTo>
                <a:lnTo>
                  <a:pt x="68580" y="3600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46"/>
          <p:cNvSpPr/>
          <p:nvPr/>
        </p:nvSpPr>
        <p:spPr>
          <a:xfrm>
            <a:off x="5300662" y="3778305"/>
            <a:ext cx="205591" cy="263097"/>
          </a:xfrm>
          <a:custGeom>
            <a:avLst/>
            <a:gdLst/>
            <a:ahLst/>
            <a:cxnLst/>
            <a:rect l="0" t="0" r="0" b="0"/>
            <a:pathLst>
              <a:path w="205591" h="263097">
                <a:moveTo>
                  <a:pt x="25717" y="19312"/>
                </a:moveTo>
                <a:lnTo>
                  <a:pt x="25717" y="0"/>
                </a:lnTo>
                <a:lnTo>
                  <a:pt x="24765" y="1675"/>
                </a:lnTo>
                <a:lnTo>
                  <a:pt x="23178" y="6601"/>
                </a:lnTo>
                <a:lnTo>
                  <a:pt x="21167" y="13696"/>
                </a:lnTo>
                <a:lnTo>
                  <a:pt x="19826" y="22235"/>
                </a:lnTo>
                <a:lnTo>
                  <a:pt x="18932" y="31738"/>
                </a:lnTo>
                <a:lnTo>
                  <a:pt x="18336" y="41884"/>
                </a:lnTo>
                <a:lnTo>
                  <a:pt x="17675" y="63317"/>
                </a:lnTo>
                <a:lnTo>
                  <a:pt x="17176" y="125769"/>
                </a:lnTo>
                <a:lnTo>
                  <a:pt x="18118" y="133146"/>
                </a:lnTo>
                <a:lnTo>
                  <a:pt x="19699" y="140921"/>
                </a:lnTo>
                <a:lnTo>
                  <a:pt x="21705" y="148963"/>
                </a:lnTo>
                <a:lnTo>
                  <a:pt x="23995" y="160038"/>
                </a:lnTo>
                <a:lnTo>
                  <a:pt x="29080" y="187585"/>
                </a:lnTo>
                <a:lnTo>
                  <a:pt x="31769" y="199121"/>
                </a:lnTo>
                <a:lnTo>
                  <a:pt x="34515" y="208717"/>
                </a:lnTo>
                <a:lnTo>
                  <a:pt x="37297" y="217020"/>
                </a:lnTo>
                <a:lnTo>
                  <a:pt x="40105" y="223507"/>
                </a:lnTo>
                <a:lnTo>
                  <a:pt x="42929" y="228785"/>
                </a:lnTo>
                <a:lnTo>
                  <a:pt x="45764" y="233256"/>
                </a:lnTo>
                <a:lnTo>
                  <a:pt x="51455" y="240763"/>
                </a:lnTo>
                <a:lnTo>
                  <a:pt x="54305" y="244099"/>
                </a:lnTo>
                <a:lnTo>
                  <a:pt x="59063" y="247275"/>
                </a:lnTo>
                <a:lnTo>
                  <a:pt x="65093" y="250345"/>
                </a:lnTo>
                <a:lnTo>
                  <a:pt x="71970" y="253344"/>
                </a:lnTo>
                <a:lnTo>
                  <a:pt x="77508" y="256296"/>
                </a:lnTo>
                <a:lnTo>
                  <a:pt x="82152" y="259216"/>
                </a:lnTo>
                <a:lnTo>
                  <a:pt x="86201" y="262116"/>
                </a:lnTo>
                <a:lnTo>
                  <a:pt x="90805" y="263096"/>
                </a:lnTo>
                <a:lnTo>
                  <a:pt x="95779" y="262797"/>
                </a:lnTo>
                <a:lnTo>
                  <a:pt x="101000" y="261646"/>
                </a:lnTo>
                <a:lnTo>
                  <a:pt x="105433" y="260878"/>
                </a:lnTo>
                <a:lnTo>
                  <a:pt x="109342" y="260366"/>
                </a:lnTo>
                <a:lnTo>
                  <a:pt x="112899" y="260025"/>
                </a:lnTo>
                <a:lnTo>
                  <a:pt x="116224" y="258845"/>
                </a:lnTo>
                <a:lnTo>
                  <a:pt x="122457" y="254994"/>
                </a:lnTo>
                <a:lnTo>
                  <a:pt x="126405" y="251681"/>
                </a:lnTo>
                <a:lnTo>
                  <a:pt x="130943" y="247567"/>
                </a:lnTo>
                <a:lnTo>
                  <a:pt x="135873" y="242920"/>
                </a:lnTo>
                <a:lnTo>
                  <a:pt x="142017" y="236011"/>
                </a:lnTo>
                <a:lnTo>
                  <a:pt x="148971" y="227596"/>
                </a:lnTo>
                <a:lnTo>
                  <a:pt x="156464" y="218175"/>
                </a:lnTo>
                <a:lnTo>
                  <a:pt x="162412" y="209990"/>
                </a:lnTo>
                <a:lnTo>
                  <a:pt x="167330" y="202628"/>
                </a:lnTo>
                <a:lnTo>
                  <a:pt x="171560" y="195815"/>
                </a:lnTo>
                <a:lnTo>
                  <a:pt x="175334" y="189369"/>
                </a:lnTo>
                <a:lnTo>
                  <a:pt x="178802" y="183165"/>
                </a:lnTo>
                <a:lnTo>
                  <a:pt x="182066" y="177125"/>
                </a:lnTo>
                <a:lnTo>
                  <a:pt x="185195" y="170241"/>
                </a:lnTo>
                <a:lnTo>
                  <a:pt x="188233" y="162793"/>
                </a:lnTo>
                <a:lnTo>
                  <a:pt x="191211" y="154971"/>
                </a:lnTo>
                <a:lnTo>
                  <a:pt x="194149" y="147852"/>
                </a:lnTo>
                <a:lnTo>
                  <a:pt x="197060" y="141200"/>
                </a:lnTo>
                <a:lnTo>
                  <a:pt x="199954" y="134861"/>
                </a:lnTo>
                <a:lnTo>
                  <a:pt x="201882" y="127777"/>
                </a:lnTo>
                <a:lnTo>
                  <a:pt x="203168" y="120197"/>
                </a:lnTo>
                <a:lnTo>
                  <a:pt x="204026" y="112286"/>
                </a:lnTo>
                <a:lnTo>
                  <a:pt x="204597" y="105107"/>
                </a:lnTo>
                <a:lnTo>
                  <a:pt x="204978" y="98416"/>
                </a:lnTo>
                <a:lnTo>
                  <a:pt x="205232" y="92051"/>
                </a:lnTo>
                <a:lnTo>
                  <a:pt x="205515" y="77358"/>
                </a:lnTo>
                <a:lnTo>
                  <a:pt x="205590" y="69439"/>
                </a:lnTo>
                <a:lnTo>
                  <a:pt x="204687" y="62255"/>
                </a:lnTo>
                <a:lnTo>
                  <a:pt x="203133" y="55561"/>
                </a:lnTo>
                <a:lnTo>
                  <a:pt x="201145" y="49193"/>
                </a:lnTo>
                <a:lnTo>
                  <a:pt x="196961" y="43043"/>
                </a:lnTo>
                <a:lnTo>
                  <a:pt x="191315" y="37038"/>
                </a:lnTo>
                <a:lnTo>
                  <a:pt x="184693" y="31129"/>
                </a:lnTo>
                <a:lnTo>
                  <a:pt x="176469" y="26237"/>
                </a:lnTo>
                <a:lnTo>
                  <a:pt x="167176" y="22024"/>
                </a:lnTo>
                <a:lnTo>
                  <a:pt x="157171" y="18262"/>
                </a:lnTo>
                <a:lnTo>
                  <a:pt x="148596" y="15755"/>
                </a:lnTo>
                <a:lnTo>
                  <a:pt x="140974" y="14083"/>
                </a:lnTo>
                <a:lnTo>
                  <a:pt x="133988" y="12969"/>
                </a:lnTo>
                <a:lnTo>
                  <a:pt x="126473" y="12226"/>
                </a:lnTo>
                <a:lnTo>
                  <a:pt x="118605" y="11730"/>
                </a:lnTo>
                <a:lnTo>
                  <a:pt x="110502" y="11400"/>
                </a:lnTo>
                <a:lnTo>
                  <a:pt x="103196" y="12133"/>
                </a:lnTo>
                <a:lnTo>
                  <a:pt x="96420" y="13573"/>
                </a:lnTo>
                <a:lnTo>
                  <a:pt x="89997" y="15486"/>
                </a:lnTo>
                <a:lnTo>
                  <a:pt x="83810" y="16761"/>
                </a:lnTo>
                <a:lnTo>
                  <a:pt x="77781" y="17612"/>
                </a:lnTo>
                <a:lnTo>
                  <a:pt x="71857" y="18179"/>
                </a:lnTo>
                <a:lnTo>
                  <a:pt x="64097" y="19509"/>
                </a:lnTo>
                <a:lnTo>
                  <a:pt x="55114" y="21348"/>
                </a:lnTo>
                <a:lnTo>
                  <a:pt x="45315" y="23527"/>
                </a:lnTo>
                <a:lnTo>
                  <a:pt x="36877" y="25932"/>
                </a:lnTo>
                <a:lnTo>
                  <a:pt x="29347" y="28488"/>
                </a:lnTo>
                <a:lnTo>
                  <a:pt x="22423" y="31144"/>
                </a:lnTo>
                <a:lnTo>
                  <a:pt x="16854" y="33868"/>
                </a:lnTo>
                <a:lnTo>
                  <a:pt x="12188" y="36636"/>
                </a:lnTo>
                <a:lnTo>
                  <a:pt x="0" y="450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47"/>
          <p:cNvSpPr/>
          <p:nvPr/>
        </p:nvSpPr>
        <p:spPr>
          <a:xfrm>
            <a:off x="5557837" y="3780472"/>
            <a:ext cx="205741" cy="222886"/>
          </a:xfrm>
          <a:custGeom>
            <a:avLst/>
            <a:gdLst/>
            <a:ahLst/>
            <a:cxnLst/>
            <a:rect l="0" t="0" r="0" b="0"/>
            <a:pathLst>
              <a:path w="205741" h="222886">
                <a:moveTo>
                  <a:pt x="0" y="0"/>
                </a:moveTo>
                <a:lnTo>
                  <a:pt x="13653" y="0"/>
                </a:lnTo>
                <a:lnTo>
                  <a:pt x="18627" y="953"/>
                </a:lnTo>
                <a:lnTo>
                  <a:pt x="22895" y="2540"/>
                </a:lnTo>
                <a:lnTo>
                  <a:pt x="26694" y="4551"/>
                </a:lnTo>
                <a:lnTo>
                  <a:pt x="30178" y="6844"/>
                </a:lnTo>
                <a:lnTo>
                  <a:pt x="36590" y="11932"/>
                </a:lnTo>
                <a:lnTo>
                  <a:pt x="40586" y="14622"/>
                </a:lnTo>
                <a:lnTo>
                  <a:pt x="45155" y="17368"/>
                </a:lnTo>
                <a:lnTo>
                  <a:pt x="50106" y="20151"/>
                </a:lnTo>
                <a:lnTo>
                  <a:pt x="54359" y="22959"/>
                </a:lnTo>
                <a:lnTo>
                  <a:pt x="58147" y="25784"/>
                </a:lnTo>
                <a:lnTo>
                  <a:pt x="61624" y="28619"/>
                </a:lnTo>
                <a:lnTo>
                  <a:pt x="64895" y="32415"/>
                </a:lnTo>
                <a:lnTo>
                  <a:pt x="68028" y="36850"/>
                </a:lnTo>
                <a:lnTo>
                  <a:pt x="71070" y="41712"/>
                </a:lnTo>
                <a:lnTo>
                  <a:pt x="74050" y="46857"/>
                </a:lnTo>
                <a:lnTo>
                  <a:pt x="79901" y="57656"/>
                </a:lnTo>
                <a:lnTo>
                  <a:pt x="82795" y="62250"/>
                </a:lnTo>
                <a:lnTo>
                  <a:pt x="85677" y="66265"/>
                </a:lnTo>
                <a:lnTo>
                  <a:pt x="88550" y="69894"/>
                </a:lnTo>
                <a:lnTo>
                  <a:pt x="92371" y="74219"/>
                </a:lnTo>
                <a:lnTo>
                  <a:pt x="101697" y="84104"/>
                </a:lnTo>
                <a:lnTo>
                  <a:pt x="108755" y="93217"/>
                </a:lnTo>
                <a:lnTo>
                  <a:pt x="117271" y="105007"/>
                </a:lnTo>
                <a:lnTo>
                  <a:pt x="149213" y="151341"/>
                </a:lnTo>
                <a:lnTo>
                  <a:pt x="154720" y="159949"/>
                </a:lnTo>
                <a:lnTo>
                  <a:pt x="159344" y="167593"/>
                </a:lnTo>
                <a:lnTo>
                  <a:pt x="163380" y="174593"/>
                </a:lnTo>
                <a:lnTo>
                  <a:pt x="166070" y="180213"/>
                </a:lnTo>
                <a:lnTo>
                  <a:pt x="167863" y="184912"/>
                </a:lnTo>
                <a:lnTo>
                  <a:pt x="169059" y="188997"/>
                </a:lnTo>
                <a:lnTo>
                  <a:pt x="169856" y="192673"/>
                </a:lnTo>
                <a:lnTo>
                  <a:pt x="170742" y="199298"/>
                </a:lnTo>
                <a:lnTo>
                  <a:pt x="172882" y="201445"/>
                </a:lnTo>
                <a:lnTo>
                  <a:pt x="176215" y="202877"/>
                </a:lnTo>
                <a:lnTo>
                  <a:pt x="180342" y="203831"/>
                </a:lnTo>
                <a:lnTo>
                  <a:pt x="184046" y="205420"/>
                </a:lnTo>
                <a:lnTo>
                  <a:pt x="187467" y="207432"/>
                </a:lnTo>
                <a:lnTo>
                  <a:pt x="195251" y="212953"/>
                </a:lnTo>
                <a:lnTo>
                  <a:pt x="198856" y="216249"/>
                </a:lnTo>
                <a:lnTo>
                  <a:pt x="205740" y="2228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48"/>
          <p:cNvSpPr/>
          <p:nvPr/>
        </p:nvSpPr>
        <p:spPr>
          <a:xfrm>
            <a:off x="5514975" y="3831907"/>
            <a:ext cx="265748" cy="248604"/>
          </a:xfrm>
          <a:custGeom>
            <a:avLst/>
            <a:gdLst/>
            <a:ahLst/>
            <a:cxnLst/>
            <a:rect l="0" t="0" r="0" b="0"/>
            <a:pathLst>
              <a:path w="265748" h="248604">
                <a:moveTo>
                  <a:pt x="265747" y="0"/>
                </a:moveTo>
                <a:lnTo>
                  <a:pt x="252095" y="4551"/>
                </a:lnTo>
                <a:lnTo>
                  <a:pt x="246168" y="6844"/>
                </a:lnTo>
                <a:lnTo>
                  <a:pt x="240312" y="9325"/>
                </a:lnTo>
                <a:lnTo>
                  <a:pt x="234503" y="11932"/>
                </a:lnTo>
                <a:lnTo>
                  <a:pt x="229677" y="15575"/>
                </a:lnTo>
                <a:lnTo>
                  <a:pt x="225509" y="19908"/>
                </a:lnTo>
                <a:lnTo>
                  <a:pt x="221776" y="24702"/>
                </a:lnTo>
                <a:lnTo>
                  <a:pt x="217383" y="30756"/>
                </a:lnTo>
                <a:lnTo>
                  <a:pt x="207422" y="45102"/>
                </a:lnTo>
                <a:lnTo>
                  <a:pt x="201146" y="52928"/>
                </a:lnTo>
                <a:lnTo>
                  <a:pt x="194105" y="61003"/>
                </a:lnTo>
                <a:lnTo>
                  <a:pt x="186553" y="69244"/>
                </a:lnTo>
                <a:lnTo>
                  <a:pt x="178661" y="76642"/>
                </a:lnTo>
                <a:lnTo>
                  <a:pt x="170542" y="83480"/>
                </a:lnTo>
                <a:lnTo>
                  <a:pt x="162272" y="89943"/>
                </a:lnTo>
                <a:lnTo>
                  <a:pt x="154854" y="98062"/>
                </a:lnTo>
                <a:lnTo>
                  <a:pt x="148003" y="107285"/>
                </a:lnTo>
                <a:lnTo>
                  <a:pt x="141531" y="117244"/>
                </a:lnTo>
                <a:lnTo>
                  <a:pt x="133406" y="126740"/>
                </a:lnTo>
                <a:lnTo>
                  <a:pt x="124180" y="135928"/>
                </a:lnTo>
                <a:lnTo>
                  <a:pt x="114219" y="144911"/>
                </a:lnTo>
                <a:lnTo>
                  <a:pt x="103768" y="155663"/>
                </a:lnTo>
                <a:lnTo>
                  <a:pt x="92991" y="167593"/>
                </a:lnTo>
                <a:lnTo>
                  <a:pt x="81996" y="180308"/>
                </a:lnTo>
                <a:lnTo>
                  <a:pt x="70856" y="191643"/>
                </a:lnTo>
                <a:lnTo>
                  <a:pt x="59620" y="202057"/>
                </a:lnTo>
                <a:lnTo>
                  <a:pt x="48319" y="211857"/>
                </a:lnTo>
                <a:lnTo>
                  <a:pt x="38880" y="219343"/>
                </a:lnTo>
                <a:lnTo>
                  <a:pt x="30683" y="225286"/>
                </a:lnTo>
                <a:lnTo>
                  <a:pt x="23312" y="230201"/>
                </a:lnTo>
                <a:lnTo>
                  <a:pt x="17446" y="234430"/>
                </a:lnTo>
                <a:lnTo>
                  <a:pt x="12583" y="238202"/>
                </a:lnTo>
                <a:lnTo>
                  <a:pt x="0" y="24860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349"/>
          <p:cNvSpPr/>
          <p:nvPr/>
        </p:nvSpPr>
        <p:spPr>
          <a:xfrm>
            <a:off x="3695147" y="3926204"/>
            <a:ext cx="336786" cy="51437"/>
          </a:xfrm>
          <a:custGeom>
            <a:avLst/>
            <a:gdLst/>
            <a:ahLst/>
            <a:cxnLst/>
            <a:rect l="0" t="0" r="0" b="0"/>
            <a:pathLst>
              <a:path w="336786" h="51437">
                <a:moveTo>
                  <a:pt x="11030" y="51436"/>
                </a:moveTo>
                <a:lnTo>
                  <a:pt x="1928" y="46885"/>
                </a:lnTo>
                <a:lnTo>
                  <a:pt x="200" y="45544"/>
                </a:lnTo>
                <a:lnTo>
                  <a:pt x="0" y="44651"/>
                </a:lnTo>
                <a:lnTo>
                  <a:pt x="819" y="44055"/>
                </a:lnTo>
                <a:lnTo>
                  <a:pt x="1366" y="44610"/>
                </a:lnTo>
                <a:lnTo>
                  <a:pt x="1729" y="45933"/>
                </a:lnTo>
                <a:lnTo>
                  <a:pt x="1972" y="47767"/>
                </a:lnTo>
                <a:lnTo>
                  <a:pt x="4039" y="48990"/>
                </a:lnTo>
                <a:lnTo>
                  <a:pt x="11415" y="50349"/>
                </a:lnTo>
                <a:lnTo>
                  <a:pt x="17002" y="50711"/>
                </a:lnTo>
                <a:lnTo>
                  <a:pt x="23584" y="50952"/>
                </a:lnTo>
                <a:lnTo>
                  <a:pt x="43960" y="51293"/>
                </a:lnTo>
                <a:lnTo>
                  <a:pt x="107999" y="51427"/>
                </a:lnTo>
                <a:lnTo>
                  <a:pt x="120444" y="50478"/>
                </a:lnTo>
                <a:lnTo>
                  <a:pt x="130645" y="48892"/>
                </a:lnTo>
                <a:lnTo>
                  <a:pt x="139351" y="46882"/>
                </a:lnTo>
                <a:lnTo>
                  <a:pt x="164264" y="42109"/>
                </a:lnTo>
                <a:lnTo>
                  <a:pt x="178908" y="39503"/>
                </a:lnTo>
                <a:lnTo>
                  <a:pt x="191529" y="36813"/>
                </a:lnTo>
                <a:lnTo>
                  <a:pt x="202800" y="34067"/>
                </a:lnTo>
                <a:lnTo>
                  <a:pt x="213172" y="31285"/>
                </a:lnTo>
                <a:lnTo>
                  <a:pt x="232316" y="25652"/>
                </a:lnTo>
                <a:lnTo>
                  <a:pt x="241422" y="22816"/>
                </a:lnTo>
                <a:lnTo>
                  <a:pt x="249397" y="20926"/>
                </a:lnTo>
                <a:lnTo>
                  <a:pt x="256619" y="19666"/>
                </a:lnTo>
                <a:lnTo>
                  <a:pt x="263338" y="18826"/>
                </a:lnTo>
                <a:lnTo>
                  <a:pt x="270676" y="17313"/>
                </a:lnTo>
                <a:lnTo>
                  <a:pt x="278425" y="15353"/>
                </a:lnTo>
                <a:lnTo>
                  <a:pt x="295607" y="10633"/>
                </a:lnTo>
                <a:lnTo>
                  <a:pt x="33678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350"/>
          <p:cNvSpPr/>
          <p:nvPr/>
        </p:nvSpPr>
        <p:spPr>
          <a:xfrm>
            <a:off x="4091949" y="3797617"/>
            <a:ext cx="34281" cy="334329"/>
          </a:xfrm>
          <a:custGeom>
            <a:avLst/>
            <a:gdLst/>
            <a:ahLst/>
            <a:cxnLst/>
            <a:rect l="0" t="0" r="0" b="0"/>
            <a:pathLst>
              <a:path w="34281" h="334329">
                <a:moveTo>
                  <a:pt x="25708" y="0"/>
                </a:moveTo>
                <a:lnTo>
                  <a:pt x="16606" y="4551"/>
                </a:lnTo>
                <a:lnTo>
                  <a:pt x="13925" y="6844"/>
                </a:lnTo>
                <a:lnTo>
                  <a:pt x="12138" y="9325"/>
                </a:lnTo>
                <a:lnTo>
                  <a:pt x="10946" y="11932"/>
                </a:lnTo>
                <a:lnTo>
                  <a:pt x="10152" y="19385"/>
                </a:lnTo>
                <a:lnTo>
                  <a:pt x="9622" y="30068"/>
                </a:lnTo>
                <a:lnTo>
                  <a:pt x="8772" y="70075"/>
                </a:lnTo>
                <a:lnTo>
                  <a:pt x="8625" y="94741"/>
                </a:lnTo>
                <a:lnTo>
                  <a:pt x="7652" y="106975"/>
                </a:lnTo>
                <a:lnTo>
                  <a:pt x="4031" y="138350"/>
                </a:lnTo>
                <a:lnTo>
                  <a:pt x="2684" y="153193"/>
                </a:lnTo>
                <a:lnTo>
                  <a:pt x="1786" y="166899"/>
                </a:lnTo>
                <a:lnTo>
                  <a:pt x="788" y="190382"/>
                </a:lnTo>
                <a:lnTo>
                  <a:pt x="345" y="207169"/>
                </a:lnTo>
                <a:lnTo>
                  <a:pt x="0" y="288275"/>
                </a:lnTo>
                <a:lnTo>
                  <a:pt x="949" y="294101"/>
                </a:lnTo>
                <a:lnTo>
                  <a:pt x="2535" y="299890"/>
                </a:lnTo>
                <a:lnTo>
                  <a:pt x="4544" y="305655"/>
                </a:lnTo>
                <a:lnTo>
                  <a:pt x="5884" y="310450"/>
                </a:lnTo>
                <a:lnTo>
                  <a:pt x="6777" y="314599"/>
                </a:lnTo>
                <a:lnTo>
                  <a:pt x="7372" y="318318"/>
                </a:lnTo>
                <a:lnTo>
                  <a:pt x="8722" y="320797"/>
                </a:lnTo>
                <a:lnTo>
                  <a:pt x="10574" y="322450"/>
                </a:lnTo>
                <a:lnTo>
                  <a:pt x="12761" y="323551"/>
                </a:lnTo>
                <a:lnTo>
                  <a:pt x="15172" y="325239"/>
                </a:lnTo>
                <a:lnTo>
                  <a:pt x="17731" y="327316"/>
                </a:lnTo>
                <a:lnTo>
                  <a:pt x="20391" y="329653"/>
                </a:lnTo>
                <a:lnTo>
                  <a:pt x="23115" y="331211"/>
                </a:lnTo>
                <a:lnTo>
                  <a:pt x="25885" y="332250"/>
                </a:lnTo>
                <a:lnTo>
                  <a:pt x="34280" y="33432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351"/>
          <p:cNvSpPr/>
          <p:nvPr/>
        </p:nvSpPr>
        <p:spPr>
          <a:xfrm>
            <a:off x="4194843" y="3785384"/>
            <a:ext cx="205206" cy="303165"/>
          </a:xfrm>
          <a:custGeom>
            <a:avLst/>
            <a:gdLst/>
            <a:ahLst/>
            <a:cxnLst/>
            <a:rect l="0" t="0" r="0" b="0"/>
            <a:pathLst>
              <a:path w="205206" h="303165">
                <a:moveTo>
                  <a:pt x="25684" y="97958"/>
                </a:moveTo>
                <a:lnTo>
                  <a:pt x="21134" y="88857"/>
                </a:lnTo>
                <a:lnTo>
                  <a:pt x="19793" y="87128"/>
                </a:lnTo>
                <a:lnTo>
                  <a:pt x="18899" y="86928"/>
                </a:lnTo>
                <a:lnTo>
                  <a:pt x="15101" y="93738"/>
                </a:lnTo>
                <a:lnTo>
                  <a:pt x="12914" y="98002"/>
                </a:lnTo>
                <a:lnTo>
                  <a:pt x="11456" y="102750"/>
                </a:lnTo>
                <a:lnTo>
                  <a:pt x="10483" y="107820"/>
                </a:lnTo>
                <a:lnTo>
                  <a:pt x="9836" y="113105"/>
                </a:lnTo>
                <a:lnTo>
                  <a:pt x="4373" y="147849"/>
                </a:lnTo>
                <a:lnTo>
                  <a:pt x="2904" y="158841"/>
                </a:lnTo>
                <a:lnTo>
                  <a:pt x="1925" y="168074"/>
                </a:lnTo>
                <a:lnTo>
                  <a:pt x="1272" y="176135"/>
                </a:lnTo>
                <a:lnTo>
                  <a:pt x="836" y="184366"/>
                </a:lnTo>
                <a:lnTo>
                  <a:pt x="353" y="201131"/>
                </a:lnTo>
                <a:lnTo>
                  <a:pt x="18" y="234405"/>
                </a:lnTo>
                <a:lnTo>
                  <a:pt x="0" y="240358"/>
                </a:lnTo>
                <a:lnTo>
                  <a:pt x="942" y="245279"/>
                </a:lnTo>
                <a:lnTo>
                  <a:pt x="4527" y="253286"/>
                </a:lnTo>
                <a:lnTo>
                  <a:pt x="9296" y="260021"/>
                </a:lnTo>
                <a:lnTo>
                  <a:pt x="14591" y="267141"/>
                </a:lnTo>
                <a:lnTo>
                  <a:pt x="17336" y="271707"/>
                </a:lnTo>
                <a:lnTo>
                  <a:pt x="20119" y="276656"/>
                </a:lnTo>
                <a:lnTo>
                  <a:pt x="24831" y="280907"/>
                </a:lnTo>
                <a:lnTo>
                  <a:pt x="30830" y="284694"/>
                </a:lnTo>
                <a:lnTo>
                  <a:pt x="37688" y="288172"/>
                </a:lnTo>
                <a:lnTo>
                  <a:pt x="45117" y="291442"/>
                </a:lnTo>
                <a:lnTo>
                  <a:pt x="52927" y="294575"/>
                </a:lnTo>
                <a:lnTo>
                  <a:pt x="60991" y="297616"/>
                </a:lnTo>
                <a:lnTo>
                  <a:pt x="67320" y="299643"/>
                </a:lnTo>
                <a:lnTo>
                  <a:pt x="72491" y="300995"/>
                </a:lnTo>
                <a:lnTo>
                  <a:pt x="76891" y="301896"/>
                </a:lnTo>
                <a:lnTo>
                  <a:pt x="81730" y="302497"/>
                </a:lnTo>
                <a:lnTo>
                  <a:pt x="86860" y="302897"/>
                </a:lnTo>
                <a:lnTo>
                  <a:pt x="92186" y="303164"/>
                </a:lnTo>
                <a:lnTo>
                  <a:pt x="96689" y="302390"/>
                </a:lnTo>
                <a:lnTo>
                  <a:pt x="100643" y="300921"/>
                </a:lnTo>
                <a:lnTo>
                  <a:pt x="108529" y="296749"/>
                </a:lnTo>
                <a:lnTo>
                  <a:pt x="118384" y="291720"/>
                </a:lnTo>
                <a:lnTo>
                  <a:pt x="122726" y="289045"/>
                </a:lnTo>
                <a:lnTo>
                  <a:pt x="126574" y="286309"/>
                </a:lnTo>
                <a:lnTo>
                  <a:pt x="130092" y="283533"/>
                </a:lnTo>
                <a:lnTo>
                  <a:pt x="134341" y="279777"/>
                </a:lnTo>
                <a:lnTo>
                  <a:pt x="144144" y="270524"/>
                </a:lnTo>
                <a:lnTo>
                  <a:pt x="148472" y="265390"/>
                </a:lnTo>
                <a:lnTo>
                  <a:pt x="152311" y="260062"/>
                </a:lnTo>
                <a:lnTo>
                  <a:pt x="155821" y="254605"/>
                </a:lnTo>
                <a:lnTo>
                  <a:pt x="159115" y="248109"/>
                </a:lnTo>
                <a:lnTo>
                  <a:pt x="162263" y="240921"/>
                </a:lnTo>
                <a:lnTo>
                  <a:pt x="165314" y="233272"/>
                </a:lnTo>
                <a:lnTo>
                  <a:pt x="168301" y="226268"/>
                </a:lnTo>
                <a:lnTo>
                  <a:pt x="174159" y="213404"/>
                </a:lnTo>
                <a:lnTo>
                  <a:pt x="177055" y="206355"/>
                </a:lnTo>
                <a:lnTo>
                  <a:pt x="179938" y="198798"/>
                </a:lnTo>
                <a:lnTo>
                  <a:pt x="185681" y="182781"/>
                </a:lnTo>
                <a:lnTo>
                  <a:pt x="199988" y="140702"/>
                </a:lnTo>
                <a:lnTo>
                  <a:pt x="201894" y="132169"/>
                </a:lnTo>
                <a:lnTo>
                  <a:pt x="203165" y="123623"/>
                </a:lnTo>
                <a:lnTo>
                  <a:pt x="204012" y="115068"/>
                </a:lnTo>
                <a:lnTo>
                  <a:pt x="204577" y="106507"/>
                </a:lnTo>
                <a:lnTo>
                  <a:pt x="204953" y="97943"/>
                </a:lnTo>
                <a:lnTo>
                  <a:pt x="205205" y="89375"/>
                </a:lnTo>
                <a:lnTo>
                  <a:pt x="204419" y="79854"/>
                </a:lnTo>
                <a:lnTo>
                  <a:pt x="202943" y="69696"/>
                </a:lnTo>
                <a:lnTo>
                  <a:pt x="201007" y="59114"/>
                </a:lnTo>
                <a:lnTo>
                  <a:pt x="198763" y="50155"/>
                </a:lnTo>
                <a:lnTo>
                  <a:pt x="196315" y="42276"/>
                </a:lnTo>
                <a:lnTo>
                  <a:pt x="193731" y="35120"/>
                </a:lnTo>
                <a:lnTo>
                  <a:pt x="191055" y="29396"/>
                </a:lnTo>
                <a:lnTo>
                  <a:pt x="185543" y="20496"/>
                </a:lnTo>
                <a:lnTo>
                  <a:pt x="181786" y="16789"/>
                </a:lnTo>
                <a:lnTo>
                  <a:pt x="177377" y="13365"/>
                </a:lnTo>
                <a:lnTo>
                  <a:pt x="172533" y="10130"/>
                </a:lnTo>
                <a:lnTo>
                  <a:pt x="166446" y="7022"/>
                </a:lnTo>
                <a:lnTo>
                  <a:pt x="159530" y="3996"/>
                </a:lnTo>
                <a:lnTo>
                  <a:pt x="152062" y="1027"/>
                </a:lnTo>
                <a:lnTo>
                  <a:pt x="145179" y="0"/>
                </a:lnTo>
                <a:lnTo>
                  <a:pt x="138685" y="267"/>
                </a:lnTo>
                <a:lnTo>
                  <a:pt x="132451" y="1399"/>
                </a:lnTo>
                <a:lnTo>
                  <a:pt x="124484" y="3105"/>
                </a:lnTo>
                <a:lnTo>
                  <a:pt x="105472" y="7541"/>
                </a:lnTo>
                <a:lnTo>
                  <a:pt x="96974" y="11010"/>
                </a:lnTo>
                <a:lnTo>
                  <a:pt x="89403" y="15228"/>
                </a:lnTo>
                <a:lnTo>
                  <a:pt x="82451" y="19944"/>
                </a:lnTo>
                <a:lnTo>
                  <a:pt x="75911" y="24042"/>
                </a:lnTo>
                <a:lnTo>
                  <a:pt x="69646" y="27725"/>
                </a:lnTo>
                <a:lnTo>
                  <a:pt x="63565" y="31134"/>
                </a:lnTo>
                <a:lnTo>
                  <a:pt x="58558" y="35311"/>
                </a:lnTo>
                <a:lnTo>
                  <a:pt x="54268" y="40001"/>
                </a:lnTo>
                <a:lnTo>
                  <a:pt x="50454" y="45032"/>
                </a:lnTo>
                <a:lnTo>
                  <a:pt x="46008" y="49339"/>
                </a:lnTo>
                <a:lnTo>
                  <a:pt x="41138" y="53163"/>
                </a:lnTo>
                <a:lnTo>
                  <a:pt x="35987" y="56665"/>
                </a:lnTo>
                <a:lnTo>
                  <a:pt x="31600" y="58999"/>
                </a:lnTo>
                <a:lnTo>
                  <a:pt x="27723" y="60556"/>
                </a:lnTo>
                <a:lnTo>
                  <a:pt x="17111" y="6366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352"/>
          <p:cNvSpPr/>
          <p:nvPr/>
        </p:nvSpPr>
        <p:spPr>
          <a:xfrm>
            <a:off x="4426267" y="3866197"/>
            <a:ext cx="205741" cy="222886"/>
          </a:xfrm>
          <a:custGeom>
            <a:avLst/>
            <a:gdLst/>
            <a:ahLst/>
            <a:cxnLst/>
            <a:rect l="0" t="0" r="0" b="0"/>
            <a:pathLst>
              <a:path w="205741" h="222886">
                <a:moveTo>
                  <a:pt x="0" y="0"/>
                </a:moveTo>
                <a:lnTo>
                  <a:pt x="4551" y="9102"/>
                </a:lnTo>
                <a:lnTo>
                  <a:pt x="6844" y="12736"/>
                </a:lnTo>
                <a:lnTo>
                  <a:pt x="11932" y="19313"/>
                </a:lnTo>
                <a:lnTo>
                  <a:pt x="17368" y="25411"/>
                </a:lnTo>
                <a:lnTo>
                  <a:pt x="22959" y="31296"/>
                </a:lnTo>
                <a:lnTo>
                  <a:pt x="28619" y="37087"/>
                </a:lnTo>
                <a:lnTo>
                  <a:pt x="33367" y="40917"/>
                </a:lnTo>
                <a:lnTo>
                  <a:pt x="39390" y="45376"/>
                </a:lnTo>
                <a:lnTo>
                  <a:pt x="46262" y="50253"/>
                </a:lnTo>
                <a:lnTo>
                  <a:pt x="51796" y="54457"/>
                </a:lnTo>
                <a:lnTo>
                  <a:pt x="56439" y="58213"/>
                </a:lnTo>
                <a:lnTo>
                  <a:pt x="60486" y="61668"/>
                </a:lnTo>
                <a:lnTo>
                  <a:pt x="64136" y="64925"/>
                </a:lnTo>
                <a:lnTo>
                  <a:pt x="70732" y="71083"/>
                </a:lnTo>
                <a:lnTo>
                  <a:pt x="79801" y="79905"/>
                </a:lnTo>
                <a:lnTo>
                  <a:pt x="82728" y="83750"/>
                </a:lnTo>
                <a:lnTo>
                  <a:pt x="85632" y="88218"/>
                </a:lnTo>
                <a:lnTo>
                  <a:pt x="88520" y="93102"/>
                </a:lnTo>
                <a:lnTo>
                  <a:pt x="91399" y="97311"/>
                </a:lnTo>
                <a:lnTo>
                  <a:pt x="94270" y="101069"/>
                </a:lnTo>
                <a:lnTo>
                  <a:pt x="97137" y="104527"/>
                </a:lnTo>
                <a:lnTo>
                  <a:pt x="100953" y="107784"/>
                </a:lnTo>
                <a:lnTo>
                  <a:pt x="105402" y="110909"/>
                </a:lnTo>
                <a:lnTo>
                  <a:pt x="110273" y="113944"/>
                </a:lnTo>
                <a:lnTo>
                  <a:pt x="114473" y="116921"/>
                </a:lnTo>
                <a:lnTo>
                  <a:pt x="118225" y="119857"/>
                </a:lnTo>
                <a:lnTo>
                  <a:pt x="121679" y="122767"/>
                </a:lnTo>
                <a:lnTo>
                  <a:pt x="128058" y="128541"/>
                </a:lnTo>
                <a:lnTo>
                  <a:pt x="131092" y="131414"/>
                </a:lnTo>
                <a:lnTo>
                  <a:pt x="134067" y="135234"/>
                </a:lnTo>
                <a:lnTo>
                  <a:pt x="137003" y="139686"/>
                </a:lnTo>
                <a:lnTo>
                  <a:pt x="139913" y="144559"/>
                </a:lnTo>
                <a:lnTo>
                  <a:pt x="142805" y="149713"/>
                </a:lnTo>
                <a:lnTo>
                  <a:pt x="148559" y="160519"/>
                </a:lnTo>
                <a:lnTo>
                  <a:pt x="151427" y="165115"/>
                </a:lnTo>
                <a:lnTo>
                  <a:pt x="154291" y="169132"/>
                </a:lnTo>
                <a:lnTo>
                  <a:pt x="157154" y="172762"/>
                </a:lnTo>
                <a:lnTo>
                  <a:pt x="160966" y="177087"/>
                </a:lnTo>
                <a:lnTo>
                  <a:pt x="170283" y="186973"/>
                </a:lnTo>
                <a:lnTo>
                  <a:pt x="186548" y="203653"/>
                </a:lnTo>
                <a:lnTo>
                  <a:pt x="187230" y="205301"/>
                </a:lnTo>
                <a:lnTo>
                  <a:pt x="187988" y="209673"/>
                </a:lnTo>
                <a:lnTo>
                  <a:pt x="189143" y="211219"/>
                </a:lnTo>
                <a:lnTo>
                  <a:pt x="190866" y="212250"/>
                </a:lnTo>
                <a:lnTo>
                  <a:pt x="205740" y="2228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353"/>
          <p:cNvSpPr/>
          <p:nvPr/>
        </p:nvSpPr>
        <p:spPr>
          <a:xfrm>
            <a:off x="4400550" y="3900487"/>
            <a:ext cx="205741" cy="265749"/>
          </a:xfrm>
          <a:custGeom>
            <a:avLst/>
            <a:gdLst/>
            <a:ahLst/>
            <a:cxnLst/>
            <a:rect l="0" t="0" r="0" b="0"/>
            <a:pathLst>
              <a:path w="205741" h="265749">
                <a:moveTo>
                  <a:pt x="205740" y="0"/>
                </a:moveTo>
                <a:lnTo>
                  <a:pt x="187537" y="0"/>
                </a:lnTo>
                <a:lnTo>
                  <a:pt x="182174" y="953"/>
                </a:lnTo>
                <a:lnTo>
                  <a:pt x="178599" y="2540"/>
                </a:lnTo>
                <a:lnTo>
                  <a:pt x="173675" y="6844"/>
                </a:lnTo>
                <a:lnTo>
                  <a:pt x="168311" y="11932"/>
                </a:lnTo>
                <a:lnTo>
                  <a:pt x="164595" y="14622"/>
                </a:lnTo>
                <a:lnTo>
                  <a:pt x="160212" y="17368"/>
                </a:lnTo>
                <a:lnTo>
                  <a:pt x="155385" y="20151"/>
                </a:lnTo>
                <a:lnTo>
                  <a:pt x="151215" y="24864"/>
                </a:lnTo>
                <a:lnTo>
                  <a:pt x="147483" y="30864"/>
                </a:lnTo>
                <a:lnTo>
                  <a:pt x="144041" y="37721"/>
                </a:lnTo>
                <a:lnTo>
                  <a:pt x="137938" y="47055"/>
                </a:lnTo>
                <a:lnTo>
                  <a:pt x="130058" y="58040"/>
                </a:lnTo>
                <a:lnTo>
                  <a:pt x="120995" y="70126"/>
                </a:lnTo>
                <a:lnTo>
                  <a:pt x="105846" y="91175"/>
                </a:lnTo>
                <a:lnTo>
                  <a:pt x="86606" y="119090"/>
                </a:lnTo>
                <a:lnTo>
                  <a:pt x="80597" y="127971"/>
                </a:lnTo>
                <a:lnTo>
                  <a:pt x="66301" y="150538"/>
                </a:lnTo>
                <a:lnTo>
                  <a:pt x="58488" y="163224"/>
                </a:lnTo>
                <a:lnTo>
                  <a:pt x="52327" y="173586"/>
                </a:lnTo>
                <a:lnTo>
                  <a:pt x="42941" y="190179"/>
                </a:lnTo>
                <a:lnTo>
                  <a:pt x="39105" y="196319"/>
                </a:lnTo>
                <a:lnTo>
                  <a:pt x="35595" y="201364"/>
                </a:lnTo>
                <a:lnTo>
                  <a:pt x="32302" y="205680"/>
                </a:lnTo>
                <a:lnTo>
                  <a:pt x="23564" y="218096"/>
                </a:lnTo>
                <a:lnTo>
                  <a:pt x="18567" y="225408"/>
                </a:lnTo>
                <a:lnTo>
                  <a:pt x="14282" y="233139"/>
                </a:lnTo>
                <a:lnTo>
                  <a:pt x="10474" y="241151"/>
                </a:lnTo>
                <a:lnTo>
                  <a:pt x="0" y="26574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354"/>
          <p:cNvSpPr/>
          <p:nvPr/>
        </p:nvSpPr>
        <p:spPr>
          <a:xfrm>
            <a:off x="4195217" y="4398514"/>
            <a:ext cx="273913" cy="402087"/>
          </a:xfrm>
          <a:custGeom>
            <a:avLst/>
            <a:gdLst/>
            <a:ahLst/>
            <a:cxnLst/>
            <a:rect l="0" t="0" r="0" b="0"/>
            <a:pathLst>
              <a:path w="273913" h="402087">
                <a:moveTo>
                  <a:pt x="25310" y="50613"/>
                </a:moveTo>
                <a:lnTo>
                  <a:pt x="25310" y="41512"/>
                </a:lnTo>
                <a:lnTo>
                  <a:pt x="26263" y="38830"/>
                </a:lnTo>
                <a:lnTo>
                  <a:pt x="27850" y="37043"/>
                </a:lnTo>
                <a:lnTo>
                  <a:pt x="32154" y="34104"/>
                </a:lnTo>
                <a:lnTo>
                  <a:pt x="37242" y="29623"/>
                </a:lnTo>
                <a:lnTo>
                  <a:pt x="39932" y="28047"/>
                </a:lnTo>
                <a:lnTo>
                  <a:pt x="49221" y="24877"/>
                </a:lnTo>
                <a:lnTo>
                  <a:pt x="53634" y="22978"/>
                </a:lnTo>
                <a:lnTo>
                  <a:pt x="58480" y="20760"/>
                </a:lnTo>
                <a:lnTo>
                  <a:pt x="67426" y="17376"/>
                </a:lnTo>
                <a:lnTo>
                  <a:pt x="92606" y="8536"/>
                </a:lnTo>
                <a:lnTo>
                  <a:pt x="103512" y="5416"/>
                </a:lnTo>
                <a:lnTo>
                  <a:pt x="112687" y="3337"/>
                </a:lnTo>
                <a:lnTo>
                  <a:pt x="120708" y="1951"/>
                </a:lnTo>
                <a:lnTo>
                  <a:pt x="128914" y="1027"/>
                </a:lnTo>
                <a:lnTo>
                  <a:pt x="137242" y="410"/>
                </a:lnTo>
                <a:lnTo>
                  <a:pt x="145651" y="0"/>
                </a:lnTo>
                <a:lnTo>
                  <a:pt x="152210" y="678"/>
                </a:lnTo>
                <a:lnTo>
                  <a:pt x="157535" y="2084"/>
                </a:lnTo>
                <a:lnTo>
                  <a:pt x="162037" y="3972"/>
                </a:lnTo>
                <a:lnTo>
                  <a:pt x="166944" y="6184"/>
                </a:lnTo>
                <a:lnTo>
                  <a:pt x="177476" y="11182"/>
                </a:lnTo>
                <a:lnTo>
                  <a:pt x="194116" y="19351"/>
                </a:lnTo>
                <a:lnTo>
                  <a:pt x="198807" y="22152"/>
                </a:lnTo>
                <a:lnTo>
                  <a:pt x="206560" y="27804"/>
                </a:lnTo>
                <a:lnTo>
                  <a:pt x="210913" y="31597"/>
                </a:lnTo>
                <a:lnTo>
                  <a:pt x="215721" y="36031"/>
                </a:lnTo>
                <a:lnTo>
                  <a:pt x="220830" y="40892"/>
                </a:lnTo>
                <a:lnTo>
                  <a:pt x="224236" y="46990"/>
                </a:lnTo>
                <a:lnTo>
                  <a:pt x="226508" y="53913"/>
                </a:lnTo>
                <a:lnTo>
                  <a:pt x="234704" y="94657"/>
                </a:lnTo>
                <a:lnTo>
                  <a:pt x="236343" y="105693"/>
                </a:lnTo>
                <a:lnTo>
                  <a:pt x="237436" y="115908"/>
                </a:lnTo>
                <a:lnTo>
                  <a:pt x="238165" y="125576"/>
                </a:lnTo>
                <a:lnTo>
                  <a:pt x="237699" y="134878"/>
                </a:lnTo>
                <a:lnTo>
                  <a:pt x="236435" y="143937"/>
                </a:lnTo>
                <a:lnTo>
                  <a:pt x="234640" y="152834"/>
                </a:lnTo>
                <a:lnTo>
                  <a:pt x="232491" y="161623"/>
                </a:lnTo>
                <a:lnTo>
                  <a:pt x="230105" y="170340"/>
                </a:lnTo>
                <a:lnTo>
                  <a:pt x="227563" y="179008"/>
                </a:lnTo>
                <a:lnTo>
                  <a:pt x="224915" y="186692"/>
                </a:lnTo>
                <a:lnTo>
                  <a:pt x="222197" y="193720"/>
                </a:lnTo>
                <a:lnTo>
                  <a:pt x="219433" y="200311"/>
                </a:lnTo>
                <a:lnTo>
                  <a:pt x="215685" y="207561"/>
                </a:lnTo>
                <a:lnTo>
                  <a:pt x="211282" y="215253"/>
                </a:lnTo>
                <a:lnTo>
                  <a:pt x="206441" y="223238"/>
                </a:lnTo>
                <a:lnTo>
                  <a:pt x="202262" y="231419"/>
                </a:lnTo>
                <a:lnTo>
                  <a:pt x="198523" y="239730"/>
                </a:lnTo>
                <a:lnTo>
                  <a:pt x="195078" y="248129"/>
                </a:lnTo>
                <a:lnTo>
                  <a:pt x="190876" y="255632"/>
                </a:lnTo>
                <a:lnTo>
                  <a:pt x="186170" y="262540"/>
                </a:lnTo>
                <a:lnTo>
                  <a:pt x="181128" y="269050"/>
                </a:lnTo>
                <a:lnTo>
                  <a:pt x="175861" y="275295"/>
                </a:lnTo>
                <a:lnTo>
                  <a:pt x="170445" y="281364"/>
                </a:lnTo>
                <a:lnTo>
                  <a:pt x="159347" y="293186"/>
                </a:lnTo>
                <a:lnTo>
                  <a:pt x="148065" y="304791"/>
                </a:lnTo>
                <a:lnTo>
                  <a:pt x="140484" y="310553"/>
                </a:lnTo>
                <a:lnTo>
                  <a:pt x="131620" y="316299"/>
                </a:lnTo>
                <a:lnTo>
                  <a:pt x="121901" y="322035"/>
                </a:lnTo>
                <a:lnTo>
                  <a:pt x="113517" y="325858"/>
                </a:lnTo>
                <a:lnTo>
                  <a:pt x="106022" y="328407"/>
                </a:lnTo>
                <a:lnTo>
                  <a:pt x="99121" y="330107"/>
                </a:lnTo>
                <a:lnTo>
                  <a:pt x="91662" y="332192"/>
                </a:lnTo>
                <a:lnTo>
                  <a:pt x="75754" y="337050"/>
                </a:lnTo>
                <a:lnTo>
                  <a:pt x="68465" y="338726"/>
                </a:lnTo>
                <a:lnTo>
                  <a:pt x="61700" y="339843"/>
                </a:lnTo>
                <a:lnTo>
                  <a:pt x="55285" y="340588"/>
                </a:lnTo>
                <a:lnTo>
                  <a:pt x="50056" y="341085"/>
                </a:lnTo>
                <a:lnTo>
                  <a:pt x="41706" y="341636"/>
                </a:lnTo>
                <a:lnTo>
                  <a:pt x="37193" y="340831"/>
                </a:lnTo>
                <a:lnTo>
                  <a:pt x="32279" y="339342"/>
                </a:lnTo>
                <a:lnTo>
                  <a:pt x="27099" y="337397"/>
                </a:lnTo>
                <a:lnTo>
                  <a:pt x="18803" y="335235"/>
                </a:lnTo>
                <a:lnTo>
                  <a:pt x="15257" y="334658"/>
                </a:lnTo>
                <a:lnTo>
                  <a:pt x="12893" y="333321"/>
                </a:lnTo>
                <a:lnTo>
                  <a:pt x="11317" y="331478"/>
                </a:lnTo>
                <a:lnTo>
                  <a:pt x="10266" y="329296"/>
                </a:lnTo>
                <a:lnTo>
                  <a:pt x="2689" y="318951"/>
                </a:lnTo>
                <a:lnTo>
                  <a:pt x="969" y="313384"/>
                </a:lnTo>
                <a:lnTo>
                  <a:pt x="204" y="305196"/>
                </a:lnTo>
                <a:lnTo>
                  <a:pt x="0" y="300345"/>
                </a:lnTo>
                <a:lnTo>
                  <a:pt x="817" y="296158"/>
                </a:lnTo>
                <a:lnTo>
                  <a:pt x="4264" y="288967"/>
                </a:lnTo>
                <a:lnTo>
                  <a:pt x="8422" y="284763"/>
                </a:lnTo>
                <a:lnTo>
                  <a:pt x="14051" y="280056"/>
                </a:lnTo>
                <a:lnTo>
                  <a:pt x="20662" y="275012"/>
                </a:lnTo>
                <a:lnTo>
                  <a:pt x="26021" y="271650"/>
                </a:lnTo>
                <a:lnTo>
                  <a:pt x="34516" y="267914"/>
                </a:lnTo>
                <a:lnTo>
                  <a:pt x="39067" y="265966"/>
                </a:lnTo>
                <a:lnTo>
                  <a:pt x="49204" y="261260"/>
                </a:lnTo>
                <a:lnTo>
                  <a:pt x="65622" y="253256"/>
                </a:lnTo>
                <a:lnTo>
                  <a:pt x="73139" y="251431"/>
                </a:lnTo>
                <a:lnTo>
                  <a:pt x="81961" y="250214"/>
                </a:lnTo>
                <a:lnTo>
                  <a:pt x="99066" y="248862"/>
                </a:lnTo>
                <a:lnTo>
                  <a:pt x="109843" y="248262"/>
                </a:lnTo>
                <a:lnTo>
                  <a:pt x="115003" y="249054"/>
                </a:lnTo>
                <a:lnTo>
                  <a:pt x="120348" y="250534"/>
                </a:lnTo>
                <a:lnTo>
                  <a:pt x="125816" y="252474"/>
                </a:lnTo>
                <a:lnTo>
                  <a:pt x="131366" y="254720"/>
                </a:lnTo>
                <a:lnTo>
                  <a:pt x="136972" y="257169"/>
                </a:lnTo>
                <a:lnTo>
                  <a:pt x="142613" y="259755"/>
                </a:lnTo>
                <a:lnTo>
                  <a:pt x="147328" y="262431"/>
                </a:lnTo>
                <a:lnTo>
                  <a:pt x="155105" y="267944"/>
                </a:lnTo>
                <a:lnTo>
                  <a:pt x="159465" y="270748"/>
                </a:lnTo>
                <a:lnTo>
                  <a:pt x="164276" y="273570"/>
                </a:lnTo>
                <a:lnTo>
                  <a:pt x="169390" y="276404"/>
                </a:lnTo>
                <a:lnTo>
                  <a:pt x="176608" y="282103"/>
                </a:lnTo>
                <a:lnTo>
                  <a:pt x="185230" y="289712"/>
                </a:lnTo>
                <a:lnTo>
                  <a:pt x="207949" y="311005"/>
                </a:lnTo>
                <a:lnTo>
                  <a:pt x="212792" y="315647"/>
                </a:lnTo>
                <a:lnTo>
                  <a:pt x="218878" y="323505"/>
                </a:lnTo>
                <a:lnTo>
                  <a:pt x="225792" y="333506"/>
                </a:lnTo>
                <a:lnTo>
                  <a:pt x="233260" y="344936"/>
                </a:lnTo>
                <a:lnTo>
                  <a:pt x="238239" y="353509"/>
                </a:lnTo>
                <a:lnTo>
                  <a:pt x="243770" y="365573"/>
                </a:lnTo>
                <a:lnTo>
                  <a:pt x="251308" y="376651"/>
                </a:lnTo>
                <a:lnTo>
                  <a:pt x="255986" y="382271"/>
                </a:lnTo>
                <a:lnTo>
                  <a:pt x="263723" y="391057"/>
                </a:lnTo>
                <a:lnTo>
                  <a:pt x="273912" y="40208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355"/>
          <p:cNvSpPr/>
          <p:nvPr/>
        </p:nvSpPr>
        <p:spPr>
          <a:xfrm>
            <a:off x="4554854" y="4500562"/>
            <a:ext cx="240031" cy="282893"/>
          </a:xfrm>
          <a:custGeom>
            <a:avLst/>
            <a:gdLst/>
            <a:ahLst/>
            <a:cxnLst/>
            <a:rect l="0" t="0" r="0" b="0"/>
            <a:pathLst>
              <a:path w="240031" h="282893">
                <a:moveTo>
                  <a:pt x="0" y="0"/>
                </a:moveTo>
                <a:lnTo>
                  <a:pt x="9103" y="4551"/>
                </a:lnTo>
                <a:lnTo>
                  <a:pt x="16111" y="9325"/>
                </a:lnTo>
                <a:lnTo>
                  <a:pt x="19313" y="11932"/>
                </a:lnTo>
                <a:lnTo>
                  <a:pt x="24306" y="15574"/>
                </a:lnTo>
                <a:lnTo>
                  <a:pt x="37473" y="24702"/>
                </a:lnTo>
                <a:lnTo>
                  <a:pt x="44032" y="30756"/>
                </a:lnTo>
                <a:lnTo>
                  <a:pt x="50310" y="37648"/>
                </a:lnTo>
                <a:lnTo>
                  <a:pt x="56400" y="45102"/>
                </a:lnTo>
                <a:lnTo>
                  <a:pt x="62365" y="51976"/>
                </a:lnTo>
                <a:lnTo>
                  <a:pt x="68247" y="58463"/>
                </a:lnTo>
                <a:lnTo>
                  <a:pt x="74073" y="64693"/>
                </a:lnTo>
                <a:lnTo>
                  <a:pt x="79862" y="73609"/>
                </a:lnTo>
                <a:lnTo>
                  <a:pt x="85627" y="84315"/>
                </a:lnTo>
                <a:lnTo>
                  <a:pt x="91375" y="96215"/>
                </a:lnTo>
                <a:lnTo>
                  <a:pt x="97112" y="106053"/>
                </a:lnTo>
                <a:lnTo>
                  <a:pt x="102841" y="114517"/>
                </a:lnTo>
                <a:lnTo>
                  <a:pt x="108566" y="122065"/>
                </a:lnTo>
                <a:lnTo>
                  <a:pt x="113335" y="129954"/>
                </a:lnTo>
                <a:lnTo>
                  <a:pt x="117467" y="138071"/>
                </a:lnTo>
                <a:lnTo>
                  <a:pt x="121174" y="146340"/>
                </a:lnTo>
                <a:lnTo>
                  <a:pt x="125550" y="153758"/>
                </a:lnTo>
                <a:lnTo>
                  <a:pt x="130373" y="160608"/>
                </a:lnTo>
                <a:lnTo>
                  <a:pt x="135493" y="167079"/>
                </a:lnTo>
                <a:lnTo>
                  <a:pt x="139859" y="173299"/>
                </a:lnTo>
                <a:lnTo>
                  <a:pt x="143722" y="179350"/>
                </a:lnTo>
                <a:lnTo>
                  <a:pt x="147250" y="185289"/>
                </a:lnTo>
                <a:lnTo>
                  <a:pt x="150554" y="191154"/>
                </a:lnTo>
                <a:lnTo>
                  <a:pt x="156766" y="202750"/>
                </a:lnTo>
                <a:lnTo>
                  <a:pt x="160708" y="208509"/>
                </a:lnTo>
                <a:lnTo>
                  <a:pt x="165241" y="214254"/>
                </a:lnTo>
                <a:lnTo>
                  <a:pt x="170169" y="219988"/>
                </a:lnTo>
                <a:lnTo>
                  <a:pt x="175358" y="226669"/>
                </a:lnTo>
                <a:lnTo>
                  <a:pt x="180723" y="233980"/>
                </a:lnTo>
                <a:lnTo>
                  <a:pt x="186205" y="241712"/>
                </a:lnTo>
                <a:lnTo>
                  <a:pt x="190812" y="247819"/>
                </a:lnTo>
                <a:lnTo>
                  <a:pt x="194835" y="252843"/>
                </a:lnTo>
                <a:lnTo>
                  <a:pt x="201847" y="260965"/>
                </a:lnTo>
                <a:lnTo>
                  <a:pt x="208137" y="267750"/>
                </a:lnTo>
                <a:lnTo>
                  <a:pt x="217034" y="276924"/>
                </a:lnTo>
                <a:lnTo>
                  <a:pt x="219937" y="278914"/>
                </a:lnTo>
                <a:lnTo>
                  <a:pt x="225703" y="281124"/>
                </a:lnTo>
                <a:lnTo>
                  <a:pt x="231440" y="282107"/>
                </a:lnTo>
                <a:lnTo>
                  <a:pt x="240030" y="28289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356"/>
          <p:cNvSpPr/>
          <p:nvPr/>
        </p:nvSpPr>
        <p:spPr>
          <a:xfrm>
            <a:off x="4507974" y="4510326"/>
            <a:ext cx="286911" cy="273129"/>
          </a:xfrm>
          <a:custGeom>
            <a:avLst/>
            <a:gdLst/>
            <a:ahLst/>
            <a:cxnLst/>
            <a:rect l="0" t="0" r="0" b="0"/>
            <a:pathLst>
              <a:path w="286911" h="273129">
                <a:moveTo>
                  <a:pt x="286910" y="7381"/>
                </a:moveTo>
                <a:lnTo>
                  <a:pt x="273258" y="2831"/>
                </a:lnTo>
                <a:lnTo>
                  <a:pt x="268284" y="1490"/>
                </a:lnTo>
                <a:lnTo>
                  <a:pt x="260217" y="0"/>
                </a:lnTo>
                <a:lnTo>
                  <a:pt x="256732" y="556"/>
                </a:lnTo>
                <a:lnTo>
                  <a:pt x="250320" y="3713"/>
                </a:lnTo>
                <a:lnTo>
                  <a:pt x="244296" y="10831"/>
                </a:lnTo>
                <a:lnTo>
                  <a:pt x="241356" y="15396"/>
                </a:lnTo>
                <a:lnTo>
                  <a:pt x="235586" y="22249"/>
                </a:lnTo>
                <a:lnTo>
                  <a:pt x="227929" y="30628"/>
                </a:lnTo>
                <a:lnTo>
                  <a:pt x="201490" y="58084"/>
                </a:lnTo>
                <a:lnTo>
                  <a:pt x="192816" y="66900"/>
                </a:lnTo>
                <a:lnTo>
                  <a:pt x="185128" y="75636"/>
                </a:lnTo>
                <a:lnTo>
                  <a:pt x="178098" y="84317"/>
                </a:lnTo>
                <a:lnTo>
                  <a:pt x="171507" y="92962"/>
                </a:lnTo>
                <a:lnTo>
                  <a:pt x="162349" y="103487"/>
                </a:lnTo>
                <a:lnTo>
                  <a:pt x="151482" y="115267"/>
                </a:lnTo>
                <a:lnTo>
                  <a:pt x="139476" y="127883"/>
                </a:lnTo>
                <a:lnTo>
                  <a:pt x="130518" y="139150"/>
                </a:lnTo>
                <a:lnTo>
                  <a:pt x="123594" y="149520"/>
                </a:lnTo>
                <a:lnTo>
                  <a:pt x="118025" y="159290"/>
                </a:lnTo>
                <a:lnTo>
                  <a:pt x="111455" y="168661"/>
                </a:lnTo>
                <a:lnTo>
                  <a:pt x="104218" y="177766"/>
                </a:lnTo>
                <a:lnTo>
                  <a:pt x="96536" y="186694"/>
                </a:lnTo>
                <a:lnTo>
                  <a:pt x="89508" y="194550"/>
                </a:lnTo>
                <a:lnTo>
                  <a:pt x="76622" y="208360"/>
                </a:lnTo>
                <a:lnTo>
                  <a:pt x="71470" y="212805"/>
                </a:lnTo>
                <a:lnTo>
                  <a:pt x="63207" y="217743"/>
                </a:lnTo>
                <a:lnTo>
                  <a:pt x="58717" y="220965"/>
                </a:lnTo>
                <a:lnTo>
                  <a:pt x="53819" y="225018"/>
                </a:lnTo>
                <a:lnTo>
                  <a:pt x="48649" y="229624"/>
                </a:lnTo>
                <a:lnTo>
                  <a:pt x="43297" y="233648"/>
                </a:lnTo>
                <a:lnTo>
                  <a:pt x="37824" y="237284"/>
                </a:lnTo>
                <a:lnTo>
                  <a:pt x="32270" y="240659"/>
                </a:lnTo>
                <a:lnTo>
                  <a:pt x="23560" y="246950"/>
                </a:lnTo>
                <a:lnTo>
                  <a:pt x="19903" y="249961"/>
                </a:lnTo>
                <a:lnTo>
                  <a:pt x="17466" y="252921"/>
                </a:lnTo>
                <a:lnTo>
                  <a:pt x="15841" y="255847"/>
                </a:lnTo>
                <a:lnTo>
                  <a:pt x="14757" y="258750"/>
                </a:lnTo>
                <a:lnTo>
                  <a:pt x="13082" y="260685"/>
                </a:lnTo>
                <a:lnTo>
                  <a:pt x="11014" y="261976"/>
                </a:lnTo>
                <a:lnTo>
                  <a:pt x="8682" y="262836"/>
                </a:lnTo>
                <a:lnTo>
                  <a:pt x="3551" y="266332"/>
                </a:lnTo>
                <a:lnTo>
                  <a:pt x="849" y="268597"/>
                </a:lnTo>
                <a:lnTo>
                  <a:pt x="0" y="270108"/>
                </a:lnTo>
                <a:lnTo>
                  <a:pt x="387" y="271115"/>
                </a:lnTo>
                <a:lnTo>
                  <a:pt x="4018" y="27312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357"/>
          <p:cNvSpPr/>
          <p:nvPr/>
        </p:nvSpPr>
        <p:spPr>
          <a:xfrm>
            <a:off x="4794884" y="4500562"/>
            <a:ext cx="351474" cy="102871"/>
          </a:xfrm>
          <a:custGeom>
            <a:avLst/>
            <a:gdLst/>
            <a:ahLst/>
            <a:cxnLst/>
            <a:rect l="0" t="0" r="0" b="0"/>
            <a:pathLst>
              <a:path w="351474" h="102871">
                <a:moveTo>
                  <a:pt x="0" y="102870"/>
                </a:moveTo>
                <a:lnTo>
                  <a:pt x="9103" y="98320"/>
                </a:lnTo>
                <a:lnTo>
                  <a:pt x="18651" y="96085"/>
                </a:lnTo>
                <a:lnTo>
                  <a:pt x="29245" y="94140"/>
                </a:lnTo>
                <a:lnTo>
                  <a:pt x="34737" y="92287"/>
                </a:lnTo>
                <a:lnTo>
                  <a:pt x="40303" y="90100"/>
                </a:lnTo>
                <a:lnTo>
                  <a:pt x="54108" y="85130"/>
                </a:lnTo>
                <a:lnTo>
                  <a:pt x="61790" y="82471"/>
                </a:lnTo>
                <a:lnTo>
                  <a:pt x="68816" y="79745"/>
                </a:lnTo>
                <a:lnTo>
                  <a:pt x="75405" y="76976"/>
                </a:lnTo>
                <a:lnTo>
                  <a:pt x="81702" y="74178"/>
                </a:lnTo>
                <a:lnTo>
                  <a:pt x="113320" y="61137"/>
                </a:lnTo>
                <a:lnTo>
                  <a:pt x="126982" y="55998"/>
                </a:lnTo>
                <a:lnTo>
                  <a:pt x="170657" y="40617"/>
                </a:lnTo>
                <a:lnTo>
                  <a:pt x="270380" y="7042"/>
                </a:lnTo>
                <a:lnTo>
                  <a:pt x="280267" y="4695"/>
                </a:lnTo>
                <a:lnTo>
                  <a:pt x="289714" y="3130"/>
                </a:lnTo>
                <a:lnTo>
                  <a:pt x="298871" y="2087"/>
                </a:lnTo>
                <a:lnTo>
                  <a:pt x="306880" y="1391"/>
                </a:lnTo>
                <a:lnTo>
                  <a:pt x="314124" y="928"/>
                </a:lnTo>
                <a:lnTo>
                  <a:pt x="327254" y="412"/>
                </a:lnTo>
                <a:lnTo>
                  <a:pt x="35147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358"/>
          <p:cNvSpPr/>
          <p:nvPr/>
        </p:nvSpPr>
        <p:spPr>
          <a:xfrm>
            <a:off x="4872037" y="4603432"/>
            <a:ext cx="317184" cy="77154"/>
          </a:xfrm>
          <a:custGeom>
            <a:avLst/>
            <a:gdLst/>
            <a:ahLst/>
            <a:cxnLst/>
            <a:rect l="0" t="0" r="0" b="0"/>
            <a:pathLst>
              <a:path w="317184" h="77154">
                <a:moveTo>
                  <a:pt x="0" y="77153"/>
                </a:moveTo>
                <a:lnTo>
                  <a:pt x="24702" y="77153"/>
                </a:lnTo>
                <a:lnTo>
                  <a:pt x="29803" y="76200"/>
                </a:lnTo>
                <a:lnTo>
                  <a:pt x="35109" y="74613"/>
                </a:lnTo>
                <a:lnTo>
                  <a:pt x="40551" y="72602"/>
                </a:lnTo>
                <a:lnTo>
                  <a:pt x="46084" y="71261"/>
                </a:lnTo>
                <a:lnTo>
                  <a:pt x="51678" y="70367"/>
                </a:lnTo>
                <a:lnTo>
                  <a:pt x="57312" y="69771"/>
                </a:lnTo>
                <a:lnTo>
                  <a:pt x="62973" y="68422"/>
                </a:lnTo>
                <a:lnTo>
                  <a:pt x="68652" y="66570"/>
                </a:lnTo>
                <a:lnTo>
                  <a:pt x="105107" y="52202"/>
                </a:lnTo>
                <a:lnTo>
                  <a:pt x="114839" y="49089"/>
                </a:lnTo>
                <a:lnTo>
                  <a:pt x="123232" y="47013"/>
                </a:lnTo>
                <a:lnTo>
                  <a:pt x="130732" y="45630"/>
                </a:lnTo>
                <a:lnTo>
                  <a:pt x="138590" y="43755"/>
                </a:lnTo>
                <a:lnTo>
                  <a:pt x="146686" y="41553"/>
                </a:lnTo>
                <a:lnTo>
                  <a:pt x="154940" y="39131"/>
                </a:lnTo>
                <a:lnTo>
                  <a:pt x="162349" y="37518"/>
                </a:lnTo>
                <a:lnTo>
                  <a:pt x="169192" y="36442"/>
                </a:lnTo>
                <a:lnTo>
                  <a:pt x="175660" y="35725"/>
                </a:lnTo>
                <a:lnTo>
                  <a:pt x="181877" y="34294"/>
                </a:lnTo>
                <a:lnTo>
                  <a:pt x="187926" y="32388"/>
                </a:lnTo>
                <a:lnTo>
                  <a:pt x="193865" y="30165"/>
                </a:lnTo>
                <a:lnTo>
                  <a:pt x="200680" y="28682"/>
                </a:lnTo>
                <a:lnTo>
                  <a:pt x="208082" y="27694"/>
                </a:lnTo>
                <a:lnTo>
                  <a:pt x="215874" y="27036"/>
                </a:lnTo>
                <a:lnTo>
                  <a:pt x="229641" y="23739"/>
                </a:lnTo>
                <a:lnTo>
                  <a:pt x="247391" y="18683"/>
                </a:lnTo>
                <a:lnTo>
                  <a:pt x="267798" y="12456"/>
                </a:lnTo>
                <a:lnTo>
                  <a:pt x="282354" y="8304"/>
                </a:lnTo>
                <a:lnTo>
                  <a:pt x="293011" y="5536"/>
                </a:lnTo>
                <a:lnTo>
                  <a:pt x="31718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359"/>
          <p:cNvSpPr/>
          <p:nvPr/>
        </p:nvSpPr>
        <p:spPr>
          <a:xfrm>
            <a:off x="5207862" y="4415543"/>
            <a:ext cx="264089" cy="280842"/>
          </a:xfrm>
          <a:custGeom>
            <a:avLst/>
            <a:gdLst/>
            <a:ahLst/>
            <a:cxnLst/>
            <a:rect l="0" t="0" r="0" b="0"/>
            <a:pathLst>
              <a:path w="264089" h="280842">
                <a:moveTo>
                  <a:pt x="144235" y="16439"/>
                </a:moveTo>
                <a:lnTo>
                  <a:pt x="139684" y="7338"/>
                </a:lnTo>
                <a:lnTo>
                  <a:pt x="137391" y="4656"/>
                </a:lnTo>
                <a:lnTo>
                  <a:pt x="134910" y="2869"/>
                </a:lnTo>
                <a:lnTo>
                  <a:pt x="128635" y="0"/>
                </a:lnTo>
                <a:lnTo>
                  <a:pt x="125262" y="1670"/>
                </a:lnTo>
                <a:lnTo>
                  <a:pt x="120157" y="4688"/>
                </a:lnTo>
                <a:lnTo>
                  <a:pt x="113895" y="8605"/>
                </a:lnTo>
                <a:lnTo>
                  <a:pt x="104959" y="15979"/>
                </a:lnTo>
                <a:lnTo>
                  <a:pt x="94238" y="25657"/>
                </a:lnTo>
                <a:lnTo>
                  <a:pt x="82329" y="36872"/>
                </a:lnTo>
                <a:lnTo>
                  <a:pt x="72484" y="45301"/>
                </a:lnTo>
                <a:lnTo>
                  <a:pt x="64016" y="51873"/>
                </a:lnTo>
                <a:lnTo>
                  <a:pt x="56466" y="57207"/>
                </a:lnTo>
                <a:lnTo>
                  <a:pt x="49527" y="62668"/>
                </a:lnTo>
                <a:lnTo>
                  <a:pt x="42996" y="68213"/>
                </a:lnTo>
                <a:lnTo>
                  <a:pt x="36738" y="73815"/>
                </a:lnTo>
                <a:lnTo>
                  <a:pt x="30660" y="78502"/>
                </a:lnTo>
                <a:lnTo>
                  <a:pt x="24703" y="82580"/>
                </a:lnTo>
                <a:lnTo>
                  <a:pt x="18828" y="86250"/>
                </a:lnTo>
                <a:lnTo>
                  <a:pt x="14910" y="90602"/>
                </a:lnTo>
                <a:lnTo>
                  <a:pt x="12298" y="95409"/>
                </a:lnTo>
                <a:lnTo>
                  <a:pt x="10557" y="100518"/>
                </a:lnTo>
                <a:lnTo>
                  <a:pt x="6083" y="108735"/>
                </a:lnTo>
                <a:lnTo>
                  <a:pt x="3556" y="112260"/>
                </a:lnTo>
                <a:lnTo>
                  <a:pt x="749" y="118716"/>
                </a:lnTo>
                <a:lnTo>
                  <a:pt x="0" y="121771"/>
                </a:lnTo>
                <a:lnTo>
                  <a:pt x="453" y="126666"/>
                </a:lnTo>
                <a:lnTo>
                  <a:pt x="1708" y="132786"/>
                </a:lnTo>
                <a:lnTo>
                  <a:pt x="6015" y="149488"/>
                </a:lnTo>
                <a:lnTo>
                  <a:pt x="8273" y="151811"/>
                </a:lnTo>
                <a:lnTo>
                  <a:pt x="15862" y="156932"/>
                </a:lnTo>
                <a:lnTo>
                  <a:pt x="23046" y="159843"/>
                </a:lnTo>
                <a:lnTo>
                  <a:pt x="26295" y="160619"/>
                </a:lnTo>
                <a:lnTo>
                  <a:pt x="32271" y="161137"/>
                </a:lnTo>
                <a:lnTo>
                  <a:pt x="40065" y="161481"/>
                </a:lnTo>
                <a:lnTo>
                  <a:pt x="49070" y="161712"/>
                </a:lnTo>
                <a:lnTo>
                  <a:pt x="98152" y="162036"/>
                </a:lnTo>
                <a:lnTo>
                  <a:pt x="112560" y="163033"/>
                </a:lnTo>
                <a:lnTo>
                  <a:pt x="124071" y="164651"/>
                </a:lnTo>
                <a:lnTo>
                  <a:pt x="133650" y="166682"/>
                </a:lnTo>
                <a:lnTo>
                  <a:pt x="142893" y="168036"/>
                </a:lnTo>
                <a:lnTo>
                  <a:pt x="151913" y="168939"/>
                </a:lnTo>
                <a:lnTo>
                  <a:pt x="160784" y="169541"/>
                </a:lnTo>
                <a:lnTo>
                  <a:pt x="168603" y="170894"/>
                </a:lnTo>
                <a:lnTo>
                  <a:pt x="175720" y="172749"/>
                </a:lnTo>
                <a:lnTo>
                  <a:pt x="182370" y="174938"/>
                </a:lnTo>
                <a:lnTo>
                  <a:pt x="188708" y="176398"/>
                </a:lnTo>
                <a:lnTo>
                  <a:pt x="194839" y="177371"/>
                </a:lnTo>
                <a:lnTo>
                  <a:pt x="200831" y="178020"/>
                </a:lnTo>
                <a:lnTo>
                  <a:pt x="206730" y="179404"/>
                </a:lnTo>
                <a:lnTo>
                  <a:pt x="212569" y="181280"/>
                </a:lnTo>
                <a:lnTo>
                  <a:pt x="218366" y="183483"/>
                </a:lnTo>
                <a:lnTo>
                  <a:pt x="224135" y="185904"/>
                </a:lnTo>
                <a:lnTo>
                  <a:pt x="229887" y="188471"/>
                </a:lnTo>
                <a:lnTo>
                  <a:pt x="235627" y="191135"/>
                </a:lnTo>
                <a:lnTo>
                  <a:pt x="240405" y="193863"/>
                </a:lnTo>
                <a:lnTo>
                  <a:pt x="248254" y="199434"/>
                </a:lnTo>
                <a:lnTo>
                  <a:pt x="254919" y="205085"/>
                </a:lnTo>
                <a:lnTo>
                  <a:pt x="258029" y="207926"/>
                </a:lnTo>
                <a:lnTo>
                  <a:pt x="260103" y="210772"/>
                </a:lnTo>
                <a:lnTo>
                  <a:pt x="262407" y="216475"/>
                </a:lnTo>
                <a:lnTo>
                  <a:pt x="263021" y="221234"/>
                </a:lnTo>
                <a:lnTo>
                  <a:pt x="263431" y="227264"/>
                </a:lnTo>
                <a:lnTo>
                  <a:pt x="264007" y="244324"/>
                </a:lnTo>
                <a:lnTo>
                  <a:pt x="264088" y="248372"/>
                </a:lnTo>
                <a:lnTo>
                  <a:pt x="263190" y="252023"/>
                </a:lnTo>
                <a:lnTo>
                  <a:pt x="259651" y="258621"/>
                </a:lnTo>
                <a:lnTo>
                  <a:pt x="254904" y="264728"/>
                </a:lnTo>
                <a:lnTo>
                  <a:pt x="252304" y="267690"/>
                </a:lnTo>
                <a:lnTo>
                  <a:pt x="248666" y="269665"/>
                </a:lnTo>
                <a:lnTo>
                  <a:pt x="244336" y="270981"/>
                </a:lnTo>
                <a:lnTo>
                  <a:pt x="239544" y="271859"/>
                </a:lnTo>
                <a:lnTo>
                  <a:pt x="231680" y="275374"/>
                </a:lnTo>
                <a:lnTo>
                  <a:pt x="228249" y="277645"/>
                </a:lnTo>
                <a:lnTo>
                  <a:pt x="221897" y="280168"/>
                </a:lnTo>
                <a:lnTo>
                  <a:pt x="218870" y="280841"/>
                </a:lnTo>
                <a:lnTo>
                  <a:pt x="213041" y="280337"/>
                </a:lnTo>
                <a:lnTo>
                  <a:pt x="205346" y="279049"/>
                </a:lnTo>
                <a:lnTo>
                  <a:pt x="196406" y="277237"/>
                </a:lnTo>
                <a:lnTo>
                  <a:pt x="189493" y="276029"/>
                </a:lnTo>
                <a:lnTo>
                  <a:pt x="183932" y="275224"/>
                </a:lnTo>
                <a:lnTo>
                  <a:pt x="179272" y="274688"/>
                </a:lnTo>
                <a:lnTo>
                  <a:pt x="175213" y="273377"/>
                </a:lnTo>
                <a:lnTo>
                  <a:pt x="168163" y="269382"/>
                </a:lnTo>
                <a:lnTo>
                  <a:pt x="161855" y="264431"/>
                </a:lnTo>
                <a:lnTo>
                  <a:pt x="154923" y="257150"/>
                </a:lnTo>
                <a:lnTo>
                  <a:pt x="150408" y="251208"/>
                </a:lnTo>
                <a:lnTo>
                  <a:pt x="145493" y="244390"/>
                </a:lnTo>
                <a:lnTo>
                  <a:pt x="142216" y="238891"/>
                </a:lnTo>
                <a:lnTo>
                  <a:pt x="138575" y="230242"/>
                </a:lnTo>
                <a:lnTo>
                  <a:pt x="136652" y="225649"/>
                </a:lnTo>
                <a:lnTo>
                  <a:pt x="134417" y="220683"/>
                </a:lnTo>
                <a:lnTo>
                  <a:pt x="131975" y="215466"/>
                </a:lnTo>
                <a:lnTo>
                  <a:pt x="130347" y="207226"/>
                </a:lnTo>
                <a:lnTo>
                  <a:pt x="129261" y="196971"/>
                </a:lnTo>
                <a:lnTo>
                  <a:pt x="128537" y="185371"/>
                </a:lnTo>
                <a:lnTo>
                  <a:pt x="129007" y="175733"/>
                </a:lnTo>
                <a:lnTo>
                  <a:pt x="130273" y="167403"/>
                </a:lnTo>
                <a:lnTo>
                  <a:pt x="132070" y="159944"/>
                </a:lnTo>
                <a:lnTo>
                  <a:pt x="134220" y="152114"/>
                </a:lnTo>
                <a:lnTo>
                  <a:pt x="139149" y="135794"/>
                </a:lnTo>
                <a:lnTo>
                  <a:pt x="140844" y="127442"/>
                </a:lnTo>
                <a:lnTo>
                  <a:pt x="141975" y="119015"/>
                </a:lnTo>
                <a:lnTo>
                  <a:pt x="142728" y="110541"/>
                </a:lnTo>
                <a:lnTo>
                  <a:pt x="144183" y="102986"/>
                </a:lnTo>
                <a:lnTo>
                  <a:pt x="146106" y="96044"/>
                </a:lnTo>
                <a:lnTo>
                  <a:pt x="148339" y="89512"/>
                </a:lnTo>
                <a:lnTo>
                  <a:pt x="150781" y="83252"/>
                </a:lnTo>
                <a:lnTo>
                  <a:pt x="153361" y="77173"/>
                </a:lnTo>
                <a:lnTo>
                  <a:pt x="156035" y="71216"/>
                </a:lnTo>
                <a:lnTo>
                  <a:pt x="157816" y="65340"/>
                </a:lnTo>
                <a:lnTo>
                  <a:pt x="159004" y="59517"/>
                </a:lnTo>
                <a:lnTo>
                  <a:pt x="159796" y="53730"/>
                </a:lnTo>
                <a:lnTo>
                  <a:pt x="160324" y="48920"/>
                </a:lnTo>
                <a:lnTo>
                  <a:pt x="160911" y="41035"/>
                </a:lnTo>
                <a:lnTo>
                  <a:pt x="160115" y="37599"/>
                </a:lnTo>
                <a:lnTo>
                  <a:pt x="156690" y="31241"/>
                </a:lnTo>
                <a:lnTo>
                  <a:pt x="154533" y="25240"/>
                </a:lnTo>
                <a:lnTo>
                  <a:pt x="153958" y="22307"/>
                </a:lnTo>
                <a:lnTo>
                  <a:pt x="152622" y="20351"/>
                </a:lnTo>
                <a:lnTo>
                  <a:pt x="150779" y="19047"/>
                </a:lnTo>
                <a:lnTo>
                  <a:pt x="146191" y="17598"/>
                </a:lnTo>
                <a:lnTo>
                  <a:pt x="138024" y="16668"/>
                </a:lnTo>
                <a:lnTo>
                  <a:pt x="137237" y="16592"/>
                </a:lnTo>
                <a:lnTo>
                  <a:pt x="131283" y="21587"/>
                </a:lnTo>
                <a:lnTo>
                  <a:pt x="118517" y="3358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360"/>
          <p:cNvSpPr/>
          <p:nvPr/>
        </p:nvSpPr>
        <p:spPr>
          <a:xfrm>
            <a:off x="4049077" y="4989195"/>
            <a:ext cx="660083" cy="42863"/>
          </a:xfrm>
          <a:custGeom>
            <a:avLst/>
            <a:gdLst/>
            <a:ahLst/>
            <a:cxnLst/>
            <a:rect l="0" t="0" r="0" b="0"/>
            <a:pathLst>
              <a:path w="660083" h="42863">
                <a:moveTo>
                  <a:pt x="0" y="0"/>
                </a:moveTo>
                <a:lnTo>
                  <a:pt x="11932" y="0"/>
                </a:lnTo>
                <a:lnTo>
                  <a:pt x="16527" y="952"/>
                </a:lnTo>
                <a:lnTo>
                  <a:pt x="22448" y="2540"/>
                </a:lnTo>
                <a:lnTo>
                  <a:pt x="29253" y="4550"/>
                </a:lnTo>
                <a:lnTo>
                  <a:pt x="34742" y="5891"/>
                </a:lnTo>
                <a:lnTo>
                  <a:pt x="39354" y="6785"/>
                </a:lnTo>
                <a:lnTo>
                  <a:pt x="51781" y="7778"/>
                </a:lnTo>
                <a:lnTo>
                  <a:pt x="87098" y="8337"/>
                </a:lnTo>
                <a:lnTo>
                  <a:pt x="320138" y="8572"/>
                </a:lnTo>
                <a:lnTo>
                  <a:pt x="330583" y="7619"/>
                </a:lnTo>
                <a:lnTo>
                  <a:pt x="340404" y="6032"/>
                </a:lnTo>
                <a:lnTo>
                  <a:pt x="349808" y="4021"/>
                </a:lnTo>
                <a:lnTo>
                  <a:pt x="358935" y="2680"/>
                </a:lnTo>
                <a:lnTo>
                  <a:pt x="367878" y="1787"/>
                </a:lnTo>
                <a:lnTo>
                  <a:pt x="385434" y="1747"/>
                </a:lnTo>
                <a:lnTo>
                  <a:pt x="394116" y="3069"/>
                </a:lnTo>
                <a:lnTo>
                  <a:pt x="402762" y="4904"/>
                </a:lnTo>
                <a:lnTo>
                  <a:pt x="419955" y="7079"/>
                </a:lnTo>
                <a:lnTo>
                  <a:pt x="469539" y="12036"/>
                </a:lnTo>
                <a:lnTo>
                  <a:pt x="504277" y="14874"/>
                </a:lnTo>
                <a:lnTo>
                  <a:pt x="516207" y="15631"/>
                </a:lnTo>
                <a:lnTo>
                  <a:pt x="527971" y="17088"/>
                </a:lnTo>
                <a:lnTo>
                  <a:pt x="539623" y="19012"/>
                </a:lnTo>
                <a:lnTo>
                  <a:pt x="551201" y="21247"/>
                </a:lnTo>
                <a:lnTo>
                  <a:pt x="560825" y="23690"/>
                </a:lnTo>
                <a:lnTo>
                  <a:pt x="569146" y="26271"/>
                </a:lnTo>
                <a:lnTo>
                  <a:pt x="576598" y="28944"/>
                </a:lnTo>
                <a:lnTo>
                  <a:pt x="583471" y="30725"/>
                </a:lnTo>
                <a:lnTo>
                  <a:pt x="589958" y="31914"/>
                </a:lnTo>
                <a:lnTo>
                  <a:pt x="596188" y="32706"/>
                </a:lnTo>
                <a:lnTo>
                  <a:pt x="601294" y="34186"/>
                </a:lnTo>
                <a:lnTo>
                  <a:pt x="605650" y="36126"/>
                </a:lnTo>
                <a:lnTo>
                  <a:pt x="609507" y="38371"/>
                </a:lnTo>
                <a:lnTo>
                  <a:pt x="613983" y="39868"/>
                </a:lnTo>
                <a:lnTo>
                  <a:pt x="618872" y="40866"/>
                </a:lnTo>
                <a:lnTo>
                  <a:pt x="629384" y="41975"/>
                </a:lnTo>
                <a:lnTo>
                  <a:pt x="649115" y="42687"/>
                </a:lnTo>
                <a:lnTo>
                  <a:pt x="660082" y="4286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361"/>
          <p:cNvSpPr/>
          <p:nvPr/>
        </p:nvSpPr>
        <p:spPr>
          <a:xfrm>
            <a:off x="4220527" y="5130265"/>
            <a:ext cx="454344" cy="236121"/>
          </a:xfrm>
          <a:custGeom>
            <a:avLst/>
            <a:gdLst/>
            <a:ahLst/>
            <a:cxnLst/>
            <a:rect l="0" t="0" r="0" b="0"/>
            <a:pathLst>
              <a:path w="454344" h="236121">
                <a:moveTo>
                  <a:pt x="0" y="90387"/>
                </a:moveTo>
                <a:lnTo>
                  <a:pt x="4551" y="81286"/>
                </a:lnTo>
                <a:lnTo>
                  <a:pt x="9325" y="74277"/>
                </a:lnTo>
                <a:lnTo>
                  <a:pt x="11932" y="71074"/>
                </a:lnTo>
                <a:lnTo>
                  <a:pt x="19908" y="64976"/>
                </a:lnTo>
                <a:lnTo>
                  <a:pt x="29803" y="59091"/>
                </a:lnTo>
                <a:lnTo>
                  <a:pt x="40551" y="53300"/>
                </a:lnTo>
                <a:lnTo>
                  <a:pt x="47036" y="48518"/>
                </a:lnTo>
                <a:lnTo>
                  <a:pt x="54217" y="42471"/>
                </a:lnTo>
                <a:lnTo>
                  <a:pt x="61863" y="35584"/>
                </a:lnTo>
                <a:lnTo>
                  <a:pt x="68864" y="30039"/>
                </a:lnTo>
                <a:lnTo>
                  <a:pt x="75437" y="25390"/>
                </a:lnTo>
                <a:lnTo>
                  <a:pt x="81724" y="21338"/>
                </a:lnTo>
                <a:lnTo>
                  <a:pt x="93789" y="16836"/>
                </a:lnTo>
                <a:lnTo>
                  <a:pt x="105502" y="13883"/>
                </a:lnTo>
                <a:lnTo>
                  <a:pt x="117057" y="9395"/>
                </a:lnTo>
                <a:lnTo>
                  <a:pt x="128543" y="6766"/>
                </a:lnTo>
                <a:lnTo>
                  <a:pt x="139997" y="4644"/>
                </a:lnTo>
                <a:lnTo>
                  <a:pt x="151439" y="527"/>
                </a:lnTo>
                <a:lnTo>
                  <a:pt x="157156" y="0"/>
                </a:lnTo>
                <a:lnTo>
                  <a:pt x="168590" y="1955"/>
                </a:lnTo>
                <a:lnTo>
                  <a:pt x="181186" y="3860"/>
                </a:lnTo>
                <a:lnTo>
                  <a:pt x="190951" y="4425"/>
                </a:lnTo>
                <a:lnTo>
                  <a:pt x="204427" y="9143"/>
                </a:lnTo>
                <a:lnTo>
                  <a:pt x="207722" y="11459"/>
                </a:lnTo>
                <a:lnTo>
                  <a:pt x="209919" y="13956"/>
                </a:lnTo>
                <a:lnTo>
                  <a:pt x="213313" y="19270"/>
                </a:lnTo>
                <a:lnTo>
                  <a:pt x="217995" y="24807"/>
                </a:lnTo>
                <a:lnTo>
                  <a:pt x="218673" y="28570"/>
                </a:lnTo>
                <a:lnTo>
                  <a:pt x="218172" y="32983"/>
                </a:lnTo>
                <a:lnTo>
                  <a:pt x="207977" y="72033"/>
                </a:lnTo>
                <a:lnTo>
                  <a:pt x="202606" y="89850"/>
                </a:lnTo>
                <a:lnTo>
                  <a:pt x="194228" y="115945"/>
                </a:lnTo>
                <a:lnTo>
                  <a:pt x="190446" y="123618"/>
                </a:lnTo>
                <a:lnTo>
                  <a:pt x="186019" y="130639"/>
                </a:lnTo>
                <a:lnTo>
                  <a:pt x="181163" y="137224"/>
                </a:lnTo>
                <a:lnTo>
                  <a:pt x="176020" y="143520"/>
                </a:lnTo>
                <a:lnTo>
                  <a:pt x="170687" y="149621"/>
                </a:lnTo>
                <a:lnTo>
                  <a:pt x="165226" y="155594"/>
                </a:lnTo>
                <a:lnTo>
                  <a:pt x="151539" y="169851"/>
                </a:lnTo>
                <a:lnTo>
                  <a:pt x="143889" y="177653"/>
                </a:lnTo>
                <a:lnTo>
                  <a:pt x="137836" y="184759"/>
                </a:lnTo>
                <a:lnTo>
                  <a:pt x="132848" y="191402"/>
                </a:lnTo>
                <a:lnTo>
                  <a:pt x="128570" y="197735"/>
                </a:lnTo>
                <a:lnTo>
                  <a:pt x="123814" y="202910"/>
                </a:lnTo>
                <a:lnTo>
                  <a:pt x="118737" y="207313"/>
                </a:lnTo>
                <a:lnTo>
                  <a:pt x="113449" y="211200"/>
                </a:lnTo>
                <a:lnTo>
                  <a:pt x="102492" y="218060"/>
                </a:lnTo>
                <a:lnTo>
                  <a:pt x="91272" y="224283"/>
                </a:lnTo>
                <a:lnTo>
                  <a:pt x="79936" y="230224"/>
                </a:lnTo>
                <a:lnTo>
                  <a:pt x="77103" y="232189"/>
                </a:lnTo>
                <a:lnTo>
                  <a:pt x="76167" y="233499"/>
                </a:lnTo>
                <a:lnTo>
                  <a:pt x="76495" y="234373"/>
                </a:lnTo>
                <a:lnTo>
                  <a:pt x="77667" y="234003"/>
                </a:lnTo>
                <a:lnTo>
                  <a:pt x="81509" y="231051"/>
                </a:lnTo>
                <a:lnTo>
                  <a:pt x="91471" y="229105"/>
                </a:lnTo>
                <a:lnTo>
                  <a:pt x="103519" y="228239"/>
                </a:lnTo>
                <a:lnTo>
                  <a:pt x="112048" y="227855"/>
                </a:lnTo>
                <a:lnTo>
                  <a:pt x="121554" y="225144"/>
                </a:lnTo>
                <a:lnTo>
                  <a:pt x="132129" y="220764"/>
                </a:lnTo>
                <a:lnTo>
                  <a:pt x="143179" y="215642"/>
                </a:lnTo>
                <a:lnTo>
                  <a:pt x="156980" y="212731"/>
                </a:lnTo>
                <a:lnTo>
                  <a:pt x="164661" y="211955"/>
                </a:lnTo>
                <a:lnTo>
                  <a:pt x="178275" y="208552"/>
                </a:lnTo>
                <a:lnTo>
                  <a:pt x="191629" y="204818"/>
                </a:lnTo>
                <a:lnTo>
                  <a:pt x="199190" y="203821"/>
                </a:lnTo>
                <a:lnTo>
                  <a:pt x="207088" y="203157"/>
                </a:lnTo>
                <a:lnTo>
                  <a:pt x="220944" y="202420"/>
                </a:lnTo>
                <a:lnTo>
                  <a:pt x="227306" y="202223"/>
                </a:lnTo>
                <a:lnTo>
                  <a:pt x="236310" y="201139"/>
                </a:lnTo>
                <a:lnTo>
                  <a:pt x="247075" y="199465"/>
                </a:lnTo>
                <a:lnTo>
                  <a:pt x="259014" y="197395"/>
                </a:lnTo>
                <a:lnTo>
                  <a:pt x="268878" y="196016"/>
                </a:lnTo>
                <a:lnTo>
                  <a:pt x="277360" y="195096"/>
                </a:lnTo>
                <a:lnTo>
                  <a:pt x="284919" y="194484"/>
                </a:lnTo>
                <a:lnTo>
                  <a:pt x="298398" y="193802"/>
                </a:lnTo>
                <a:lnTo>
                  <a:pt x="311691" y="194452"/>
                </a:lnTo>
                <a:lnTo>
                  <a:pt x="319236" y="195959"/>
                </a:lnTo>
                <a:lnTo>
                  <a:pt x="327125" y="197916"/>
                </a:lnTo>
                <a:lnTo>
                  <a:pt x="340969" y="202630"/>
                </a:lnTo>
                <a:lnTo>
                  <a:pt x="353472" y="207901"/>
                </a:lnTo>
                <a:lnTo>
                  <a:pt x="365379" y="213418"/>
                </a:lnTo>
                <a:lnTo>
                  <a:pt x="377021" y="216505"/>
                </a:lnTo>
                <a:lnTo>
                  <a:pt x="388545" y="218830"/>
                </a:lnTo>
                <a:lnTo>
                  <a:pt x="400017" y="223038"/>
                </a:lnTo>
                <a:lnTo>
                  <a:pt x="414005" y="228083"/>
                </a:lnTo>
                <a:lnTo>
                  <a:pt x="427842" y="232547"/>
                </a:lnTo>
                <a:lnTo>
                  <a:pt x="440987" y="235061"/>
                </a:lnTo>
                <a:lnTo>
                  <a:pt x="454343" y="2361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362"/>
          <p:cNvSpPr/>
          <p:nvPr/>
        </p:nvSpPr>
        <p:spPr>
          <a:xfrm>
            <a:off x="5069204" y="4826827"/>
            <a:ext cx="565787" cy="50926"/>
          </a:xfrm>
          <a:custGeom>
            <a:avLst/>
            <a:gdLst/>
            <a:ahLst/>
            <a:cxnLst/>
            <a:rect l="0" t="0" r="0" b="0"/>
            <a:pathLst>
              <a:path w="565787" h="50926">
                <a:moveTo>
                  <a:pt x="0" y="50925"/>
                </a:moveTo>
                <a:lnTo>
                  <a:pt x="40347" y="50925"/>
                </a:lnTo>
                <a:lnTo>
                  <a:pt x="51663" y="49973"/>
                </a:lnTo>
                <a:lnTo>
                  <a:pt x="63970" y="48385"/>
                </a:lnTo>
                <a:lnTo>
                  <a:pt x="76936" y="46375"/>
                </a:lnTo>
                <a:lnTo>
                  <a:pt x="114205" y="39060"/>
                </a:lnTo>
                <a:lnTo>
                  <a:pt x="136144" y="34442"/>
                </a:lnTo>
                <a:lnTo>
                  <a:pt x="153628" y="30412"/>
                </a:lnTo>
                <a:lnTo>
                  <a:pt x="168141" y="26772"/>
                </a:lnTo>
                <a:lnTo>
                  <a:pt x="180674" y="23393"/>
                </a:lnTo>
                <a:lnTo>
                  <a:pt x="195697" y="20188"/>
                </a:lnTo>
                <a:lnTo>
                  <a:pt x="212380" y="17099"/>
                </a:lnTo>
                <a:lnTo>
                  <a:pt x="248696" y="11126"/>
                </a:lnTo>
                <a:lnTo>
                  <a:pt x="287062" y="5297"/>
                </a:lnTo>
                <a:lnTo>
                  <a:pt x="302817" y="3361"/>
                </a:lnTo>
                <a:lnTo>
                  <a:pt x="316178" y="2071"/>
                </a:lnTo>
                <a:lnTo>
                  <a:pt x="327943" y="1210"/>
                </a:lnTo>
                <a:lnTo>
                  <a:pt x="391816" y="255"/>
                </a:lnTo>
                <a:lnTo>
                  <a:pt x="435518" y="0"/>
                </a:lnTo>
                <a:lnTo>
                  <a:pt x="465605" y="782"/>
                </a:lnTo>
                <a:lnTo>
                  <a:pt x="486616" y="2257"/>
                </a:lnTo>
                <a:lnTo>
                  <a:pt x="501576" y="4192"/>
                </a:lnTo>
                <a:lnTo>
                  <a:pt x="514407" y="5483"/>
                </a:lnTo>
                <a:lnTo>
                  <a:pt x="525818" y="6342"/>
                </a:lnTo>
                <a:lnTo>
                  <a:pt x="565786" y="806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363"/>
          <p:cNvSpPr/>
          <p:nvPr/>
        </p:nvSpPr>
        <p:spPr>
          <a:xfrm>
            <a:off x="5156635" y="5024824"/>
            <a:ext cx="392631" cy="255837"/>
          </a:xfrm>
          <a:custGeom>
            <a:avLst/>
            <a:gdLst/>
            <a:ahLst/>
            <a:cxnLst/>
            <a:rect l="0" t="0" r="0" b="0"/>
            <a:pathLst>
              <a:path w="392631" h="255837">
                <a:moveTo>
                  <a:pt x="32585" y="67241"/>
                </a:moveTo>
                <a:lnTo>
                  <a:pt x="18932" y="62690"/>
                </a:lnTo>
                <a:lnTo>
                  <a:pt x="9689" y="57916"/>
                </a:lnTo>
                <a:lnTo>
                  <a:pt x="545" y="51640"/>
                </a:lnTo>
                <a:lnTo>
                  <a:pt x="747" y="50173"/>
                </a:lnTo>
                <a:lnTo>
                  <a:pt x="5873" y="42851"/>
                </a:lnTo>
                <a:lnTo>
                  <a:pt x="15674" y="37366"/>
                </a:lnTo>
                <a:lnTo>
                  <a:pt x="26092" y="29708"/>
                </a:lnTo>
                <a:lnTo>
                  <a:pt x="37319" y="24207"/>
                </a:lnTo>
                <a:lnTo>
                  <a:pt x="44314" y="21407"/>
                </a:lnTo>
                <a:lnTo>
                  <a:pt x="54625" y="15755"/>
                </a:lnTo>
                <a:lnTo>
                  <a:pt x="58708" y="12914"/>
                </a:lnTo>
                <a:lnTo>
                  <a:pt x="70865" y="9758"/>
                </a:lnTo>
                <a:lnTo>
                  <a:pt x="78108" y="8916"/>
                </a:lnTo>
                <a:lnTo>
                  <a:pt x="87698" y="7402"/>
                </a:lnTo>
                <a:lnTo>
                  <a:pt x="111055" y="3181"/>
                </a:lnTo>
                <a:lnTo>
                  <a:pt x="122045" y="1675"/>
                </a:lnTo>
                <a:lnTo>
                  <a:pt x="132230" y="670"/>
                </a:lnTo>
                <a:lnTo>
                  <a:pt x="141878" y="0"/>
                </a:lnTo>
                <a:lnTo>
                  <a:pt x="152119" y="506"/>
                </a:lnTo>
                <a:lnTo>
                  <a:pt x="162757" y="1796"/>
                </a:lnTo>
                <a:lnTo>
                  <a:pt x="173658" y="3608"/>
                </a:lnTo>
                <a:lnTo>
                  <a:pt x="182831" y="4816"/>
                </a:lnTo>
                <a:lnTo>
                  <a:pt x="190851" y="5622"/>
                </a:lnTo>
                <a:lnTo>
                  <a:pt x="198103" y="6159"/>
                </a:lnTo>
                <a:lnTo>
                  <a:pt x="204843" y="7469"/>
                </a:lnTo>
                <a:lnTo>
                  <a:pt x="211241" y="9296"/>
                </a:lnTo>
                <a:lnTo>
                  <a:pt x="222478" y="13865"/>
                </a:lnTo>
                <a:lnTo>
                  <a:pt x="234159" y="21792"/>
                </a:lnTo>
                <a:lnTo>
                  <a:pt x="240601" y="27356"/>
                </a:lnTo>
                <a:lnTo>
                  <a:pt x="249179" y="33004"/>
                </a:lnTo>
                <a:lnTo>
                  <a:pt x="254133" y="35844"/>
                </a:lnTo>
                <a:lnTo>
                  <a:pt x="258389" y="39642"/>
                </a:lnTo>
                <a:lnTo>
                  <a:pt x="262178" y="44079"/>
                </a:lnTo>
                <a:lnTo>
                  <a:pt x="265657" y="48942"/>
                </a:lnTo>
                <a:lnTo>
                  <a:pt x="267976" y="54089"/>
                </a:lnTo>
                <a:lnTo>
                  <a:pt x="269522" y="59425"/>
                </a:lnTo>
                <a:lnTo>
                  <a:pt x="270553" y="64888"/>
                </a:lnTo>
                <a:lnTo>
                  <a:pt x="271240" y="69482"/>
                </a:lnTo>
                <a:lnTo>
                  <a:pt x="272004" y="77127"/>
                </a:lnTo>
                <a:lnTo>
                  <a:pt x="272208" y="81451"/>
                </a:lnTo>
                <a:lnTo>
                  <a:pt x="272434" y="91336"/>
                </a:lnTo>
                <a:lnTo>
                  <a:pt x="271541" y="96640"/>
                </a:lnTo>
                <a:lnTo>
                  <a:pt x="269994" y="102080"/>
                </a:lnTo>
                <a:lnTo>
                  <a:pt x="268010" y="107612"/>
                </a:lnTo>
                <a:lnTo>
                  <a:pt x="265735" y="113205"/>
                </a:lnTo>
                <a:lnTo>
                  <a:pt x="263265" y="118838"/>
                </a:lnTo>
                <a:lnTo>
                  <a:pt x="260667" y="124499"/>
                </a:lnTo>
                <a:lnTo>
                  <a:pt x="255125" y="132083"/>
                </a:lnTo>
                <a:lnTo>
                  <a:pt x="247620" y="140949"/>
                </a:lnTo>
                <a:lnTo>
                  <a:pt x="231026" y="159055"/>
                </a:lnTo>
                <a:lnTo>
                  <a:pt x="210973" y="179958"/>
                </a:lnTo>
                <a:lnTo>
                  <a:pt x="198864" y="192268"/>
                </a:lnTo>
                <a:lnTo>
                  <a:pt x="193920" y="198217"/>
                </a:lnTo>
                <a:lnTo>
                  <a:pt x="189672" y="204088"/>
                </a:lnTo>
                <a:lnTo>
                  <a:pt x="185886" y="209908"/>
                </a:lnTo>
                <a:lnTo>
                  <a:pt x="181458" y="214739"/>
                </a:lnTo>
                <a:lnTo>
                  <a:pt x="171458" y="222648"/>
                </a:lnTo>
                <a:lnTo>
                  <a:pt x="164219" y="227043"/>
                </a:lnTo>
                <a:lnTo>
                  <a:pt x="155584" y="231878"/>
                </a:lnTo>
                <a:lnTo>
                  <a:pt x="146016" y="237006"/>
                </a:lnTo>
                <a:lnTo>
                  <a:pt x="137733" y="240425"/>
                </a:lnTo>
                <a:lnTo>
                  <a:pt x="130307" y="242705"/>
                </a:lnTo>
                <a:lnTo>
                  <a:pt x="123450" y="244224"/>
                </a:lnTo>
                <a:lnTo>
                  <a:pt x="116974" y="246190"/>
                </a:lnTo>
                <a:lnTo>
                  <a:pt x="110752" y="248452"/>
                </a:lnTo>
                <a:lnTo>
                  <a:pt x="104698" y="250914"/>
                </a:lnTo>
                <a:lnTo>
                  <a:pt x="96853" y="252554"/>
                </a:lnTo>
                <a:lnTo>
                  <a:pt x="87813" y="253648"/>
                </a:lnTo>
                <a:lnTo>
                  <a:pt x="70465" y="254863"/>
                </a:lnTo>
                <a:lnTo>
                  <a:pt x="59580" y="255404"/>
                </a:lnTo>
                <a:lnTo>
                  <a:pt x="49028" y="255643"/>
                </a:lnTo>
                <a:lnTo>
                  <a:pt x="31282" y="255798"/>
                </a:lnTo>
                <a:lnTo>
                  <a:pt x="27906" y="254857"/>
                </a:lnTo>
                <a:lnTo>
                  <a:pt x="18604" y="249937"/>
                </a:lnTo>
                <a:lnTo>
                  <a:pt x="9815" y="247103"/>
                </a:lnTo>
                <a:lnTo>
                  <a:pt x="0" y="239987"/>
                </a:lnTo>
                <a:lnTo>
                  <a:pt x="384" y="238602"/>
                </a:lnTo>
                <a:lnTo>
                  <a:pt x="3350" y="234523"/>
                </a:lnTo>
                <a:lnTo>
                  <a:pt x="5475" y="230198"/>
                </a:lnTo>
                <a:lnTo>
                  <a:pt x="7844" y="224456"/>
                </a:lnTo>
                <a:lnTo>
                  <a:pt x="10376" y="217771"/>
                </a:lnTo>
                <a:lnTo>
                  <a:pt x="13969" y="212361"/>
                </a:lnTo>
                <a:lnTo>
                  <a:pt x="18269" y="207803"/>
                </a:lnTo>
                <a:lnTo>
                  <a:pt x="28127" y="200198"/>
                </a:lnTo>
                <a:lnTo>
                  <a:pt x="38859" y="193643"/>
                </a:lnTo>
                <a:lnTo>
                  <a:pt x="49978" y="190095"/>
                </a:lnTo>
                <a:lnTo>
                  <a:pt x="62223" y="187565"/>
                </a:lnTo>
                <a:lnTo>
                  <a:pt x="69488" y="185557"/>
                </a:lnTo>
                <a:lnTo>
                  <a:pt x="85181" y="180785"/>
                </a:lnTo>
                <a:lnTo>
                  <a:pt x="101681" y="175490"/>
                </a:lnTo>
                <a:lnTo>
                  <a:pt x="110081" y="173697"/>
                </a:lnTo>
                <a:lnTo>
                  <a:pt x="118539" y="172502"/>
                </a:lnTo>
                <a:lnTo>
                  <a:pt x="127035" y="171705"/>
                </a:lnTo>
                <a:lnTo>
                  <a:pt x="137462" y="172126"/>
                </a:lnTo>
                <a:lnTo>
                  <a:pt x="149175" y="173359"/>
                </a:lnTo>
                <a:lnTo>
                  <a:pt x="161746" y="175134"/>
                </a:lnTo>
                <a:lnTo>
                  <a:pt x="172985" y="177269"/>
                </a:lnTo>
                <a:lnTo>
                  <a:pt x="183335" y="179646"/>
                </a:lnTo>
                <a:lnTo>
                  <a:pt x="193092" y="182182"/>
                </a:lnTo>
                <a:lnTo>
                  <a:pt x="201502" y="183873"/>
                </a:lnTo>
                <a:lnTo>
                  <a:pt x="209014" y="185001"/>
                </a:lnTo>
                <a:lnTo>
                  <a:pt x="215926" y="185752"/>
                </a:lnTo>
                <a:lnTo>
                  <a:pt x="225298" y="188159"/>
                </a:lnTo>
                <a:lnTo>
                  <a:pt x="236307" y="191668"/>
                </a:lnTo>
                <a:lnTo>
                  <a:pt x="248410" y="195912"/>
                </a:lnTo>
                <a:lnTo>
                  <a:pt x="257431" y="199694"/>
                </a:lnTo>
                <a:lnTo>
                  <a:pt x="264397" y="203168"/>
                </a:lnTo>
                <a:lnTo>
                  <a:pt x="275630" y="209567"/>
                </a:lnTo>
                <a:lnTo>
                  <a:pt x="286972" y="215587"/>
                </a:lnTo>
                <a:lnTo>
                  <a:pt x="304068" y="224331"/>
                </a:lnTo>
                <a:lnTo>
                  <a:pt x="312946" y="230086"/>
                </a:lnTo>
                <a:lnTo>
                  <a:pt x="321972" y="236771"/>
                </a:lnTo>
                <a:lnTo>
                  <a:pt x="335509" y="246093"/>
                </a:lnTo>
                <a:lnTo>
                  <a:pt x="345970" y="251505"/>
                </a:lnTo>
                <a:lnTo>
                  <a:pt x="350093" y="252949"/>
                </a:lnTo>
                <a:lnTo>
                  <a:pt x="362295" y="254552"/>
                </a:lnTo>
                <a:lnTo>
                  <a:pt x="392630" y="25583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364"/>
          <p:cNvSpPr/>
          <p:nvPr/>
        </p:nvSpPr>
        <p:spPr>
          <a:xfrm>
            <a:off x="6457950" y="4406265"/>
            <a:ext cx="231458" cy="368618"/>
          </a:xfrm>
          <a:custGeom>
            <a:avLst/>
            <a:gdLst/>
            <a:ahLst/>
            <a:cxnLst/>
            <a:rect l="0" t="0" r="0" b="0"/>
            <a:pathLst>
              <a:path w="231458" h="368618">
                <a:moveTo>
                  <a:pt x="0" y="0"/>
                </a:moveTo>
                <a:lnTo>
                  <a:pt x="11931" y="11931"/>
                </a:lnTo>
                <a:lnTo>
                  <a:pt x="15574" y="16527"/>
                </a:lnTo>
                <a:lnTo>
                  <a:pt x="19908" y="22448"/>
                </a:lnTo>
                <a:lnTo>
                  <a:pt x="24701" y="29253"/>
                </a:lnTo>
                <a:lnTo>
                  <a:pt x="28850" y="35694"/>
                </a:lnTo>
                <a:lnTo>
                  <a:pt x="32568" y="41894"/>
                </a:lnTo>
                <a:lnTo>
                  <a:pt x="35999" y="47931"/>
                </a:lnTo>
                <a:lnTo>
                  <a:pt x="42352" y="59720"/>
                </a:lnTo>
                <a:lnTo>
                  <a:pt x="45380" y="65531"/>
                </a:lnTo>
                <a:lnTo>
                  <a:pt x="49303" y="71310"/>
                </a:lnTo>
                <a:lnTo>
                  <a:pt x="53823" y="77067"/>
                </a:lnTo>
                <a:lnTo>
                  <a:pt x="58742" y="82810"/>
                </a:lnTo>
                <a:lnTo>
                  <a:pt x="62974" y="89497"/>
                </a:lnTo>
                <a:lnTo>
                  <a:pt x="66747" y="96812"/>
                </a:lnTo>
                <a:lnTo>
                  <a:pt x="73480" y="111608"/>
                </a:lnTo>
                <a:lnTo>
                  <a:pt x="79648" y="124533"/>
                </a:lnTo>
                <a:lnTo>
                  <a:pt x="85483" y="132552"/>
                </a:lnTo>
                <a:lnTo>
                  <a:pt x="93184" y="141708"/>
                </a:lnTo>
                <a:lnTo>
                  <a:pt x="102127" y="151621"/>
                </a:lnTo>
                <a:lnTo>
                  <a:pt x="111900" y="164898"/>
                </a:lnTo>
                <a:lnTo>
                  <a:pt x="122225" y="180417"/>
                </a:lnTo>
                <a:lnTo>
                  <a:pt x="132918" y="197431"/>
                </a:lnTo>
                <a:lnTo>
                  <a:pt x="141952" y="213535"/>
                </a:lnTo>
                <a:lnTo>
                  <a:pt x="149879" y="229034"/>
                </a:lnTo>
                <a:lnTo>
                  <a:pt x="171740" y="274476"/>
                </a:lnTo>
                <a:lnTo>
                  <a:pt x="177358" y="283949"/>
                </a:lnTo>
                <a:lnTo>
                  <a:pt x="183961" y="294074"/>
                </a:lnTo>
                <a:lnTo>
                  <a:pt x="191220" y="304634"/>
                </a:lnTo>
                <a:lnTo>
                  <a:pt x="197012" y="312627"/>
                </a:lnTo>
                <a:lnTo>
                  <a:pt x="201827" y="318908"/>
                </a:lnTo>
                <a:lnTo>
                  <a:pt x="205988" y="324048"/>
                </a:lnTo>
                <a:lnTo>
                  <a:pt x="213152" y="334839"/>
                </a:lnTo>
                <a:lnTo>
                  <a:pt x="219512" y="345032"/>
                </a:lnTo>
                <a:lnTo>
                  <a:pt x="225513" y="352737"/>
                </a:lnTo>
                <a:lnTo>
                  <a:pt x="228815" y="356797"/>
                </a:lnTo>
                <a:lnTo>
                  <a:pt x="231457" y="3686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365"/>
          <p:cNvSpPr/>
          <p:nvPr/>
        </p:nvSpPr>
        <p:spPr>
          <a:xfrm>
            <a:off x="6408360" y="4457700"/>
            <a:ext cx="306766" cy="341076"/>
          </a:xfrm>
          <a:custGeom>
            <a:avLst/>
            <a:gdLst/>
            <a:ahLst/>
            <a:cxnLst/>
            <a:rect l="0" t="0" r="0" b="0"/>
            <a:pathLst>
              <a:path w="306766" h="341076">
                <a:moveTo>
                  <a:pt x="306765" y="0"/>
                </a:moveTo>
                <a:lnTo>
                  <a:pt x="302214" y="0"/>
                </a:lnTo>
                <a:lnTo>
                  <a:pt x="299921" y="1905"/>
                </a:lnTo>
                <a:lnTo>
                  <a:pt x="294833" y="9102"/>
                </a:lnTo>
                <a:lnTo>
                  <a:pt x="282854" y="24305"/>
                </a:lnTo>
                <a:lnTo>
                  <a:pt x="273594" y="37472"/>
                </a:lnTo>
                <a:lnTo>
                  <a:pt x="267506" y="44984"/>
                </a:lnTo>
                <a:lnTo>
                  <a:pt x="260590" y="52849"/>
                </a:lnTo>
                <a:lnTo>
                  <a:pt x="253121" y="60950"/>
                </a:lnTo>
                <a:lnTo>
                  <a:pt x="237204" y="77571"/>
                </a:lnTo>
                <a:lnTo>
                  <a:pt x="228958" y="86004"/>
                </a:lnTo>
                <a:lnTo>
                  <a:pt x="204556" y="113154"/>
                </a:lnTo>
                <a:lnTo>
                  <a:pt x="190048" y="129728"/>
                </a:lnTo>
                <a:lnTo>
                  <a:pt x="166308" y="155764"/>
                </a:lnTo>
                <a:lnTo>
                  <a:pt x="155977" y="166708"/>
                </a:lnTo>
                <a:lnTo>
                  <a:pt x="146232" y="177813"/>
                </a:lnTo>
                <a:lnTo>
                  <a:pt x="136878" y="189027"/>
                </a:lnTo>
                <a:lnTo>
                  <a:pt x="127784" y="200313"/>
                </a:lnTo>
                <a:lnTo>
                  <a:pt x="119817" y="210694"/>
                </a:lnTo>
                <a:lnTo>
                  <a:pt x="112600" y="220473"/>
                </a:lnTo>
                <a:lnTo>
                  <a:pt x="105885" y="229849"/>
                </a:lnTo>
                <a:lnTo>
                  <a:pt x="98549" y="238957"/>
                </a:lnTo>
                <a:lnTo>
                  <a:pt x="90802" y="247887"/>
                </a:lnTo>
                <a:lnTo>
                  <a:pt x="82780" y="256698"/>
                </a:lnTo>
                <a:lnTo>
                  <a:pt x="75526" y="265429"/>
                </a:lnTo>
                <a:lnTo>
                  <a:pt x="68786" y="274108"/>
                </a:lnTo>
                <a:lnTo>
                  <a:pt x="62387" y="282751"/>
                </a:lnTo>
                <a:lnTo>
                  <a:pt x="56216" y="289465"/>
                </a:lnTo>
                <a:lnTo>
                  <a:pt x="50198" y="294894"/>
                </a:lnTo>
                <a:lnTo>
                  <a:pt x="44280" y="299466"/>
                </a:lnTo>
                <a:lnTo>
                  <a:pt x="38430" y="304419"/>
                </a:lnTo>
                <a:lnTo>
                  <a:pt x="32625" y="309626"/>
                </a:lnTo>
                <a:lnTo>
                  <a:pt x="17893" y="323516"/>
                </a:lnTo>
                <a:lnTo>
                  <a:pt x="0" y="341075"/>
                </a:lnTo>
                <a:lnTo>
                  <a:pt x="15299" y="32575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366"/>
          <p:cNvSpPr/>
          <p:nvPr/>
        </p:nvSpPr>
        <p:spPr>
          <a:xfrm>
            <a:off x="6757987" y="4457700"/>
            <a:ext cx="342901" cy="77153"/>
          </a:xfrm>
          <a:custGeom>
            <a:avLst/>
            <a:gdLst/>
            <a:ahLst/>
            <a:cxnLst/>
            <a:rect l="0" t="0" r="0" b="0"/>
            <a:pathLst>
              <a:path w="342901" h="77153">
                <a:moveTo>
                  <a:pt x="0" y="77152"/>
                </a:moveTo>
                <a:lnTo>
                  <a:pt x="9102" y="72602"/>
                </a:lnTo>
                <a:lnTo>
                  <a:pt x="18650" y="70367"/>
                </a:lnTo>
                <a:lnTo>
                  <a:pt x="29244" y="68422"/>
                </a:lnTo>
                <a:lnTo>
                  <a:pt x="34737" y="66569"/>
                </a:lnTo>
                <a:lnTo>
                  <a:pt x="40302" y="64382"/>
                </a:lnTo>
                <a:lnTo>
                  <a:pt x="45918" y="61971"/>
                </a:lnTo>
                <a:lnTo>
                  <a:pt x="57238" y="56753"/>
                </a:lnTo>
                <a:lnTo>
                  <a:pt x="65781" y="54027"/>
                </a:lnTo>
                <a:lnTo>
                  <a:pt x="76240" y="51258"/>
                </a:lnTo>
                <a:lnTo>
                  <a:pt x="87974" y="48460"/>
                </a:lnTo>
                <a:lnTo>
                  <a:pt x="98654" y="46594"/>
                </a:lnTo>
                <a:lnTo>
                  <a:pt x="108632" y="45350"/>
                </a:lnTo>
                <a:lnTo>
                  <a:pt x="118142" y="44521"/>
                </a:lnTo>
                <a:lnTo>
                  <a:pt x="126386" y="43015"/>
                </a:lnTo>
                <a:lnTo>
                  <a:pt x="133787" y="41059"/>
                </a:lnTo>
                <a:lnTo>
                  <a:pt x="163905" y="31076"/>
                </a:lnTo>
                <a:lnTo>
                  <a:pt x="174040" y="28337"/>
                </a:lnTo>
                <a:lnTo>
                  <a:pt x="185559" y="25559"/>
                </a:lnTo>
                <a:lnTo>
                  <a:pt x="198001" y="22754"/>
                </a:lnTo>
                <a:lnTo>
                  <a:pt x="209153" y="19932"/>
                </a:lnTo>
                <a:lnTo>
                  <a:pt x="219446" y="17098"/>
                </a:lnTo>
                <a:lnTo>
                  <a:pt x="229164" y="14256"/>
                </a:lnTo>
                <a:lnTo>
                  <a:pt x="241359" y="11408"/>
                </a:lnTo>
                <a:lnTo>
                  <a:pt x="255204" y="8559"/>
                </a:lnTo>
                <a:lnTo>
                  <a:pt x="270148" y="5705"/>
                </a:lnTo>
                <a:lnTo>
                  <a:pt x="281063" y="3804"/>
                </a:lnTo>
                <a:lnTo>
                  <a:pt x="289293" y="2536"/>
                </a:lnTo>
                <a:lnTo>
                  <a:pt x="295732" y="1690"/>
                </a:lnTo>
                <a:lnTo>
                  <a:pt x="301930" y="1127"/>
                </a:lnTo>
                <a:lnTo>
                  <a:pt x="307966" y="751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367"/>
          <p:cNvSpPr/>
          <p:nvPr/>
        </p:nvSpPr>
        <p:spPr>
          <a:xfrm>
            <a:off x="6835140" y="4517707"/>
            <a:ext cx="351473" cy="102871"/>
          </a:xfrm>
          <a:custGeom>
            <a:avLst/>
            <a:gdLst/>
            <a:ahLst/>
            <a:cxnLst/>
            <a:rect l="0" t="0" r="0" b="0"/>
            <a:pathLst>
              <a:path w="351473" h="102871">
                <a:moveTo>
                  <a:pt x="0" y="102870"/>
                </a:moveTo>
                <a:lnTo>
                  <a:pt x="40551" y="102870"/>
                </a:lnTo>
                <a:lnTo>
                  <a:pt x="46084" y="101918"/>
                </a:lnTo>
                <a:lnTo>
                  <a:pt x="51677" y="100330"/>
                </a:lnTo>
                <a:lnTo>
                  <a:pt x="71191" y="93545"/>
                </a:lnTo>
                <a:lnTo>
                  <a:pt x="78893" y="90938"/>
                </a:lnTo>
                <a:lnTo>
                  <a:pt x="85932" y="88248"/>
                </a:lnTo>
                <a:lnTo>
                  <a:pt x="92531" y="85502"/>
                </a:lnTo>
                <a:lnTo>
                  <a:pt x="98835" y="82719"/>
                </a:lnTo>
                <a:lnTo>
                  <a:pt x="105894" y="79911"/>
                </a:lnTo>
                <a:lnTo>
                  <a:pt x="121359" y="74251"/>
                </a:lnTo>
                <a:lnTo>
                  <a:pt x="171567" y="57147"/>
                </a:lnTo>
                <a:lnTo>
                  <a:pt x="180100" y="53338"/>
                </a:lnTo>
                <a:lnTo>
                  <a:pt x="188647" y="48893"/>
                </a:lnTo>
                <a:lnTo>
                  <a:pt x="197202" y="44026"/>
                </a:lnTo>
                <a:lnTo>
                  <a:pt x="209573" y="38876"/>
                </a:lnTo>
                <a:lnTo>
                  <a:pt x="224488" y="33537"/>
                </a:lnTo>
                <a:lnTo>
                  <a:pt x="241098" y="28073"/>
                </a:lnTo>
                <a:lnTo>
                  <a:pt x="254077" y="23478"/>
                </a:lnTo>
                <a:lnTo>
                  <a:pt x="264635" y="19462"/>
                </a:lnTo>
                <a:lnTo>
                  <a:pt x="273578" y="15832"/>
                </a:lnTo>
                <a:lnTo>
                  <a:pt x="281445" y="13412"/>
                </a:lnTo>
                <a:lnTo>
                  <a:pt x="288595" y="11799"/>
                </a:lnTo>
                <a:lnTo>
                  <a:pt x="295266" y="10723"/>
                </a:lnTo>
                <a:lnTo>
                  <a:pt x="301619" y="9055"/>
                </a:lnTo>
                <a:lnTo>
                  <a:pt x="307759" y="6989"/>
                </a:lnTo>
                <a:lnTo>
                  <a:pt x="313758" y="4659"/>
                </a:lnTo>
                <a:lnTo>
                  <a:pt x="322963" y="2071"/>
                </a:lnTo>
                <a:lnTo>
                  <a:pt x="333499" y="614"/>
                </a:lnTo>
                <a:lnTo>
                  <a:pt x="35147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368"/>
          <p:cNvSpPr/>
          <p:nvPr/>
        </p:nvSpPr>
        <p:spPr>
          <a:xfrm>
            <a:off x="7298460" y="4260532"/>
            <a:ext cx="376785" cy="197016"/>
          </a:xfrm>
          <a:custGeom>
            <a:avLst/>
            <a:gdLst/>
            <a:ahLst/>
            <a:cxnLst/>
            <a:rect l="0" t="0" r="0" b="0"/>
            <a:pathLst>
              <a:path w="376785" h="197016">
                <a:moveTo>
                  <a:pt x="85320" y="0"/>
                </a:moveTo>
                <a:lnTo>
                  <a:pt x="80768" y="9102"/>
                </a:lnTo>
                <a:lnTo>
                  <a:pt x="79428" y="12735"/>
                </a:lnTo>
                <a:lnTo>
                  <a:pt x="78534" y="16110"/>
                </a:lnTo>
                <a:lnTo>
                  <a:pt x="77939" y="19313"/>
                </a:lnTo>
                <a:lnTo>
                  <a:pt x="76589" y="24305"/>
                </a:lnTo>
                <a:lnTo>
                  <a:pt x="72550" y="37472"/>
                </a:lnTo>
                <a:lnTo>
                  <a:pt x="71091" y="43079"/>
                </a:lnTo>
                <a:lnTo>
                  <a:pt x="70119" y="47769"/>
                </a:lnTo>
                <a:lnTo>
                  <a:pt x="69470" y="51849"/>
                </a:lnTo>
                <a:lnTo>
                  <a:pt x="68086" y="57426"/>
                </a:lnTo>
                <a:lnTo>
                  <a:pt x="66211" y="64001"/>
                </a:lnTo>
                <a:lnTo>
                  <a:pt x="64008" y="71243"/>
                </a:lnTo>
                <a:lnTo>
                  <a:pt x="61587" y="77975"/>
                </a:lnTo>
                <a:lnTo>
                  <a:pt x="59020" y="84368"/>
                </a:lnTo>
                <a:lnTo>
                  <a:pt x="56357" y="90536"/>
                </a:lnTo>
                <a:lnTo>
                  <a:pt x="50858" y="102468"/>
                </a:lnTo>
                <a:lnTo>
                  <a:pt x="39566" y="125651"/>
                </a:lnTo>
                <a:lnTo>
                  <a:pt x="35767" y="131392"/>
                </a:lnTo>
                <a:lnTo>
                  <a:pt x="31329" y="137125"/>
                </a:lnTo>
                <a:lnTo>
                  <a:pt x="26466" y="142852"/>
                </a:lnTo>
                <a:lnTo>
                  <a:pt x="22272" y="148574"/>
                </a:lnTo>
                <a:lnTo>
                  <a:pt x="18522" y="154295"/>
                </a:lnTo>
                <a:lnTo>
                  <a:pt x="15071" y="160014"/>
                </a:lnTo>
                <a:lnTo>
                  <a:pt x="12770" y="164778"/>
                </a:lnTo>
                <a:lnTo>
                  <a:pt x="11236" y="168907"/>
                </a:lnTo>
                <a:lnTo>
                  <a:pt x="10213" y="172612"/>
                </a:lnTo>
                <a:lnTo>
                  <a:pt x="8578" y="176035"/>
                </a:lnTo>
                <a:lnTo>
                  <a:pt x="6536" y="179269"/>
                </a:lnTo>
                <a:lnTo>
                  <a:pt x="4222" y="182378"/>
                </a:lnTo>
                <a:lnTo>
                  <a:pt x="1651" y="188372"/>
                </a:lnTo>
                <a:lnTo>
                  <a:pt x="0" y="195430"/>
                </a:lnTo>
                <a:lnTo>
                  <a:pt x="1771" y="196010"/>
                </a:lnTo>
                <a:lnTo>
                  <a:pt x="12410" y="196824"/>
                </a:lnTo>
                <a:lnTo>
                  <a:pt x="18942" y="197015"/>
                </a:lnTo>
                <a:lnTo>
                  <a:pt x="24876" y="196113"/>
                </a:lnTo>
                <a:lnTo>
                  <a:pt x="32642" y="194560"/>
                </a:lnTo>
                <a:lnTo>
                  <a:pt x="41628" y="192572"/>
                </a:lnTo>
                <a:lnTo>
                  <a:pt x="52382" y="189341"/>
                </a:lnTo>
                <a:lnTo>
                  <a:pt x="64313" y="185283"/>
                </a:lnTo>
                <a:lnTo>
                  <a:pt x="77030" y="180671"/>
                </a:lnTo>
                <a:lnTo>
                  <a:pt x="88366" y="177598"/>
                </a:lnTo>
                <a:lnTo>
                  <a:pt x="98780" y="175549"/>
                </a:lnTo>
                <a:lnTo>
                  <a:pt x="108581" y="174182"/>
                </a:lnTo>
                <a:lnTo>
                  <a:pt x="132170" y="170124"/>
                </a:lnTo>
                <a:lnTo>
                  <a:pt x="145129" y="167709"/>
                </a:lnTo>
                <a:lnTo>
                  <a:pt x="156625" y="165146"/>
                </a:lnTo>
                <a:lnTo>
                  <a:pt x="167147" y="162485"/>
                </a:lnTo>
                <a:lnTo>
                  <a:pt x="177018" y="159759"/>
                </a:lnTo>
                <a:lnTo>
                  <a:pt x="186457" y="157940"/>
                </a:lnTo>
                <a:lnTo>
                  <a:pt x="195608" y="156728"/>
                </a:lnTo>
                <a:lnTo>
                  <a:pt x="204564" y="155921"/>
                </a:lnTo>
                <a:lnTo>
                  <a:pt x="212441" y="155382"/>
                </a:lnTo>
                <a:lnTo>
                  <a:pt x="219597" y="155024"/>
                </a:lnTo>
                <a:lnTo>
                  <a:pt x="233581" y="154624"/>
                </a:lnTo>
                <a:lnTo>
                  <a:pt x="325335" y="154309"/>
                </a:lnTo>
                <a:lnTo>
                  <a:pt x="331055" y="155260"/>
                </a:lnTo>
                <a:lnTo>
                  <a:pt x="337726" y="156847"/>
                </a:lnTo>
                <a:lnTo>
                  <a:pt x="345030" y="158857"/>
                </a:lnTo>
                <a:lnTo>
                  <a:pt x="355686" y="161091"/>
                </a:lnTo>
                <a:lnTo>
                  <a:pt x="376784" y="16287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369"/>
          <p:cNvSpPr/>
          <p:nvPr/>
        </p:nvSpPr>
        <p:spPr>
          <a:xfrm>
            <a:off x="7563802" y="4226242"/>
            <a:ext cx="68581" cy="551332"/>
          </a:xfrm>
          <a:custGeom>
            <a:avLst/>
            <a:gdLst/>
            <a:ahLst/>
            <a:cxnLst/>
            <a:rect l="0" t="0" r="0" b="0"/>
            <a:pathLst>
              <a:path w="68581" h="551332">
                <a:moveTo>
                  <a:pt x="68580" y="0"/>
                </a:moveTo>
                <a:lnTo>
                  <a:pt x="59479" y="4551"/>
                </a:lnTo>
                <a:lnTo>
                  <a:pt x="57750" y="6844"/>
                </a:lnTo>
                <a:lnTo>
                  <a:pt x="57550" y="9325"/>
                </a:lnTo>
                <a:lnTo>
                  <a:pt x="58916" y="14622"/>
                </a:lnTo>
                <a:lnTo>
                  <a:pt x="59522" y="20151"/>
                </a:lnTo>
                <a:lnTo>
                  <a:pt x="58731" y="26769"/>
                </a:lnTo>
                <a:lnTo>
                  <a:pt x="57252" y="35944"/>
                </a:lnTo>
                <a:lnTo>
                  <a:pt x="55312" y="46822"/>
                </a:lnTo>
                <a:lnTo>
                  <a:pt x="54020" y="62648"/>
                </a:lnTo>
                <a:lnTo>
                  <a:pt x="53158" y="81770"/>
                </a:lnTo>
                <a:lnTo>
                  <a:pt x="52584" y="103091"/>
                </a:lnTo>
                <a:lnTo>
                  <a:pt x="49406" y="159801"/>
                </a:lnTo>
                <a:lnTo>
                  <a:pt x="47224" y="192259"/>
                </a:lnTo>
                <a:lnTo>
                  <a:pt x="44818" y="217708"/>
                </a:lnTo>
                <a:lnTo>
                  <a:pt x="42261" y="238483"/>
                </a:lnTo>
                <a:lnTo>
                  <a:pt x="39605" y="256144"/>
                </a:lnTo>
                <a:lnTo>
                  <a:pt x="37833" y="272680"/>
                </a:lnTo>
                <a:lnTo>
                  <a:pt x="36652" y="288467"/>
                </a:lnTo>
                <a:lnTo>
                  <a:pt x="35865" y="303753"/>
                </a:lnTo>
                <a:lnTo>
                  <a:pt x="34387" y="317755"/>
                </a:lnTo>
                <a:lnTo>
                  <a:pt x="32450" y="330899"/>
                </a:lnTo>
                <a:lnTo>
                  <a:pt x="30206" y="343472"/>
                </a:lnTo>
                <a:lnTo>
                  <a:pt x="25172" y="377762"/>
                </a:lnTo>
                <a:lnTo>
                  <a:pt x="19760" y="419354"/>
                </a:lnTo>
                <a:lnTo>
                  <a:pt x="14180" y="466415"/>
                </a:lnTo>
                <a:lnTo>
                  <a:pt x="11358" y="485251"/>
                </a:lnTo>
                <a:lnTo>
                  <a:pt x="8525" y="500666"/>
                </a:lnTo>
                <a:lnTo>
                  <a:pt x="5684" y="513800"/>
                </a:lnTo>
                <a:lnTo>
                  <a:pt x="3789" y="523508"/>
                </a:lnTo>
                <a:lnTo>
                  <a:pt x="1685" y="536835"/>
                </a:lnTo>
                <a:lnTo>
                  <a:pt x="2076" y="541723"/>
                </a:lnTo>
                <a:lnTo>
                  <a:pt x="3288" y="545933"/>
                </a:lnTo>
                <a:lnTo>
                  <a:pt x="5049" y="549694"/>
                </a:lnTo>
                <a:lnTo>
                  <a:pt x="5271" y="551247"/>
                </a:lnTo>
                <a:lnTo>
                  <a:pt x="4467" y="551331"/>
                </a:lnTo>
                <a:lnTo>
                  <a:pt x="0" y="5486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4425" y="709613"/>
            <a:ext cx="6915150" cy="543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240"/>
          <p:cNvSpPr/>
          <p:nvPr/>
        </p:nvSpPr>
        <p:spPr>
          <a:xfrm>
            <a:off x="2128871" y="1484338"/>
            <a:ext cx="256962" cy="349698"/>
          </a:xfrm>
          <a:custGeom>
            <a:avLst/>
            <a:gdLst/>
            <a:ahLst/>
            <a:cxnLst/>
            <a:rect l="0" t="0" r="0" b="0"/>
            <a:pathLst>
              <a:path w="256962" h="349698">
                <a:moveTo>
                  <a:pt x="171416" y="15849"/>
                </a:moveTo>
                <a:lnTo>
                  <a:pt x="171416" y="3079"/>
                </a:lnTo>
                <a:lnTo>
                  <a:pt x="170463" y="1621"/>
                </a:lnTo>
                <a:lnTo>
                  <a:pt x="168876" y="648"/>
                </a:lnTo>
                <a:lnTo>
                  <a:pt x="166865" y="0"/>
                </a:lnTo>
                <a:lnTo>
                  <a:pt x="164572" y="521"/>
                </a:lnTo>
                <a:lnTo>
                  <a:pt x="156794" y="4852"/>
                </a:lnTo>
                <a:lnTo>
                  <a:pt x="151265" y="6199"/>
                </a:lnTo>
                <a:lnTo>
                  <a:pt x="149409" y="7511"/>
                </a:lnTo>
                <a:lnTo>
                  <a:pt x="148172" y="9337"/>
                </a:lnTo>
                <a:lnTo>
                  <a:pt x="147348" y="11508"/>
                </a:lnTo>
                <a:lnTo>
                  <a:pt x="144893" y="12955"/>
                </a:lnTo>
                <a:lnTo>
                  <a:pt x="137085" y="14563"/>
                </a:lnTo>
                <a:lnTo>
                  <a:pt x="129806" y="17817"/>
                </a:lnTo>
                <a:lnTo>
                  <a:pt x="126531" y="20019"/>
                </a:lnTo>
                <a:lnTo>
                  <a:pt x="121490" y="24344"/>
                </a:lnTo>
                <a:lnTo>
                  <a:pt x="115272" y="30085"/>
                </a:lnTo>
                <a:lnTo>
                  <a:pt x="93862" y="50729"/>
                </a:lnTo>
                <a:lnTo>
                  <a:pt x="57135" y="87269"/>
                </a:lnTo>
                <a:lnTo>
                  <a:pt x="51409" y="95534"/>
                </a:lnTo>
                <a:lnTo>
                  <a:pt x="45690" y="104605"/>
                </a:lnTo>
                <a:lnTo>
                  <a:pt x="39973" y="111811"/>
                </a:lnTo>
                <a:lnTo>
                  <a:pt x="34257" y="118189"/>
                </a:lnTo>
                <a:lnTo>
                  <a:pt x="31399" y="121223"/>
                </a:lnTo>
                <a:lnTo>
                  <a:pt x="29494" y="125151"/>
                </a:lnTo>
                <a:lnTo>
                  <a:pt x="27377" y="134595"/>
                </a:lnTo>
                <a:lnTo>
                  <a:pt x="23896" y="142603"/>
                </a:lnTo>
                <a:lnTo>
                  <a:pt x="20127" y="149336"/>
                </a:lnTo>
                <a:lnTo>
                  <a:pt x="17052" y="158483"/>
                </a:lnTo>
                <a:lnTo>
                  <a:pt x="11484" y="167225"/>
                </a:lnTo>
                <a:lnTo>
                  <a:pt x="9848" y="172980"/>
                </a:lnTo>
                <a:lnTo>
                  <a:pt x="4376" y="195227"/>
                </a:lnTo>
                <a:lnTo>
                  <a:pt x="2906" y="203062"/>
                </a:lnTo>
                <a:lnTo>
                  <a:pt x="1926" y="210190"/>
                </a:lnTo>
                <a:lnTo>
                  <a:pt x="1273" y="216847"/>
                </a:lnTo>
                <a:lnTo>
                  <a:pt x="547" y="226784"/>
                </a:lnTo>
                <a:lnTo>
                  <a:pt x="224" y="234375"/>
                </a:lnTo>
                <a:lnTo>
                  <a:pt x="42" y="244004"/>
                </a:lnTo>
                <a:lnTo>
                  <a:pt x="0" y="249966"/>
                </a:lnTo>
                <a:lnTo>
                  <a:pt x="2521" y="258331"/>
                </a:lnTo>
                <a:lnTo>
                  <a:pt x="6817" y="267446"/>
                </a:lnTo>
                <a:lnTo>
                  <a:pt x="11901" y="274673"/>
                </a:lnTo>
                <a:lnTo>
                  <a:pt x="19875" y="286139"/>
                </a:lnTo>
                <a:lnTo>
                  <a:pt x="24669" y="293198"/>
                </a:lnTo>
                <a:lnTo>
                  <a:pt x="28817" y="297903"/>
                </a:lnTo>
                <a:lnTo>
                  <a:pt x="32535" y="301040"/>
                </a:lnTo>
                <a:lnTo>
                  <a:pt x="39206" y="305478"/>
                </a:lnTo>
                <a:lnTo>
                  <a:pt x="45346" y="310626"/>
                </a:lnTo>
                <a:lnTo>
                  <a:pt x="49269" y="313332"/>
                </a:lnTo>
                <a:lnTo>
                  <a:pt x="53790" y="316088"/>
                </a:lnTo>
                <a:lnTo>
                  <a:pt x="58709" y="318879"/>
                </a:lnTo>
                <a:lnTo>
                  <a:pt x="69254" y="324519"/>
                </a:lnTo>
                <a:lnTo>
                  <a:pt x="74733" y="327356"/>
                </a:lnTo>
                <a:lnTo>
                  <a:pt x="80291" y="329248"/>
                </a:lnTo>
                <a:lnTo>
                  <a:pt x="85901" y="330509"/>
                </a:lnTo>
                <a:lnTo>
                  <a:pt x="91546" y="331350"/>
                </a:lnTo>
                <a:lnTo>
                  <a:pt x="99119" y="331911"/>
                </a:lnTo>
                <a:lnTo>
                  <a:pt x="107978" y="332284"/>
                </a:lnTo>
                <a:lnTo>
                  <a:pt x="128934" y="332699"/>
                </a:lnTo>
                <a:lnTo>
                  <a:pt x="176875" y="332988"/>
                </a:lnTo>
                <a:lnTo>
                  <a:pt x="181723" y="332050"/>
                </a:lnTo>
                <a:lnTo>
                  <a:pt x="193096" y="327132"/>
                </a:lnTo>
                <a:lnTo>
                  <a:pt x="199467" y="325647"/>
                </a:lnTo>
                <a:lnTo>
                  <a:pt x="205473" y="322447"/>
                </a:lnTo>
                <a:lnTo>
                  <a:pt x="211317" y="317850"/>
                </a:lnTo>
                <a:lnTo>
                  <a:pt x="217090" y="312632"/>
                </a:lnTo>
                <a:lnTo>
                  <a:pt x="222830" y="307137"/>
                </a:lnTo>
                <a:lnTo>
                  <a:pt x="225695" y="304339"/>
                </a:lnTo>
                <a:lnTo>
                  <a:pt x="229510" y="298663"/>
                </a:lnTo>
                <a:lnTo>
                  <a:pt x="233957" y="291069"/>
                </a:lnTo>
                <a:lnTo>
                  <a:pt x="238828" y="282197"/>
                </a:lnTo>
                <a:lnTo>
                  <a:pt x="243027" y="275329"/>
                </a:lnTo>
                <a:lnTo>
                  <a:pt x="250233" y="265159"/>
                </a:lnTo>
                <a:lnTo>
                  <a:pt x="254071" y="257463"/>
                </a:lnTo>
                <a:lnTo>
                  <a:pt x="255776" y="250868"/>
                </a:lnTo>
                <a:lnTo>
                  <a:pt x="256737" y="241800"/>
                </a:lnTo>
                <a:lnTo>
                  <a:pt x="256961" y="235969"/>
                </a:lnTo>
                <a:lnTo>
                  <a:pt x="255116" y="232128"/>
                </a:lnTo>
                <a:lnTo>
                  <a:pt x="247986" y="222781"/>
                </a:lnTo>
                <a:lnTo>
                  <a:pt x="243547" y="214816"/>
                </a:lnTo>
                <a:lnTo>
                  <a:pt x="242364" y="211359"/>
                </a:lnTo>
                <a:lnTo>
                  <a:pt x="239669" y="209054"/>
                </a:lnTo>
                <a:lnTo>
                  <a:pt x="235968" y="207517"/>
                </a:lnTo>
                <a:lnTo>
                  <a:pt x="231596" y="206493"/>
                </a:lnTo>
                <a:lnTo>
                  <a:pt x="224198" y="205355"/>
                </a:lnTo>
                <a:lnTo>
                  <a:pt x="216782" y="204849"/>
                </a:lnTo>
                <a:lnTo>
                  <a:pt x="207136" y="204624"/>
                </a:lnTo>
                <a:lnTo>
                  <a:pt x="178699" y="204460"/>
                </a:lnTo>
                <a:lnTo>
                  <a:pt x="176271" y="205407"/>
                </a:lnTo>
                <a:lnTo>
                  <a:pt x="174653" y="206991"/>
                </a:lnTo>
                <a:lnTo>
                  <a:pt x="171902" y="211291"/>
                </a:lnTo>
                <a:lnTo>
                  <a:pt x="164998" y="219067"/>
                </a:lnTo>
                <a:lnTo>
                  <a:pt x="156920" y="227403"/>
                </a:lnTo>
                <a:lnTo>
                  <a:pt x="151321" y="233063"/>
                </a:lnTo>
                <a:lnTo>
                  <a:pt x="149447" y="235906"/>
                </a:lnTo>
                <a:lnTo>
                  <a:pt x="145857" y="244458"/>
                </a:lnTo>
                <a:lnTo>
                  <a:pt x="139183" y="254929"/>
                </a:lnTo>
                <a:lnTo>
                  <a:pt x="136593" y="260961"/>
                </a:lnTo>
                <a:lnTo>
                  <a:pt x="133913" y="267839"/>
                </a:lnTo>
                <a:lnTo>
                  <a:pt x="130935" y="278022"/>
                </a:lnTo>
                <a:lnTo>
                  <a:pt x="129612" y="288581"/>
                </a:lnTo>
                <a:lnTo>
                  <a:pt x="129259" y="296730"/>
                </a:lnTo>
                <a:lnTo>
                  <a:pt x="129024" y="305973"/>
                </a:lnTo>
                <a:lnTo>
                  <a:pt x="129820" y="313088"/>
                </a:lnTo>
                <a:lnTo>
                  <a:pt x="133244" y="323533"/>
                </a:lnTo>
                <a:lnTo>
                  <a:pt x="133585" y="326699"/>
                </a:lnTo>
                <a:lnTo>
                  <a:pt x="132861" y="328810"/>
                </a:lnTo>
                <a:lnTo>
                  <a:pt x="131425" y="330217"/>
                </a:lnTo>
                <a:lnTo>
                  <a:pt x="131420" y="332108"/>
                </a:lnTo>
                <a:lnTo>
                  <a:pt x="132370" y="334321"/>
                </a:lnTo>
                <a:lnTo>
                  <a:pt x="138257" y="341986"/>
                </a:lnTo>
                <a:lnTo>
                  <a:pt x="140737" y="344716"/>
                </a:lnTo>
                <a:lnTo>
                  <a:pt x="143344" y="346536"/>
                </a:lnTo>
                <a:lnTo>
                  <a:pt x="150610" y="349098"/>
                </a:lnTo>
                <a:lnTo>
                  <a:pt x="152644" y="349697"/>
                </a:lnTo>
                <a:lnTo>
                  <a:pt x="154139" y="348904"/>
                </a:lnTo>
                <a:lnTo>
                  <a:pt x="156088" y="347424"/>
                </a:lnTo>
                <a:lnTo>
                  <a:pt x="162843" y="34160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241"/>
          <p:cNvSpPr/>
          <p:nvPr/>
        </p:nvSpPr>
        <p:spPr>
          <a:xfrm>
            <a:off x="4127421" y="1208722"/>
            <a:ext cx="7382" cy="205741"/>
          </a:xfrm>
          <a:custGeom>
            <a:avLst/>
            <a:gdLst/>
            <a:ahLst/>
            <a:cxnLst/>
            <a:rect l="0" t="0" r="0" b="0"/>
            <a:pathLst>
              <a:path w="7382" h="205741">
                <a:moveTo>
                  <a:pt x="7381" y="0"/>
                </a:moveTo>
                <a:lnTo>
                  <a:pt x="0" y="0"/>
                </a:lnTo>
                <a:lnTo>
                  <a:pt x="556" y="2858"/>
                </a:lnTo>
                <a:lnTo>
                  <a:pt x="1878" y="7620"/>
                </a:lnTo>
                <a:lnTo>
                  <a:pt x="3713" y="13653"/>
                </a:lnTo>
                <a:lnTo>
                  <a:pt x="4936" y="18627"/>
                </a:lnTo>
                <a:lnTo>
                  <a:pt x="5751" y="22895"/>
                </a:lnTo>
                <a:lnTo>
                  <a:pt x="6294" y="26693"/>
                </a:lnTo>
                <a:lnTo>
                  <a:pt x="6656" y="30178"/>
                </a:lnTo>
                <a:lnTo>
                  <a:pt x="6898" y="33454"/>
                </a:lnTo>
                <a:lnTo>
                  <a:pt x="7059" y="36590"/>
                </a:lnTo>
                <a:lnTo>
                  <a:pt x="7238" y="42615"/>
                </a:lnTo>
                <a:lnTo>
                  <a:pt x="7317" y="57040"/>
                </a:lnTo>
                <a:lnTo>
                  <a:pt x="7381" y="2057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42"/>
          <p:cNvSpPr/>
          <p:nvPr/>
        </p:nvSpPr>
        <p:spPr>
          <a:xfrm>
            <a:off x="4186237" y="1174485"/>
            <a:ext cx="214300" cy="222799"/>
          </a:xfrm>
          <a:custGeom>
            <a:avLst/>
            <a:gdLst/>
            <a:ahLst/>
            <a:cxnLst/>
            <a:rect l="0" t="0" r="0" b="0"/>
            <a:pathLst>
              <a:path w="214300" h="222799">
                <a:moveTo>
                  <a:pt x="85725" y="17092"/>
                </a:moveTo>
                <a:lnTo>
                  <a:pt x="78344" y="17092"/>
                </a:lnTo>
                <a:lnTo>
                  <a:pt x="75142" y="22172"/>
                </a:lnTo>
                <a:lnTo>
                  <a:pt x="72954" y="26194"/>
                </a:lnTo>
                <a:lnTo>
                  <a:pt x="65325" y="40956"/>
                </a:lnTo>
                <a:lnTo>
                  <a:pt x="62600" y="45384"/>
                </a:lnTo>
                <a:lnTo>
                  <a:pt x="59831" y="49288"/>
                </a:lnTo>
                <a:lnTo>
                  <a:pt x="57033" y="52844"/>
                </a:lnTo>
                <a:lnTo>
                  <a:pt x="53923" y="59334"/>
                </a:lnTo>
                <a:lnTo>
                  <a:pt x="53094" y="62398"/>
                </a:lnTo>
                <a:lnTo>
                  <a:pt x="51588" y="66346"/>
                </a:lnTo>
                <a:lnTo>
                  <a:pt x="49632" y="70883"/>
                </a:lnTo>
                <a:lnTo>
                  <a:pt x="47376" y="75813"/>
                </a:lnTo>
                <a:lnTo>
                  <a:pt x="45872" y="81004"/>
                </a:lnTo>
                <a:lnTo>
                  <a:pt x="44869" y="86370"/>
                </a:lnTo>
                <a:lnTo>
                  <a:pt x="44200" y="91853"/>
                </a:lnTo>
                <a:lnTo>
                  <a:pt x="43754" y="96460"/>
                </a:lnTo>
                <a:lnTo>
                  <a:pt x="43457" y="100484"/>
                </a:lnTo>
                <a:lnTo>
                  <a:pt x="43259" y="104119"/>
                </a:lnTo>
                <a:lnTo>
                  <a:pt x="42980" y="136540"/>
                </a:lnTo>
                <a:lnTo>
                  <a:pt x="43893" y="147207"/>
                </a:lnTo>
                <a:lnTo>
                  <a:pt x="45455" y="156223"/>
                </a:lnTo>
                <a:lnTo>
                  <a:pt x="47449" y="164138"/>
                </a:lnTo>
                <a:lnTo>
                  <a:pt x="48777" y="170368"/>
                </a:lnTo>
                <a:lnTo>
                  <a:pt x="49663" y="175473"/>
                </a:lnTo>
                <a:lnTo>
                  <a:pt x="50254" y="179830"/>
                </a:lnTo>
                <a:lnTo>
                  <a:pt x="51600" y="183686"/>
                </a:lnTo>
                <a:lnTo>
                  <a:pt x="55636" y="190511"/>
                </a:lnTo>
                <a:lnTo>
                  <a:pt x="58065" y="196720"/>
                </a:lnTo>
                <a:lnTo>
                  <a:pt x="58712" y="199709"/>
                </a:lnTo>
                <a:lnTo>
                  <a:pt x="60096" y="201702"/>
                </a:lnTo>
                <a:lnTo>
                  <a:pt x="61972" y="203030"/>
                </a:lnTo>
                <a:lnTo>
                  <a:pt x="64175" y="203916"/>
                </a:lnTo>
                <a:lnTo>
                  <a:pt x="65643" y="205459"/>
                </a:lnTo>
                <a:lnTo>
                  <a:pt x="66622" y="207440"/>
                </a:lnTo>
                <a:lnTo>
                  <a:pt x="67275" y="209713"/>
                </a:lnTo>
                <a:lnTo>
                  <a:pt x="68662" y="211229"/>
                </a:lnTo>
                <a:lnTo>
                  <a:pt x="70540" y="212239"/>
                </a:lnTo>
                <a:lnTo>
                  <a:pt x="72744" y="212912"/>
                </a:lnTo>
                <a:lnTo>
                  <a:pt x="77733" y="216201"/>
                </a:lnTo>
                <a:lnTo>
                  <a:pt x="80397" y="218411"/>
                </a:lnTo>
                <a:lnTo>
                  <a:pt x="84078" y="219885"/>
                </a:lnTo>
                <a:lnTo>
                  <a:pt x="88437" y="220867"/>
                </a:lnTo>
                <a:lnTo>
                  <a:pt x="93248" y="221522"/>
                </a:lnTo>
                <a:lnTo>
                  <a:pt x="98360" y="221959"/>
                </a:lnTo>
                <a:lnTo>
                  <a:pt x="103674" y="222250"/>
                </a:lnTo>
                <a:lnTo>
                  <a:pt x="117713" y="222659"/>
                </a:lnTo>
                <a:lnTo>
                  <a:pt x="130990" y="222798"/>
                </a:lnTo>
                <a:lnTo>
                  <a:pt x="135904" y="220904"/>
                </a:lnTo>
                <a:lnTo>
                  <a:pt x="142038" y="217737"/>
                </a:lnTo>
                <a:lnTo>
                  <a:pt x="158761" y="208067"/>
                </a:lnTo>
                <a:lnTo>
                  <a:pt x="163588" y="204205"/>
                </a:lnTo>
                <a:lnTo>
                  <a:pt x="168908" y="199313"/>
                </a:lnTo>
                <a:lnTo>
                  <a:pt x="177259" y="191204"/>
                </a:lnTo>
                <a:lnTo>
                  <a:pt x="182922" y="185598"/>
                </a:lnTo>
                <a:lnTo>
                  <a:pt x="185765" y="183722"/>
                </a:lnTo>
                <a:lnTo>
                  <a:pt x="191465" y="181637"/>
                </a:lnTo>
                <a:lnTo>
                  <a:pt x="194318" y="179176"/>
                </a:lnTo>
                <a:lnTo>
                  <a:pt x="197173" y="175631"/>
                </a:lnTo>
                <a:lnTo>
                  <a:pt x="200029" y="171362"/>
                </a:lnTo>
                <a:lnTo>
                  <a:pt x="202885" y="166611"/>
                </a:lnTo>
                <a:lnTo>
                  <a:pt x="205742" y="161539"/>
                </a:lnTo>
                <a:lnTo>
                  <a:pt x="208599" y="156252"/>
                </a:lnTo>
                <a:lnTo>
                  <a:pt x="210503" y="150823"/>
                </a:lnTo>
                <a:lnTo>
                  <a:pt x="211773" y="145299"/>
                </a:lnTo>
                <a:lnTo>
                  <a:pt x="212620" y="139711"/>
                </a:lnTo>
                <a:lnTo>
                  <a:pt x="213184" y="135033"/>
                </a:lnTo>
                <a:lnTo>
                  <a:pt x="213560" y="130962"/>
                </a:lnTo>
                <a:lnTo>
                  <a:pt x="213811" y="127295"/>
                </a:lnTo>
                <a:lnTo>
                  <a:pt x="213978" y="122946"/>
                </a:lnTo>
                <a:lnTo>
                  <a:pt x="214214" y="108675"/>
                </a:lnTo>
                <a:lnTo>
                  <a:pt x="214299" y="91782"/>
                </a:lnTo>
                <a:lnTo>
                  <a:pt x="212399" y="86888"/>
                </a:lnTo>
                <a:lnTo>
                  <a:pt x="209227" y="80768"/>
                </a:lnTo>
                <a:lnTo>
                  <a:pt x="205207" y="73830"/>
                </a:lnTo>
                <a:lnTo>
                  <a:pt x="202528" y="68252"/>
                </a:lnTo>
                <a:lnTo>
                  <a:pt x="200740" y="63581"/>
                </a:lnTo>
                <a:lnTo>
                  <a:pt x="199550" y="59515"/>
                </a:lnTo>
                <a:lnTo>
                  <a:pt x="197803" y="55852"/>
                </a:lnTo>
                <a:lnTo>
                  <a:pt x="193322" y="49241"/>
                </a:lnTo>
                <a:lnTo>
                  <a:pt x="190696" y="43128"/>
                </a:lnTo>
                <a:lnTo>
                  <a:pt x="189996" y="40164"/>
                </a:lnTo>
                <a:lnTo>
                  <a:pt x="186678" y="34331"/>
                </a:lnTo>
                <a:lnTo>
                  <a:pt x="181075" y="27611"/>
                </a:lnTo>
                <a:lnTo>
                  <a:pt x="172235" y="18275"/>
                </a:lnTo>
                <a:lnTo>
                  <a:pt x="166258" y="14071"/>
                </a:lnTo>
                <a:lnTo>
                  <a:pt x="159416" y="10315"/>
                </a:lnTo>
                <a:lnTo>
                  <a:pt x="151998" y="6859"/>
                </a:lnTo>
                <a:lnTo>
                  <a:pt x="145147" y="4555"/>
                </a:lnTo>
                <a:lnTo>
                  <a:pt x="138675" y="3019"/>
                </a:lnTo>
                <a:lnTo>
                  <a:pt x="132455" y="1995"/>
                </a:lnTo>
                <a:lnTo>
                  <a:pt x="127356" y="1312"/>
                </a:lnTo>
                <a:lnTo>
                  <a:pt x="123004" y="857"/>
                </a:lnTo>
                <a:lnTo>
                  <a:pt x="119150" y="554"/>
                </a:lnTo>
                <a:lnTo>
                  <a:pt x="114676" y="352"/>
                </a:lnTo>
                <a:lnTo>
                  <a:pt x="100230" y="67"/>
                </a:lnTo>
                <a:lnTo>
                  <a:pt x="92806" y="0"/>
                </a:lnTo>
                <a:lnTo>
                  <a:pt x="89493" y="935"/>
                </a:lnTo>
                <a:lnTo>
                  <a:pt x="83272" y="4514"/>
                </a:lnTo>
                <a:lnTo>
                  <a:pt x="79327" y="5849"/>
                </a:lnTo>
                <a:lnTo>
                  <a:pt x="74793" y="6739"/>
                </a:lnTo>
                <a:lnTo>
                  <a:pt x="69864" y="7333"/>
                </a:lnTo>
                <a:lnTo>
                  <a:pt x="65626" y="8681"/>
                </a:lnTo>
                <a:lnTo>
                  <a:pt x="61848" y="10532"/>
                </a:lnTo>
                <a:lnTo>
                  <a:pt x="58377" y="12719"/>
                </a:lnTo>
                <a:lnTo>
                  <a:pt x="51981" y="15148"/>
                </a:lnTo>
                <a:lnTo>
                  <a:pt x="48941" y="15796"/>
                </a:lnTo>
                <a:lnTo>
                  <a:pt x="46915" y="17181"/>
                </a:lnTo>
                <a:lnTo>
                  <a:pt x="45564" y="19056"/>
                </a:lnTo>
                <a:lnTo>
                  <a:pt x="44664" y="21259"/>
                </a:lnTo>
                <a:lnTo>
                  <a:pt x="42158" y="22727"/>
                </a:lnTo>
                <a:lnTo>
                  <a:pt x="38583" y="23706"/>
                </a:lnTo>
                <a:lnTo>
                  <a:pt x="34295" y="24359"/>
                </a:lnTo>
                <a:lnTo>
                  <a:pt x="30483" y="24794"/>
                </a:lnTo>
                <a:lnTo>
                  <a:pt x="26989" y="25084"/>
                </a:lnTo>
                <a:lnTo>
                  <a:pt x="23708" y="25278"/>
                </a:lnTo>
                <a:lnTo>
                  <a:pt x="20568" y="26359"/>
                </a:lnTo>
                <a:lnTo>
                  <a:pt x="17522" y="28033"/>
                </a:lnTo>
                <a:lnTo>
                  <a:pt x="0" y="3423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43"/>
          <p:cNvSpPr/>
          <p:nvPr/>
        </p:nvSpPr>
        <p:spPr>
          <a:xfrm>
            <a:off x="2934659" y="1628775"/>
            <a:ext cx="8567" cy="161118"/>
          </a:xfrm>
          <a:custGeom>
            <a:avLst/>
            <a:gdLst/>
            <a:ahLst/>
            <a:cxnLst/>
            <a:rect l="0" t="0" r="0" b="0"/>
            <a:pathLst>
              <a:path w="8567" h="161118">
                <a:moveTo>
                  <a:pt x="8566" y="0"/>
                </a:moveTo>
                <a:lnTo>
                  <a:pt x="3626" y="0"/>
                </a:lnTo>
                <a:lnTo>
                  <a:pt x="5735" y="0"/>
                </a:lnTo>
                <a:lnTo>
                  <a:pt x="6679" y="952"/>
                </a:lnTo>
                <a:lnTo>
                  <a:pt x="7308" y="2539"/>
                </a:lnTo>
                <a:lnTo>
                  <a:pt x="8317" y="7380"/>
                </a:lnTo>
                <a:lnTo>
                  <a:pt x="8400" y="10635"/>
                </a:lnTo>
                <a:lnTo>
                  <a:pt x="8544" y="35161"/>
                </a:lnTo>
                <a:lnTo>
                  <a:pt x="7599" y="40585"/>
                </a:lnTo>
                <a:lnTo>
                  <a:pt x="6016" y="47059"/>
                </a:lnTo>
                <a:lnTo>
                  <a:pt x="4008" y="54233"/>
                </a:lnTo>
                <a:lnTo>
                  <a:pt x="3622" y="60920"/>
                </a:lnTo>
                <a:lnTo>
                  <a:pt x="4318" y="67283"/>
                </a:lnTo>
                <a:lnTo>
                  <a:pt x="5734" y="73430"/>
                </a:lnTo>
                <a:lnTo>
                  <a:pt x="5725" y="78481"/>
                </a:lnTo>
                <a:lnTo>
                  <a:pt x="4767" y="82800"/>
                </a:lnTo>
                <a:lnTo>
                  <a:pt x="3176" y="86633"/>
                </a:lnTo>
                <a:lnTo>
                  <a:pt x="2115" y="90140"/>
                </a:lnTo>
                <a:lnTo>
                  <a:pt x="1407" y="93431"/>
                </a:lnTo>
                <a:lnTo>
                  <a:pt x="936" y="96577"/>
                </a:lnTo>
                <a:lnTo>
                  <a:pt x="622" y="99627"/>
                </a:lnTo>
                <a:lnTo>
                  <a:pt x="412" y="102613"/>
                </a:lnTo>
                <a:lnTo>
                  <a:pt x="272" y="105556"/>
                </a:lnTo>
                <a:lnTo>
                  <a:pt x="0" y="156937"/>
                </a:lnTo>
                <a:lnTo>
                  <a:pt x="950" y="158917"/>
                </a:lnTo>
                <a:lnTo>
                  <a:pt x="2536" y="160237"/>
                </a:lnTo>
                <a:lnTo>
                  <a:pt x="4546" y="161117"/>
                </a:lnTo>
                <a:lnTo>
                  <a:pt x="5886" y="160751"/>
                </a:lnTo>
                <a:lnTo>
                  <a:pt x="6779" y="159555"/>
                </a:lnTo>
                <a:lnTo>
                  <a:pt x="8566" y="15430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44"/>
          <p:cNvSpPr/>
          <p:nvPr/>
        </p:nvSpPr>
        <p:spPr>
          <a:xfrm>
            <a:off x="3003699" y="1632408"/>
            <a:ext cx="170984" cy="97928"/>
          </a:xfrm>
          <a:custGeom>
            <a:avLst/>
            <a:gdLst/>
            <a:ahLst/>
            <a:cxnLst/>
            <a:rect l="0" t="0" r="0" b="0"/>
            <a:pathLst>
              <a:path w="170984" h="97928">
                <a:moveTo>
                  <a:pt x="16678" y="4939"/>
                </a:moveTo>
                <a:lnTo>
                  <a:pt x="21229" y="388"/>
                </a:lnTo>
                <a:lnTo>
                  <a:pt x="22569" y="0"/>
                </a:lnTo>
                <a:lnTo>
                  <a:pt x="23463" y="694"/>
                </a:lnTo>
                <a:lnTo>
                  <a:pt x="24059" y="2109"/>
                </a:lnTo>
                <a:lnTo>
                  <a:pt x="25409" y="4005"/>
                </a:lnTo>
                <a:lnTo>
                  <a:pt x="27261" y="6221"/>
                </a:lnTo>
                <a:lnTo>
                  <a:pt x="29448" y="8651"/>
                </a:lnTo>
                <a:lnTo>
                  <a:pt x="30907" y="11224"/>
                </a:lnTo>
                <a:lnTo>
                  <a:pt x="31879" y="13892"/>
                </a:lnTo>
                <a:lnTo>
                  <a:pt x="32527" y="16622"/>
                </a:lnTo>
                <a:lnTo>
                  <a:pt x="32006" y="20348"/>
                </a:lnTo>
                <a:lnTo>
                  <a:pt x="30707" y="24737"/>
                </a:lnTo>
                <a:lnTo>
                  <a:pt x="28888" y="29567"/>
                </a:lnTo>
                <a:lnTo>
                  <a:pt x="27676" y="34693"/>
                </a:lnTo>
                <a:lnTo>
                  <a:pt x="26867" y="40015"/>
                </a:lnTo>
                <a:lnTo>
                  <a:pt x="26328" y="45468"/>
                </a:lnTo>
                <a:lnTo>
                  <a:pt x="25017" y="50056"/>
                </a:lnTo>
                <a:lnTo>
                  <a:pt x="23189" y="54067"/>
                </a:lnTo>
                <a:lnTo>
                  <a:pt x="21019" y="57693"/>
                </a:lnTo>
                <a:lnTo>
                  <a:pt x="19572" y="61064"/>
                </a:lnTo>
                <a:lnTo>
                  <a:pt x="18607" y="64263"/>
                </a:lnTo>
                <a:lnTo>
                  <a:pt x="17964" y="67348"/>
                </a:lnTo>
                <a:lnTo>
                  <a:pt x="16583" y="70358"/>
                </a:lnTo>
                <a:lnTo>
                  <a:pt x="14710" y="73316"/>
                </a:lnTo>
                <a:lnTo>
                  <a:pt x="12508" y="76241"/>
                </a:lnTo>
                <a:lnTo>
                  <a:pt x="10088" y="78192"/>
                </a:lnTo>
                <a:lnTo>
                  <a:pt x="7522" y="79491"/>
                </a:lnTo>
                <a:lnTo>
                  <a:pt x="4859" y="80358"/>
                </a:lnTo>
                <a:lnTo>
                  <a:pt x="3084" y="81889"/>
                </a:lnTo>
                <a:lnTo>
                  <a:pt x="1900" y="83861"/>
                </a:lnTo>
                <a:lnTo>
                  <a:pt x="0" y="89320"/>
                </a:lnTo>
                <a:lnTo>
                  <a:pt x="797" y="90721"/>
                </a:lnTo>
                <a:lnTo>
                  <a:pt x="2281" y="92607"/>
                </a:lnTo>
                <a:lnTo>
                  <a:pt x="4222" y="94817"/>
                </a:lnTo>
                <a:lnTo>
                  <a:pt x="6469" y="96290"/>
                </a:lnTo>
                <a:lnTo>
                  <a:pt x="11506" y="97927"/>
                </a:lnTo>
                <a:lnTo>
                  <a:pt x="14182" y="97411"/>
                </a:lnTo>
                <a:lnTo>
                  <a:pt x="16919" y="96115"/>
                </a:lnTo>
                <a:lnTo>
                  <a:pt x="19696" y="94298"/>
                </a:lnTo>
                <a:lnTo>
                  <a:pt x="23453" y="92134"/>
                </a:lnTo>
                <a:lnTo>
                  <a:pt x="32706" y="87190"/>
                </a:lnTo>
                <a:lnTo>
                  <a:pt x="36889" y="85490"/>
                </a:lnTo>
                <a:lnTo>
                  <a:pt x="40629" y="84357"/>
                </a:lnTo>
                <a:lnTo>
                  <a:pt x="44075" y="83602"/>
                </a:lnTo>
                <a:lnTo>
                  <a:pt x="47326" y="83099"/>
                </a:lnTo>
                <a:lnTo>
                  <a:pt x="50445" y="82763"/>
                </a:lnTo>
                <a:lnTo>
                  <a:pt x="53476" y="82539"/>
                </a:lnTo>
                <a:lnTo>
                  <a:pt x="56451" y="81437"/>
                </a:lnTo>
                <a:lnTo>
                  <a:pt x="59386" y="79751"/>
                </a:lnTo>
                <a:lnTo>
                  <a:pt x="62295" y="77673"/>
                </a:lnTo>
                <a:lnTo>
                  <a:pt x="66139" y="76289"/>
                </a:lnTo>
                <a:lnTo>
                  <a:pt x="70607" y="75365"/>
                </a:lnTo>
                <a:lnTo>
                  <a:pt x="75491" y="74750"/>
                </a:lnTo>
                <a:lnTo>
                  <a:pt x="80652" y="73387"/>
                </a:lnTo>
                <a:lnTo>
                  <a:pt x="85997" y="71526"/>
                </a:lnTo>
                <a:lnTo>
                  <a:pt x="91466" y="69333"/>
                </a:lnTo>
                <a:lnTo>
                  <a:pt x="96064" y="67871"/>
                </a:lnTo>
                <a:lnTo>
                  <a:pt x="100082" y="66896"/>
                </a:lnTo>
                <a:lnTo>
                  <a:pt x="103713" y="66246"/>
                </a:lnTo>
                <a:lnTo>
                  <a:pt x="107087" y="65813"/>
                </a:lnTo>
                <a:lnTo>
                  <a:pt x="110288" y="65524"/>
                </a:lnTo>
                <a:lnTo>
                  <a:pt x="113375" y="65332"/>
                </a:lnTo>
                <a:lnTo>
                  <a:pt x="119344" y="65118"/>
                </a:lnTo>
                <a:lnTo>
                  <a:pt x="122270" y="65061"/>
                </a:lnTo>
                <a:lnTo>
                  <a:pt x="125172" y="64070"/>
                </a:lnTo>
                <a:lnTo>
                  <a:pt x="128060" y="62457"/>
                </a:lnTo>
                <a:lnTo>
                  <a:pt x="130938" y="60429"/>
                </a:lnTo>
                <a:lnTo>
                  <a:pt x="133809" y="59078"/>
                </a:lnTo>
                <a:lnTo>
                  <a:pt x="136675" y="58176"/>
                </a:lnTo>
                <a:lnTo>
                  <a:pt x="139539" y="57576"/>
                </a:lnTo>
                <a:lnTo>
                  <a:pt x="142400" y="58128"/>
                </a:lnTo>
                <a:lnTo>
                  <a:pt x="145260" y="59448"/>
                </a:lnTo>
                <a:lnTo>
                  <a:pt x="148120" y="61281"/>
                </a:lnTo>
                <a:lnTo>
                  <a:pt x="150978" y="62503"/>
                </a:lnTo>
                <a:lnTo>
                  <a:pt x="153836" y="63317"/>
                </a:lnTo>
                <a:lnTo>
                  <a:pt x="156694" y="63860"/>
                </a:lnTo>
                <a:lnTo>
                  <a:pt x="159552" y="64222"/>
                </a:lnTo>
                <a:lnTo>
                  <a:pt x="162410" y="64464"/>
                </a:lnTo>
                <a:lnTo>
                  <a:pt x="170983" y="6494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45"/>
          <p:cNvSpPr/>
          <p:nvPr/>
        </p:nvSpPr>
        <p:spPr>
          <a:xfrm>
            <a:off x="3115038" y="1620202"/>
            <a:ext cx="25355" cy="188596"/>
          </a:xfrm>
          <a:custGeom>
            <a:avLst/>
            <a:gdLst/>
            <a:ahLst/>
            <a:cxnLst/>
            <a:rect l="0" t="0" r="0" b="0"/>
            <a:pathLst>
              <a:path w="25355" h="188596">
                <a:moveTo>
                  <a:pt x="25354" y="0"/>
                </a:moveTo>
                <a:lnTo>
                  <a:pt x="20803" y="0"/>
                </a:lnTo>
                <a:lnTo>
                  <a:pt x="19463" y="953"/>
                </a:lnTo>
                <a:lnTo>
                  <a:pt x="18569" y="2540"/>
                </a:lnTo>
                <a:lnTo>
                  <a:pt x="17973" y="4551"/>
                </a:lnTo>
                <a:lnTo>
                  <a:pt x="12584" y="25584"/>
                </a:lnTo>
                <a:lnTo>
                  <a:pt x="11125" y="33249"/>
                </a:lnTo>
                <a:lnTo>
                  <a:pt x="10153" y="40263"/>
                </a:lnTo>
                <a:lnTo>
                  <a:pt x="9505" y="46845"/>
                </a:lnTo>
                <a:lnTo>
                  <a:pt x="9073" y="52185"/>
                </a:lnTo>
                <a:lnTo>
                  <a:pt x="8785" y="56697"/>
                </a:lnTo>
                <a:lnTo>
                  <a:pt x="8593" y="60658"/>
                </a:lnTo>
                <a:lnTo>
                  <a:pt x="7513" y="67109"/>
                </a:lnTo>
                <a:lnTo>
                  <a:pt x="5840" y="75219"/>
                </a:lnTo>
                <a:lnTo>
                  <a:pt x="3772" y="84436"/>
                </a:lnTo>
                <a:lnTo>
                  <a:pt x="2394" y="91533"/>
                </a:lnTo>
                <a:lnTo>
                  <a:pt x="1475" y="97217"/>
                </a:lnTo>
                <a:lnTo>
                  <a:pt x="862" y="101959"/>
                </a:lnTo>
                <a:lnTo>
                  <a:pt x="454" y="106073"/>
                </a:lnTo>
                <a:lnTo>
                  <a:pt x="181" y="109768"/>
                </a:lnTo>
                <a:lnTo>
                  <a:pt x="0" y="113183"/>
                </a:lnTo>
                <a:lnTo>
                  <a:pt x="831" y="116413"/>
                </a:lnTo>
                <a:lnTo>
                  <a:pt x="2338" y="119519"/>
                </a:lnTo>
                <a:lnTo>
                  <a:pt x="4295" y="122542"/>
                </a:lnTo>
                <a:lnTo>
                  <a:pt x="5600" y="126462"/>
                </a:lnTo>
                <a:lnTo>
                  <a:pt x="6469" y="130981"/>
                </a:lnTo>
                <a:lnTo>
                  <a:pt x="7049" y="135898"/>
                </a:lnTo>
                <a:lnTo>
                  <a:pt x="7436" y="141081"/>
                </a:lnTo>
                <a:lnTo>
                  <a:pt x="7694" y="146442"/>
                </a:lnTo>
                <a:lnTo>
                  <a:pt x="8056" y="160548"/>
                </a:lnTo>
                <a:lnTo>
                  <a:pt x="8164" y="173300"/>
                </a:lnTo>
                <a:lnTo>
                  <a:pt x="16781" y="18859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46"/>
          <p:cNvSpPr/>
          <p:nvPr/>
        </p:nvSpPr>
        <p:spPr>
          <a:xfrm>
            <a:off x="3200400" y="1645954"/>
            <a:ext cx="154154" cy="144362"/>
          </a:xfrm>
          <a:custGeom>
            <a:avLst/>
            <a:gdLst/>
            <a:ahLst/>
            <a:cxnLst/>
            <a:rect l="0" t="0" r="0" b="0"/>
            <a:pathLst>
              <a:path w="154154" h="144362">
                <a:moveTo>
                  <a:pt x="25717" y="17110"/>
                </a:moveTo>
                <a:lnTo>
                  <a:pt x="25717" y="12560"/>
                </a:lnTo>
                <a:lnTo>
                  <a:pt x="26669" y="12172"/>
                </a:lnTo>
                <a:lnTo>
                  <a:pt x="28257" y="12866"/>
                </a:lnTo>
                <a:lnTo>
                  <a:pt x="30268" y="14281"/>
                </a:lnTo>
                <a:lnTo>
                  <a:pt x="31608" y="16176"/>
                </a:lnTo>
                <a:lnTo>
                  <a:pt x="32502" y="18393"/>
                </a:lnTo>
                <a:lnTo>
                  <a:pt x="33098" y="20823"/>
                </a:lnTo>
                <a:lnTo>
                  <a:pt x="32543" y="23396"/>
                </a:lnTo>
                <a:lnTo>
                  <a:pt x="31220" y="26063"/>
                </a:lnTo>
                <a:lnTo>
                  <a:pt x="29385" y="28794"/>
                </a:lnTo>
                <a:lnTo>
                  <a:pt x="28163" y="31567"/>
                </a:lnTo>
                <a:lnTo>
                  <a:pt x="27348" y="34368"/>
                </a:lnTo>
                <a:lnTo>
                  <a:pt x="26804" y="37188"/>
                </a:lnTo>
                <a:lnTo>
                  <a:pt x="26442" y="41926"/>
                </a:lnTo>
                <a:lnTo>
                  <a:pt x="26200" y="47941"/>
                </a:lnTo>
                <a:lnTo>
                  <a:pt x="26039" y="54810"/>
                </a:lnTo>
                <a:lnTo>
                  <a:pt x="24979" y="63198"/>
                </a:lnTo>
                <a:lnTo>
                  <a:pt x="23320" y="72601"/>
                </a:lnTo>
                <a:lnTo>
                  <a:pt x="21262" y="82679"/>
                </a:lnTo>
                <a:lnTo>
                  <a:pt x="20842" y="91303"/>
                </a:lnTo>
                <a:lnTo>
                  <a:pt x="21514" y="98957"/>
                </a:lnTo>
                <a:lnTo>
                  <a:pt x="24887" y="115828"/>
                </a:lnTo>
                <a:lnTo>
                  <a:pt x="26116" y="118165"/>
                </a:lnTo>
                <a:lnTo>
                  <a:pt x="27888" y="120675"/>
                </a:lnTo>
                <a:lnTo>
                  <a:pt x="30022" y="123301"/>
                </a:lnTo>
                <a:lnTo>
                  <a:pt x="31444" y="126004"/>
                </a:lnTo>
                <a:lnTo>
                  <a:pt x="32393" y="128759"/>
                </a:lnTo>
                <a:lnTo>
                  <a:pt x="33025" y="131548"/>
                </a:lnTo>
                <a:lnTo>
                  <a:pt x="34399" y="133407"/>
                </a:lnTo>
                <a:lnTo>
                  <a:pt x="36267" y="134647"/>
                </a:lnTo>
                <a:lnTo>
                  <a:pt x="38466" y="135473"/>
                </a:lnTo>
                <a:lnTo>
                  <a:pt x="40884" y="136976"/>
                </a:lnTo>
                <a:lnTo>
                  <a:pt x="43448" y="138931"/>
                </a:lnTo>
                <a:lnTo>
                  <a:pt x="46110" y="141187"/>
                </a:lnTo>
                <a:lnTo>
                  <a:pt x="48837" y="142691"/>
                </a:lnTo>
                <a:lnTo>
                  <a:pt x="51608" y="143693"/>
                </a:lnTo>
                <a:lnTo>
                  <a:pt x="54408" y="144361"/>
                </a:lnTo>
                <a:lnTo>
                  <a:pt x="58179" y="143854"/>
                </a:lnTo>
                <a:lnTo>
                  <a:pt x="62598" y="142564"/>
                </a:lnTo>
                <a:lnTo>
                  <a:pt x="67450" y="140751"/>
                </a:lnTo>
                <a:lnTo>
                  <a:pt x="71636" y="139543"/>
                </a:lnTo>
                <a:lnTo>
                  <a:pt x="75380" y="138737"/>
                </a:lnTo>
                <a:lnTo>
                  <a:pt x="78828" y="138200"/>
                </a:lnTo>
                <a:lnTo>
                  <a:pt x="82079" y="136889"/>
                </a:lnTo>
                <a:lnTo>
                  <a:pt x="85199" y="135063"/>
                </a:lnTo>
                <a:lnTo>
                  <a:pt x="88232" y="132893"/>
                </a:lnTo>
                <a:lnTo>
                  <a:pt x="91206" y="130494"/>
                </a:lnTo>
                <a:lnTo>
                  <a:pt x="94141" y="127942"/>
                </a:lnTo>
                <a:lnTo>
                  <a:pt x="97051" y="125288"/>
                </a:lnTo>
                <a:lnTo>
                  <a:pt x="99943" y="123519"/>
                </a:lnTo>
                <a:lnTo>
                  <a:pt x="102823" y="122340"/>
                </a:lnTo>
                <a:lnTo>
                  <a:pt x="105696" y="121553"/>
                </a:lnTo>
                <a:lnTo>
                  <a:pt x="109516" y="119124"/>
                </a:lnTo>
                <a:lnTo>
                  <a:pt x="113969" y="115599"/>
                </a:lnTo>
                <a:lnTo>
                  <a:pt x="118841" y="111345"/>
                </a:lnTo>
                <a:lnTo>
                  <a:pt x="123042" y="106603"/>
                </a:lnTo>
                <a:lnTo>
                  <a:pt x="126796" y="101537"/>
                </a:lnTo>
                <a:lnTo>
                  <a:pt x="130250" y="96255"/>
                </a:lnTo>
                <a:lnTo>
                  <a:pt x="133506" y="91781"/>
                </a:lnTo>
                <a:lnTo>
                  <a:pt x="136629" y="87846"/>
                </a:lnTo>
                <a:lnTo>
                  <a:pt x="139663" y="84270"/>
                </a:lnTo>
                <a:lnTo>
                  <a:pt x="142638" y="79981"/>
                </a:lnTo>
                <a:lnTo>
                  <a:pt x="145575" y="75217"/>
                </a:lnTo>
                <a:lnTo>
                  <a:pt x="148485" y="70136"/>
                </a:lnTo>
                <a:lnTo>
                  <a:pt x="150425" y="65795"/>
                </a:lnTo>
                <a:lnTo>
                  <a:pt x="151718" y="61950"/>
                </a:lnTo>
                <a:lnTo>
                  <a:pt x="152580" y="58433"/>
                </a:lnTo>
                <a:lnTo>
                  <a:pt x="153155" y="55136"/>
                </a:lnTo>
                <a:lnTo>
                  <a:pt x="153538" y="51986"/>
                </a:lnTo>
                <a:lnTo>
                  <a:pt x="154153" y="44637"/>
                </a:lnTo>
                <a:lnTo>
                  <a:pt x="153251" y="42129"/>
                </a:lnTo>
                <a:lnTo>
                  <a:pt x="151697" y="38552"/>
                </a:lnTo>
                <a:lnTo>
                  <a:pt x="149709" y="34262"/>
                </a:lnTo>
                <a:lnTo>
                  <a:pt x="148383" y="30450"/>
                </a:lnTo>
                <a:lnTo>
                  <a:pt x="147499" y="26956"/>
                </a:lnTo>
                <a:lnTo>
                  <a:pt x="146910" y="23674"/>
                </a:lnTo>
                <a:lnTo>
                  <a:pt x="145565" y="21486"/>
                </a:lnTo>
                <a:lnTo>
                  <a:pt x="143716" y="20028"/>
                </a:lnTo>
                <a:lnTo>
                  <a:pt x="141530" y="19055"/>
                </a:lnTo>
                <a:lnTo>
                  <a:pt x="139121" y="17455"/>
                </a:lnTo>
                <a:lnTo>
                  <a:pt x="136562" y="15435"/>
                </a:lnTo>
                <a:lnTo>
                  <a:pt x="130162" y="9900"/>
                </a:lnTo>
                <a:lnTo>
                  <a:pt x="126747" y="6604"/>
                </a:lnTo>
                <a:lnTo>
                  <a:pt x="124503" y="4391"/>
                </a:lnTo>
                <a:lnTo>
                  <a:pt x="121102" y="2916"/>
                </a:lnTo>
                <a:lnTo>
                  <a:pt x="116929" y="1932"/>
                </a:lnTo>
                <a:lnTo>
                  <a:pt x="112243" y="1277"/>
                </a:lnTo>
                <a:lnTo>
                  <a:pt x="108166" y="840"/>
                </a:lnTo>
                <a:lnTo>
                  <a:pt x="104495" y="548"/>
                </a:lnTo>
                <a:lnTo>
                  <a:pt x="101096" y="354"/>
                </a:lnTo>
                <a:lnTo>
                  <a:pt x="94779" y="138"/>
                </a:lnTo>
                <a:lnTo>
                  <a:pt x="83327" y="17"/>
                </a:lnTo>
                <a:lnTo>
                  <a:pt x="78411" y="0"/>
                </a:lnTo>
                <a:lnTo>
                  <a:pt x="74182" y="941"/>
                </a:lnTo>
                <a:lnTo>
                  <a:pt x="70409" y="2521"/>
                </a:lnTo>
                <a:lnTo>
                  <a:pt x="66942" y="4527"/>
                </a:lnTo>
                <a:lnTo>
                  <a:pt x="63678" y="5864"/>
                </a:lnTo>
                <a:lnTo>
                  <a:pt x="60549" y="6755"/>
                </a:lnTo>
                <a:lnTo>
                  <a:pt x="57511" y="7349"/>
                </a:lnTo>
                <a:lnTo>
                  <a:pt x="54533" y="7746"/>
                </a:lnTo>
                <a:lnTo>
                  <a:pt x="51595" y="8010"/>
                </a:lnTo>
                <a:lnTo>
                  <a:pt x="48684" y="8186"/>
                </a:lnTo>
                <a:lnTo>
                  <a:pt x="45791" y="9256"/>
                </a:lnTo>
                <a:lnTo>
                  <a:pt x="42909" y="10921"/>
                </a:lnTo>
                <a:lnTo>
                  <a:pt x="40037" y="12985"/>
                </a:lnTo>
                <a:lnTo>
                  <a:pt x="36216" y="15312"/>
                </a:lnTo>
                <a:lnTo>
                  <a:pt x="31764" y="17817"/>
                </a:lnTo>
                <a:lnTo>
                  <a:pt x="26890" y="20439"/>
                </a:lnTo>
                <a:lnTo>
                  <a:pt x="22689" y="23139"/>
                </a:lnTo>
                <a:lnTo>
                  <a:pt x="18936" y="25892"/>
                </a:lnTo>
                <a:lnTo>
                  <a:pt x="15481" y="28680"/>
                </a:lnTo>
                <a:lnTo>
                  <a:pt x="12226" y="30539"/>
                </a:lnTo>
                <a:lnTo>
                  <a:pt x="9103" y="31778"/>
                </a:lnTo>
                <a:lnTo>
                  <a:pt x="6068" y="32604"/>
                </a:lnTo>
                <a:lnTo>
                  <a:pt x="4045" y="34107"/>
                </a:lnTo>
                <a:lnTo>
                  <a:pt x="2697" y="36061"/>
                </a:lnTo>
                <a:lnTo>
                  <a:pt x="0" y="5140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47"/>
          <p:cNvSpPr/>
          <p:nvPr/>
        </p:nvSpPr>
        <p:spPr>
          <a:xfrm>
            <a:off x="5035406" y="1572401"/>
            <a:ext cx="136670" cy="90160"/>
          </a:xfrm>
          <a:custGeom>
            <a:avLst/>
            <a:gdLst/>
            <a:ahLst/>
            <a:cxnLst/>
            <a:rect l="0" t="0" r="0" b="0"/>
            <a:pathLst>
              <a:path w="136670" h="90160">
                <a:moveTo>
                  <a:pt x="50944" y="4939"/>
                </a:moveTo>
                <a:lnTo>
                  <a:pt x="46393" y="388"/>
                </a:lnTo>
                <a:lnTo>
                  <a:pt x="45052" y="0"/>
                </a:lnTo>
                <a:lnTo>
                  <a:pt x="44158" y="693"/>
                </a:lnTo>
                <a:lnTo>
                  <a:pt x="43563" y="2108"/>
                </a:lnTo>
                <a:lnTo>
                  <a:pt x="40361" y="8761"/>
                </a:lnTo>
                <a:lnTo>
                  <a:pt x="38173" y="13202"/>
                </a:lnTo>
                <a:lnTo>
                  <a:pt x="36715" y="17115"/>
                </a:lnTo>
                <a:lnTo>
                  <a:pt x="35743" y="20676"/>
                </a:lnTo>
                <a:lnTo>
                  <a:pt x="35095" y="24003"/>
                </a:lnTo>
                <a:lnTo>
                  <a:pt x="34663" y="27173"/>
                </a:lnTo>
                <a:lnTo>
                  <a:pt x="34374" y="30239"/>
                </a:lnTo>
                <a:lnTo>
                  <a:pt x="34183" y="33235"/>
                </a:lnTo>
                <a:lnTo>
                  <a:pt x="33102" y="37138"/>
                </a:lnTo>
                <a:lnTo>
                  <a:pt x="31429" y="41645"/>
                </a:lnTo>
                <a:lnTo>
                  <a:pt x="29361" y="46555"/>
                </a:lnTo>
                <a:lnTo>
                  <a:pt x="27983" y="50780"/>
                </a:lnTo>
                <a:lnTo>
                  <a:pt x="27064" y="54550"/>
                </a:lnTo>
                <a:lnTo>
                  <a:pt x="26451" y="58015"/>
                </a:lnTo>
                <a:lnTo>
                  <a:pt x="25090" y="61278"/>
                </a:lnTo>
                <a:lnTo>
                  <a:pt x="23231" y="64406"/>
                </a:lnTo>
                <a:lnTo>
                  <a:pt x="21039" y="67443"/>
                </a:lnTo>
                <a:lnTo>
                  <a:pt x="18625" y="70421"/>
                </a:lnTo>
                <a:lnTo>
                  <a:pt x="16062" y="73359"/>
                </a:lnTo>
                <a:lnTo>
                  <a:pt x="13402" y="76269"/>
                </a:lnTo>
                <a:lnTo>
                  <a:pt x="7906" y="82044"/>
                </a:lnTo>
                <a:lnTo>
                  <a:pt x="0" y="90159"/>
                </a:lnTo>
                <a:lnTo>
                  <a:pt x="4205" y="85963"/>
                </a:lnTo>
                <a:lnTo>
                  <a:pt x="9307" y="82767"/>
                </a:lnTo>
                <a:lnTo>
                  <a:pt x="16518" y="78732"/>
                </a:lnTo>
                <a:lnTo>
                  <a:pt x="25136" y="74137"/>
                </a:lnTo>
                <a:lnTo>
                  <a:pt x="31833" y="71073"/>
                </a:lnTo>
                <a:lnTo>
                  <a:pt x="37251" y="69031"/>
                </a:lnTo>
                <a:lnTo>
                  <a:pt x="41815" y="67669"/>
                </a:lnTo>
                <a:lnTo>
                  <a:pt x="45810" y="65809"/>
                </a:lnTo>
                <a:lnTo>
                  <a:pt x="49427" y="63616"/>
                </a:lnTo>
                <a:lnTo>
                  <a:pt x="52790" y="61202"/>
                </a:lnTo>
                <a:lnTo>
                  <a:pt x="55984" y="59592"/>
                </a:lnTo>
                <a:lnTo>
                  <a:pt x="59067" y="58519"/>
                </a:lnTo>
                <a:lnTo>
                  <a:pt x="62074" y="57804"/>
                </a:lnTo>
                <a:lnTo>
                  <a:pt x="65984" y="57327"/>
                </a:lnTo>
                <a:lnTo>
                  <a:pt x="70495" y="57009"/>
                </a:lnTo>
                <a:lnTo>
                  <a:pt x="79636" y="56656"/>
                </a:lnTo>
                <a:lnTo>
                  <a:pt x="86873" y="56499"/>
                </a:lnTo>
                <a:lnTo>
                  <a:pt x="121996" y="56377"/>
                </a:lnTo>
                <a:lnTo>
                  <a:pt x="124982" y="57328"/>
                </a:lnTo>
                <a:lnTo>
                  <a:pt x="127925" y="58915"/>
                </a:lnTo>
                <a:lnTo>
                  <a:pt x="134078" y="63159"/>
                </a:lnTo>
                <a:lnTo>
                  <a:pt x="136669" y="5637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48"/>
          <p:cNvSpPr/>
          <p:nvPr/>
        </p:nvSpPr>
        <p:spPr>
          <a:xfrm>
            <a:off x="5158563" y="1572401"/>
            <a:ext cx="39230" cy="167817"/>
          </a:xfrm>
          <a:custGeom>
            <a:avLst/>
            <a:gdLst/>
            <a:ahLst/>
            <a:cxnLst/>
            <a:rect l="0" t="0" r="0" b="0"/>
            <a:pathLst>
              <a:path w="39230" h="167817">
                <a:moveTo>
                  <a:pt x="4939" y="4939"/>
                </a:moveTo>
                <a:lnTo>
                  <a:pt x="4939" y="388"/>
                </a:lnTo>
                <a:lnTo>
                  <a:pt x="3987" y="0"/>
                </a:lnTo>
                <a:lnTo>
                  <a:pt x="2399" y="693"/>
                </a:lnTo>
                <a:lnTo>
                  <a:pt x="389" y="2108"/>
                </a:lnTo>
                <a:lnTo>
                  <a:pt x="0" y="3052"/>
                </a:lnTo>
                <a:lnTo>
                  <a:pt x="694" y="3681"/>
                </a:lnTo>
                <a:lnTo>
                  <a:pt x="2109" y="4100"/>
                </a:lnTo>
                <a:lnTo>
                  <a:pt x="3052" y="5332"/>
                </a:lnTo>
                <a:lnTo>
                  <a:pt x="4101" y="9241"/>
                </a:lnTo>
                <a:lnTo>
                  <a:pt x="4566" y="14153"/>
                </a:lnTo>
                <a:lnTo>
                  <a:pt x="4690" y="16797"/>
                </a:lnTo>
                <a:lnTo>
                  <a:pt x="4829" y="22274"/>
                </a:lnTo>
                <a:lnTo>
                  <a:pt x="4866" y="25068"/>
                </a:lnTo>
                <a:lnTo>
                  <a:pt x="5843" y="27883"/>
                </a:lnTo>
                <a:lnTo>
                  <a:pt x="7446" y="30712"/>
                </a:lnTo>
                <a:lnTo>
                  <a:pt x="9468" y="33551"/>
                </a:lnTo>
                <a:lnTo>
                  <a:pt x="10816" y="37349"/>
                </a:lnTo>
                <a:lnTo>
                  <a:pt x="11715" y="41785"/>
                </a:lnTo>
                <a:lnTo>
                  <a:pt x="12313" y="46648"/>
                </a:lnTo>
                <a:lnTo>
                  <a:pt x="12713" y="50842"/>
                </a:lnTo>
                <a:lnTo>
                  <a:pt x="12979" y="54591"/>
                </a:lnTo>
                <a:lnTo>
                  <a:pt x="13157" y="58043"/>
                </a:lnTo>
                <a:lnTo>
                  <a:pt x="13354" y="64418"/>
                </a:lnTo>
                <a:lnTo>
                  <a:pt x="13406" y="67452"/>
                </a:lnTo>
                <a:lnTo>
                  <a:pt x="14394" y="71379"/>
                </a:lnTo>
                <a:lnTo>
                  <a:pt x="16005" y="75902"/>
                </a:lnTo>
                <a:lnTo>
                  <a:pt x="18031" y="80823"/>
                </a:lnTo>
                <a:lnTo>
                  <a:pt x="19382" y="86960"/>
                </a:lnTo>
                <a:lnTo>
                  <a:pt x="20283" y="93910"/>
                </a:lnTo>
                <a:lnTo>
                  <a:pt x="20883" y="101400"/>
                </a:lnTo>
                <a:lnTo>
                  <a:pt x="22236" y="108299"/>
                </a:lnTo>
                <a:lnTo>
                  <a:pt x="24091" y="114803"/>
                </a:lnTo>
                <a:lnTo>
                  <a:pt x="26279" y="121044"/>
                </a:lnTo>
                <a:lnTo>
                  <a:pt x="27739" y="126157"/>
                </a:lnTo>
                <a:lnTo>
                  <a:pt x="28711" y="130518"/>
                </a:lnTo>
                <a:lnTo>
                  <a:pt x="29359" y="134378"/>
                </a:lnTo>
                <a:lnTo>
                  <a:pt x="29792" y="137904"/>
                </a:lnTo>
                <a:lnTo>
                  <a:pt x="30080" y="141207"/>
                </a:lnTo>
                <a:lnTo>
                  <a:pt x="30272" y="144362"/>
                </a:lnTo>
                <a:lnTo>
                  <a:pt x="30486" y="150407"/>
                </a:lnTo>
                <a:lnTo>
                  <a:pt x="30543" y="153352"/>
                </a:lnTo>
                <a:lnTo>
                  <a:pt x="31533" y="155316"/>
                </a:lnTo>
                <a:lnTo>
                  <a:pt x="33146" y="156625"/>
                </a:lnTo>
                <a:lnTo>
                  <a:pt x="35174" y="157498"/>
                </a:lnTo>
                <a:lnTo>
                  <a:pt x="36526" y="159032"/>
                </a:lnTo>
                <a:lnTo>
                  <a:pt x="37426" y="161008"/>
                </a:lnTo>
                <a:lnTo>
                  <a:pt x="39229" y="16781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49"/>
          <p:cNvSpPr/>
          <p:nvPr/>
        </p:nvSpPr>
        <p:spPr>
          <a:xfrm>
            <a:off x="5276243" y="1594488"/>
            <a:ext cx="117409" cy="119978"/>
          </a:xfrm>
          <a:custGeom>
            <a:avLst/>
            <a:gdLst/>
            <a:ahLst/>
            <a:cxnLst/>
            <a:rect l="0" t="0" r="0" b="0"/>
            <a:pathLst>
              <a:path w="117409" h="119978">
                <a:moveTo>
                  <a:pt x="24419" y="8569"/>
                </a:moveTo>
                <a:lnTo>
                  <a:pt x="24419" y="1188"/>
                </a:lnTo>
                <a:lnTo>
                  <a:pt x="24419" y="4900"/>
                </a:lnTo>
                <a:lnTo>
                  <a:pt x="23467" y="7076"/>
                </a:lnTo>
                <a:lnTo>
                  <a:pt x="21879" y="9479"/>
                </a:lnTo>
                <a:lnTo>
                  <a:pt x="19869" y="12033"/>
                </a:lnTo>
                <a:lnTo>
                  <a:pt x="18527" y="14688"/>
                </a:lnTo>
                <a:lnTo>
                  <a:pt x="17634" y="17411"/>
                </a:lnTo>
                <a:lnTo>
                  <a:pt x="17038" y="20179"/>
                </a:lnTo>
                <a:lnTo>
                  <a:pt x="16641" y="22976"/>
                </a:lnTo>
                <a:lnTo>
                  <a:pt x="16376" y="25794"/>
                </a:lnTo>
                <a:lnTo>
                  <a:pt x="16200" y="28625"/>
                </a:lnTo>
                <a:lnTo>
                  <a:pt x="15130" y="32417"/>
                </a:lnTo>
                <a:lnTo>
                  <a:pt x="13464" y="36850"/>
                </a:lnTo>
                <a:lnTo>
                  <a:pt x="11400" y="41711"/>
                </a:lnTo>
                <a:lnTo>
                  <a:pt x="10025" y="45903"/>
                </a:lnTo>
                <a:lnTo>
                  <a:pt x="9108" y="49651"/>
                </a:lnTo>
                <a:lnTo>
                  <a:pt x="8497" y="53102"/>
                </a:lnTo>
                <a:lnTo>
                  <a:pt x="7136" y="56355"/>
                </a:lnTo>
                <a:lnTo>
                  <a:pt x="5278" y="59476"/>
                </a:lnTo>
                <a:lnTo>
                  <a:pt x="3085" y="62510"/>
                </a:lnTo>
                <a:lnTo>
                  <a:pt x="1624" y="65485"/>
                </a:lnTo>
                <a:lnTo>
                  <a:pt x="650" y="68420"/>
                </a:lnTo>
                <a:lnTo>
                  <a:pt x="0" y="71330"/>
                </a:lnTo>
                <a:lnTo>
                  <a:pt x="520" y="74222"/>
                </a:lnTo>
                <a:lnTo>
                  <a:pt x="1819" y="77103"/>
                </a:lnTo>
                <a:lnTo>
                  <a:pt x="3638" y="79976"/>
                </a:lnTo>
                <a:lnTo>
                  <a:pt x="4849" y="82844"/>
                </a:lnTo>
                <a:lnTo>
                  <a:pt x="5658" y="85708"/>
                </a:lnTo>
                <a:lnTo>
                  <a:pt x="6955" y="92598"/>
                </a:lnTo>
                <a:lnTo>
                  <a:pt x="9672" y="96080"/>
                </a:lnTo>
                <a:lnTo>
                  <a:pt x="11730" y="98342"/>
                </a:lnTo>
                <a:lnTo>
                  <a:pt x="13102" y="100803"/>
                </a:lnTo>
                <a:lnTo>
                  <a:pt x="14017" y="103396"/>
                </a:lnTo>
                <a:lnTo>
                  <a:pt x="14627" y="106077"/>
                </a:lnTo>
                <a:lnTo>
                  <a:pt x="15986" y="107864"/>
                </a:lnTo>
                <a:lnTo>
                  <a:pt x="17845" y="109056"/>
                </a:lnTo>
                <a:lnTo>
                  <a:pt x="20036" y="109850"/>
                </a:lnTo>
                <a:lnTo>
                  <a:pt x="21497" y="111332"/>
                </a:lnTo>
                <a:lnTo>
                  <a:pt x="22471" y="113273"/>
                </a:lnTo>
                <a:lnTo>
                  <a:pt x="24035" y="118680"/>
                </a:lnTo>
                <a:lnTo>
                  <a:pt x="25115" y="119124"/>
                </a:lnTo>
                <a:lnTo>
                  <a:pt x="26788" y="119420"/>
                </a:lnTo>
                <a:lnTo>
                  <a:pt x="28856" y="119617"/>
                </a:lnTo>
                <a:lnTo>
                  <a:pt x="32140" y="119749"/>
                </a:lnTo>
                <a:lnTo>
                  <a:pt x="44910" y="119934"/>
                </a:lnTo>
                <a:lnTo>
                  <a:pt x="51941" y="119977"/>
                </a:lnTo>
                <a:lnTo>
                  <a:pt x="54197" y="119036"/>
                </a:lnTo>
                <a:lnTo>
                  <a:pt x="55701" y="117456"/>
                </a:lnTo>
                <a:lnTo>
                  <a:pt x="56704" y="115451"/>
                </a:lnTo>
                <a:lnTo>
                  <a:pt x="58325" y="114113"/>
                </a:lnTo>
                <a:lnTo>
                  <a:pt x="60358" y="113222"/>
                </a:lnTo>
                <a:lnTo>
                  <a:pt x="62666" y="112628"/>
                </a:lnTo>
                <a:lnTo>
                  <a:pt x="64205" y="111279"/>
                </a:lnTo>
                <a:lnTo>
                  <a:pt x="65230" y="109427"/>
                </a:lnTo>
                <a:lnTo>
                  <a:pt x="65914" y="107240"/>
                </a:lnTo>
                <a:lnTo>
                  <a:pt x="67322" y="104830"/>
                </a:lnTo>
                <a:lnTo>
                  <a:pt x="69214" y="102271"/>
                </a:lnTo>
                <a:lnTo>
                  <a:pt x="71427" y="99612"/>
                </a:lnTo>
                <a:lnTo>
                  <a:pt x="73855" y="97839"/>
                </a:lnTo>
                <a:lnTo>
                  <a:pt x="76426" y="96657"/>
                </a:lnTo>
                <a:lnTo>
                  <a:pt x="79093" y="95870"/>
                </a:lnTo>
                <a:lnTo>
                  <a:pt x="81824" y="94392"/>
                </a:lnTo>
                <a:lnTo>
                  <a:pt x="84596" y="92454"/>
                </a:lnTo>
                <a:lnTo>
                  <a:pt x="87397" y="90210"/>
                </a:lnTo>
                <a:lnTo>
                  <a:pt x="90217" y="87762"/>
                </a:lnTo>
                <a:lnTo>
                  <a:pt x="93049" y="85176"/>
                </a:lnTo>
                <a:lnTo>
                  <a:pt x="95890" y="82501"/>
                </a:lnTo>
                <a:lnTo>
                  <a:pt x="97784" y="79764"/>
                </a:lnTo>
                <a:lnTo>
                  <a:pt x="99046" y="76988"/>
                </a:lnTo>
                <a:lnTo>
                  <a:pt x="99888" y="74184"/>
                </a:lnTo>
                <a:lnTo>
                  <a:pt x="101402" y="71362"/>
                </a:lnTo>
                <a:lnTo>
                  <a:pt x="103363" y="68529"/>
                </a:lnTo>
                <a:lnTo>
                  <a:pt x="105624" y="65687"/>
                </a:lnTo>
                <a:lnTo>
                  <a:pt x="107130" y="62840"/>
                </a:lnTo>
                <a:lnTo>
                  <a:pt x="108135" y="59990"/>
                </a:lnTo>
                <a:lnTo>
                  <a:pt x="108805" y="57137"/>
                </a:lnTo>
                <a:lnTo>
                  <a:pt x="110204" y="52378"/>
                </a:lnTo>
                <a:lnTo>
                  <a:pt x="117408" y="29790"/>
                </a:lnTo>
                <a:lnTo>
                  <a:pt x="116892" y="27479"/>
                </a:lnTo>
                <a:lnTo>
                  <a:pt x="115595" y="24985"/>
                </a:lnTo>
                <a:lnTo>
                  <a:pt x="113778" y="22371"/>
                </a:lnTo>
                <a:lnTo>
                  <a:pt x="111614" y="19675"/>
                </a:lnTo>
                <a:lnTo>
                  <a:pt x="109219" y="16926"/>
                </a:lnTo>
                <a:lnTo>
                  <a:pt x="106670" y="14140"/>
                </a:lnTo>
                <a:lnTo>
                  <a:pt x="104970" y="11331"/>
                </a:lnTo>
                <a:lnTo>
                  <a:pt x="103837" y="8505"/>
                </a:lnTo>
                <a:lnTo>
                  <a:pt x="103082" y="5669"/>
                </a:lnTo>
                <a:lnTo>
                  <a:pt x="101626" y="3778"/>
                </a:lnTo>
                <a:lnTo>
                  <a:pt x="99703" y="2518"/>
                </a:lnTo>
                <a:lnTo>
                  <a:pt x="97468" y="1677"/>
                </a:lnTo>
                <a:lnTo>
                  <a:pt x="95026" y="1117"/>
                </a:lnTo>
                <a:lnTo>
                  <a:pt x="92445" y="744"/>
                </a:lnTo>
                <a:lnTo>
                  <a:pt x="89773" y="494"/>
                </a:lnTo>
                <a:lnTo>
                  <a:pt x="87038" y="328"/>
                </a:lnTo>
                <a:lnTo>
                  <a:pt x="81460" y="144"/>
                </a:lnTo>
                <a:lnTo>
                  <a:pt x="67268" y="16"/>
                </a:lnTo>
                <a:lnTo>
                  <a:pt x="51298" y="0"/>
                </a:lnTo>
                <a:lnTo>
                  <a:pt x="46148" y="952"/>
                </a:lnTo>
                <a:lnTo>
                  <a:pt x="40811" y="2538"/>
                </a:lnTo>
                <a:lnTo>
                  <a:pt x="35347" y="4548"/>
                </a:lnTo>
                <a:lnTo>
                  <a:pt x="31704" y="6841"/>
                </a:lnTo>
                <a:lnTo>
                  <a:pt x="29276" y="9322"/>
                </a:lnTo>
                <a:lnTo>
                  <a:pt x="27657" y="11929"/>
                </a:lnTo>
                <a:lnTo>
                  <a:pt x="24672" y="15571"/>
                </a:lnTo>
                <a:lnTo>
                  <a:pt x="20778" y="19905"/>
                </a:lnTo>
                <a:lnTo>
                  <a:pt x="16276" y="24699"/>
                </a:lnTo>
                <a:lnTo>
                  <a:pt x="13276" y="28847"/>
                </a:lnTo>
                <a:lnTo>
                  <a:pt x="11275" y="32565"/>
                </a:lnTo>
                <a:lnTo>
                  <a:pt x="7274" y="4285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50"/>
          <p:cNvSpPr/>
          <p:nvPr/>
        </p:nvSpPr>
        <p:spPr>
          <a:xfrm>
            <a:off x="4383436" y="2280285"/>
            <a:ext cx="25687" cy="188596"/>
          </a:xfrm>
          <a:custGeom>
            <a:avLst/>
            <a:gdLst/>
            <a:ahLst/>
            <a:cxnLst/>
            <a:rect l="0" t="0" r="0" b="0"/>
            <a:pathLst>
              <a:path w="25687" h="188596">
                <a:moveTo>
                  <a:pt x="25686" y="0"/>
                </a:moveTo>
                <a:lnTo>
                  <a:pt x="21135" y="0"/>
                </a:lnTo>
                <a:lnTo>
                  <a:pt x="19794" y="952"/>
                </a:lnTo>
                <a:lnTo>
                  <a:pt x="18901" y="2540"/>
                </a:lnTo>
                <a:lnTo>
                  <a:pt x="18305" y="4551"/>
                </a:lnTo>
                <a:lnTo>
                  <a:pt x="16955" y="5891"/>
                </a:lnTo>
                <a:lnTo>
                  <a:pt x="15103" y="6785"/>
                </a:lnTo>
                <a:lnTo>
                  <a:pt x="12916" y="7380"/>
                </a:lnTo>
                <a:lnTo>
                  <a:pt x="11457" y="8730"/>
                </a:lnTo>
                <a:lnTo>
                  <a:pt x="10485" y="10583"/>
                </a:lnTo>
                <a:lnTo>
                  <a:pt x="9838" y="12770"/>
                </a:lnTo>
                <a:lnTo>
                  <a:pt x="9405" y="17086"/>
                </a:lnTo>
                <a:lnTo>
                  <a:pt x="9117" y="22820"/>
                </a:lnTo>
                <a:lnTo>
                  <a:pt x="8925" y="29501"/>
                </a:lnTo>
                <a:lnTo>
                  <a:pt x="7845" y="37764"/>
                </a:lnTo>
                <a:lnTo>
                  <a:pt x="6172" y="47084"/>
                </a:lnTo>
                <a:lnTo>
                  <a:pt x="4104" y="57107"/>
                </a:lnTo>
                <a:lnTo>
                  <a:pt x="2725" y="65693"/>
                </a:lnTo>
                <a:lnTo>
                  <a:pt x="1807" y="73323"/>
                </a:lnTo>
                <a:lnTo>
                  <a:pt x="1194" y="80314"/>
                </a:lnTo>
                <a:lnTo>
                  <a:pt x="785" y="85928"/>
                </a:lnTo>
                <a:lnTo>
                  <a:pt x="332" y="94705"/>
                </a:lnTo>
                <a:lnTo>
                  <a:pt x="0" y="150989"/>
                </a:lnTo>
                <a:lnTo>
                  <a:pt x="942" y="154952"/>
                </a:lnTo>
                <a:lnTo>
                  <a:pt x="2523" y="157594"/>
                </a:lnTo>
                <a:lnTo>
                  <a:pt x="4529" y="159355"/>
                </a:lnTo>
                <a:lnTo>
                  <a:pt x="5866" y="161481"/>
                </a:lnTo>
                <a:lnTo>
                  <a:pt x="6758" y="163852"/>
                </a:lnTo>
                <a:lnTo>
                  <a:pt x="7352" y="166384"/>
                </a:lnTo>
                <a:lnTo>
                  <a:pt x="8013" y="171738"/>
                </a:lnTo>
                <a:lnTo>
                  <a:pt x="8189" y="174500"/>
                </a:lnTo>
                <a:lnTo>
                  <a:pt x="9259" y="177293"/>
                </a:lnTo>
                <a:lnTo>
                  <a:pt x="10924" y="180108"/>
                </a:lnTo>
                <a:lnTo>
                  <a:pt x="17114" y="18859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51"/>
          <p:cNvSpPr/>
          <p:nvPr/>
        </p:nvSpPr>
        <p:spPr>
          <a:xfrm>
            <a:off x="4454609" y="2254567"/>
            <a:ext cx="134537" cy="135762"/>
          </a:xfrm>
          <a:custGeom>
            <a:avLst/>
            <a:gdLst/>
            <a:ahLst/>
            <a:cxnLst/>
            <a:rect l="0" t="0" r="0" b="0"/>
            <a:pathLst>
              <a:path w="134537" h="135762">
                <a:moveTo>
                  <a:pt x="48811" y="0"/>
                </a:moveTo>
                <a:lnTo>
                  <a:pt x="44260" y="0"/>
                </a:lnTo>
                <a:lnTo>
                  <a:pt x="42919" y="953"/>
                </a:lnTo>
                <a:lnTo>
                  <a:pt x="42025" y="2540"/>
                </a:lnTo>
                <a:lnTo>
                  <a:pt x="41429" y="4551"/>
                </a:lnTo>
                <a:lnTo>
                  <a:pt x="41032" y="8749"/>
                </a:lnTo>
                <a:lnTo>
                  <a:pt x="40768" y="14405"/>
                </a:lnTo>
                <a:lnTo>
                  <a:pt x="40591" y="21033"/>
                </a:lnTo>
                <a:lnTo>
                  <a:pt x="39521" y="26405"/>
                </a:lnTo>
                <a:lnTo>
                  <a:pt x="37855" y="30938"/>
                </a:lnTo>
                <a:lnTo>
                  <a:pt x="35792" y="34913"/>
                </a:lnTo>
                <a:lnTo>
                  <a:pt x="32512" y="44230"/>
                </a:lnTo>
                <a:lnTo>
                  <a:pt x="23787" y="72363"/>
                </a:lnTo>
                <a:lnTo>
                  <a:pt x="20698" y="83485"/>
                </a:lnTo>
                <a:lnTo>
                  <a:pt x="18639" y="91851"/>
                </a:lnTo>
                <a:lnTo>
                  <a:pt x="17266" y="98382"/>
                </a:lnTo>
                <a:lnTo>
                  <a:pt x="14446" y="105593"/>
                </a:lnTo>
                <a:lnTo>
                  <a:pt x="10661" y="113258"/>
                </a:lnTo>
                <a:lnTo>
                  <a:pt x="0" y="132439"/>
                </a:lnTo>
                <a:lnTo>
                  <a:pt x="78" y="134012"/>
                </a:lnTo>
                <a:lnTo>
                  <a:pt x="1082" y="135062"/>
                </a:lnTo>
                <a:lnTo>
                  <a:pt x="2704" y="135761"/>
                </a:lnTo>
                <a:lnTo>
                  <a:pt x="4738" y="135275"/>
                </a:lnTo>
                <a:lnTo>
                  <a:pt x="7046" y="133998"/>
                </a:lnTo>
                <a:lnTo>
                  <a:pt x="9538" y="132195"/>
                </a:lnTo>
                <a:lnTo>
                  <a:pt x="12151" y="130992"/>
                </a:lnTo>
                <a:lnTo>
                  <a:pt x="14846" y="130191"/>
                </a:lnTo>
                <a:lnTo>
                  <a:pt x="17595" y="129656"/>
                </a:lnTo>
                <a:lnTo>
                  <a:pt x="20380" y="128348"/>
                </a:lnTo>
                <a:lnTo>
                  <a:pt x="23190" y="126523"/>
                </a:lnTo>
                <a:lnTo>
                  <a:pt x="26015" y="124353"/>
                </a:lnTo>
                <a:lnTo>
                  <a:pt x="28851" y="121955"/>
                </a:lnTo>
                <a:lnTo>
                  <a:pt x="31694" y="119403"/>
                </a:lnTo>
                <a:lnTo>
                  <a:pt x="34542" y="116750"/>
                </a:lnTo>
                <a:lnTo>
                  <a:pt x="38345" y="114981"/>
                </a:lnTo>
                <a:lnTo>
                  <a:pt x="42787" y="113801"/>
                </a:lnTo>
                <a:lnTo>
                  <a:pt x="47652" y="113015"/>
                </a:lnTo>
                <a:lnTo>
                  <a:pt x="51848" y="111538"/>
                </a:lnTo>
                <a:lnTo>
                  <a:pt x="55598" y="109602"/>
                </a:lnTo>
                <a:lnTo>
                  <a:pt x="59051" y="107358"/>
                </a:lnTo>
                <a:lnTo>
                  <a:pt x="62304" y="105862"/>
                </a:lnTo>
                <a:lnTo>
                  <a:pt x="65427" y="104865"/>
                </a:lnTo>
                <a:lnTo>
                  <a:pt x="68461" y="104200"/>
                </a:lnTo>
                <a:lnTo>
                  <a:pt x="71436" y="103757"/>
                </a:lnTo>
                <a:lnTo>
                  <a:pt x="74371" y="103461"/>
                </a:lnTo>
                <a:lnTo>
                  <a:pt x="77281" y="103264"/>
                </a:lnTo>
                <a:lnTo>
                  <a:pt x="81126" y="103133"/>
                </a:lnTo>
                <a:lnTo>
                  <a:pt x="98444" y="102922"/>
                </a:lnTo>
                <a:lnTo>
                  <a:pt x="101902" y="102904"/>
                </a:lnTo>
                <a:lnTo>
                  <a:pt x="105160" y="101941"/>
                </a:lnTo>
                <a:lnTo>
                  <a:pt x="108284" y="100346"/>
                </a:lnTo>
                <a:lnTo>
                  <a:pt x="111320" y="98330"/>
                </a:lnTo>
                <a:lnTo>
                  <a:pt x="114296" y="96985"/>
                </a:lnTo>
                <a:lnTo>
                  <a:pt x="117232" y="96090"/>
                </a:lnTo>
                <a:lnTo>
                  <a:pt x="120143" y="95492"/>
                </a:lnTo>
                <a:lnTo>
                  <a:pt x="123035" y="95094"/>
                </a:lnTo>
                <a:lnTo>
                  <a:pt x="125916" y="94829"/>
                </a:lnTo>
                <a:lnTo>
                  <a:pt x="134536" y="9429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52"/>
          <p:cNvSpPr/>
          <p:nvPr/>
        </p:nvSpPr>
        <p:spPr>
          <a:xfrm>
            <a:off x="4538103" y="2271712"/>
            <a:ext cx="25325" cy="222886"/>
          </a:xfrm>
          <a:custGeom>
            <a:avLst/>
            <a:gdLst/>
            <a:ahLst/>
            <a:cxnLst/>
            <a:rect l="0" t="0" r="0" b="0"/>
            <a:pathLst>
              <a:path w="25325" h="222886">
                <a:moveTo>
                  <a:pt x="25324" y="0"/>
                </a:moveTo>
                <a:lnTo>
                  <a:pt x="25324" y="4551"/>
                </a:lnTo>
                <a:lnTo>
                  <a:pt x="20774" y="52889"/>
                </a:lnTo>
                <a:lnTo>
                  <a:pt x="18480" y="70502"/>
                </a:lnTo>
                <a:lnTo>
                  <a:pt x="15999" y="86054"/>
                </a:lnTo>
                <a:lnTo>
                  <a:pt x="13392" y="100232"/>
                </a:lnTo>
                <a:lnTo>
                  <a:pt x="11655" y="112541"/>
                </a:lnTo>
                <a:lnTo>
                  <a:pt x="10496" y="123605"/>
                </a:lnTo>
                <a:lnTo>
                  <a:pt x="9724" y="133838"/>
                </a:lnTo>
                <a:lnTo>
                  <a:pt x="8257" y="144470"/>
                </a:lnTo>
                <a:lnTo>
                  <a:pt x="6326" y="155369"/>
                </a:lnTo>
                <a:lnTo>
                  <a:pt x="4086" y="166444"/>
                </a:lnTo>
                <a:lnTo>
                  <a:pt x="2593" y="175733"/>
                </a:lnTo>
                <a:lnTo>
                  <a:pt x="1597" y="183830"/>
                </a:lnTo>
                <a:lnTo>
                  <a:pt x="934" y="191133"/>
                </a:lnTo>
                <a:lnTo>
                  <a:pt x="491" y="196955"/>
                </a:lnTo>
                <a:lnTo>
                  <a:pt x="0" y="205963"/>
                </a:lnTo>
                <a:lnTo>
                  <a:pt x="821" y="209699"/>
                </a:lnTo>
                <a:lnTo>
                  <a:pt x="2321" y="213142"/>
                </a:lnTo>
                <a:lnTo>
                  <a:pt x="4274" y="216390"/>
                </a:lnTo>
                <a:lnTo>
                  <a:pt x="6528" y="218554"/>
                </a:lnTo>
                <a:lnTo>
                  <a:pt x="8983" y="219998"/>
                </a:lnTo>
                <a:lnTo>
                  <a:pt x="16751" y="2228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53"/>
          <p:cNvSpPr/>
          <p:nvPr/>
        </p:nvSpPr>
        <p:spPr>
          <a:xfrm>
            <a:off x="4640579" y="2280858"/>
            <a:ext cx="85540" cy="141191"/>
          </a:xfrm>
          <a:custGeom>
            <a:avLst/>
            <a:gdLst/>
            <a:ahLst/>
            <a:cxnLst/>
            <a:rect l="0" t="0" r="0" b="0"/>
            <a:pathLst>
              <a:path w="85540" h="141191">
                <a:moveTo>
                  <a:pt x="17146" y="7999"/>
                </a:moveTo>
                <a:lnTo>
                  <a:pt x="12595" y="7999"/>
                </a:lnTo>
                <a:lnTo>
                  <a:pt x="11254" y="8952"/>
                </a:lnTo>
                <a:lnTo>
                  <a:pt x="10360" y="10539"/>
                </a:lnTo>
                <a:lnTo>
                  <a:pt x="9764" y="12550"/>
                </a:lnTo>
                <a:lnTo>
                  <a:pt x="9367" y="18653"/>
                </a:lnTo>
                <a:lnTo>
                  <a:pt x="8926" y="38134"/>
                </a:lnTo>
                <a:lnTo>
                  <a:pt x="8678" y="62225"/>
                </a:lnTo>
                <a:lnTo>
                  <a:pt x="7690" y="68914"/>
                </a:lnTo>
                <a:lnTo>
                  <a:pt x="6080" y="75279"/>
                </a:lnTo>
                <a:lnTo>
                  <a:pt x="4053" y="81428"/>
                </a:lnTo>
                <a:lnTo>
                  <a:pt x="2703" y="86479"/>
                </a:lnTo>
                <a:lnTo>
                  <a:pt x="1802" y="90799"/>
                </a:lnTo>
                <a:lnTo>
                  <a:pt x="1201" y="94632"/>
                </a:lnTo>
                <a:lnTo>
                  <a:pt x="1754" y="98139"/>
                </a:lnTo>
                <a:lnTo>
                  <a:pt x="3074" y="101430"/>
                </a:lnTo>
                <a:lnTo>
                  <a:pt x="4907" y="104576"/>
                </a:lnTo>
                <a:lnTo>
                  <a:pt x="6129" y="107626"/>
                </a:lnTo>
                <a:lnTo>
                  <a:pt x="6944" y="110612"/>
                </a:lnTo>
                <a:lnTo>
                  <a:pt x="7487" y="113556"/>
                </a:lnTo>
                <a:lnTo>
                  <a:pt x="7849" y="116470"/>
                </a:lnTo>
                <a:lnTo>
                  <a:pt x="8091" y="119365"/>
                </a:lnTo>
                <a:lnTo>
                  <a:pt x="8251" y="122248"/>
                </a:lnTo>
                <a:lnTo>
                  <a:pt x="8430" y="127992"/>
                </a:lnTo>
                <a:lnTo>
                  <a:pt x="8478" y="130857"/>
                </a:lnTo>
                <a:lnTo>
                  <a:pt x="9462" y="132766"/>
                </a:lnTo>
                <a:lnTo>
                  <a:pt x="11071" y="134040"/>
                </a:lnTo>
                <a:lnTo>
                  <a:pt x="13096" y="134889"/>
                </a:lnTo>
                <a:lnTo>
                  <a:pt x="15398" y="136407"/>
                </a:lnTo>
                <a:lnTo>
                  <a:pt x="17885" y="138372"/>
                </a:lnTo>
                <a:lnTo>
                  <a:pt x="20496" y="140634"/>
                </a:lnTo>
                <a:lnTo>
                  <a:pt x="22237" y="141190"/>
                </a:lnTo>
                <a:lnTo>
                  <a:pt x="23397" y="140608"/>
                </a:lnTo>
                <a:lnTo>
                  <a:pt x="24171" y="139268"/>
                </a:lnTo>
                <a:lnTo>
                  <a:pt x="26592" y="138374"/>
                </a:lnTo>
                <a:lnTo>
                  <a:pt x="30111" y="137778"/>
                </a:lnTo>
                <a:lnTo>
                  <a:pt x="34361" y="137381"/>
                </a:lnTo>
                <a:lnTo>
                  <a:pt x="37195" y="136164"/>
                </a:lnTo>
                <a:lnTo>
                  <a:pt x="39084" y="134400"/>
                </a:lnTo>
                <a:lnTo>
                  <a:pt x="40344" y="132271"/>
                </a:lnTo>
                <a:lnTo>
                  <a:pt x="51218" y="115623"/>
                </a:lnTo>
                <a:lnTo>
                  <a:pt x="66505" y="92593"/>
                </a:lnTo>
                <a:lnTo>
                  <a:pt x="71007" y="86302"/>
                </a:lnTo>
                <a:lnTo>
                  <a:pt x="74961" y="81156"/>
                </a:lnTo>
                <a:lnTo>
                  <a:pt x="78549" y="76773"/>
                </a:lnTo>
                <a:lnTo>
                  <a:pt x="80941" y="72898"/>
                </a:lnTo>
                <a:lnTo>
                  <a:pt x="82536" y="69363"/>
                </a:lnTo>
                <a:lnTo>
                  <a:pt x="83599" y="66053"/>
                </a:lnTo>
                <a:lnTo>
                  <a:pt x="84308" y="61942"/>
                </a:lnTo>
                <a:lnTo>
                  <a:pt x="84781" y="57296"/>
                </a:lnTo>
                <a:lnTo>
                  <a:pt x="85096" y="52294"/>
                </a:lnTo>
                <a:lnTo>
                  <a:pt x="85446" y="39115"/>
                </a:lnTo>
                <a:lnTo>
                  <a:pt x="85539" y="31601"/>
                </a:lnTo>
                <a:lnTo>
                  <a:pt x="84649" y="25639"/>
                </a:lnTo>
                <a:lnTo>
                  <a:pt x="83103" y="20711"/>
                </a:lnTo>
                <a:lnTo>
                  <a:pt x="81120" y="16474"/>
                </a:lnTo>
                <a:lnTo>
                  <a:pt x="78844" y="12696"/>
                </a:lnTo>
                <a:lnTo>
                  <a:pt x="76376" y="9226"/>
                </a:lnTo>
                <a:lnTo>
                  <a:pt x="73778" y="5959"/>
                </a:lnTo>
                <a:lnTo>
                  <a:pt x="71093" y="3782"/>
                </a:lnTo>
                <a:lnTo>
                  <a:pt x="68350" y="2330"/>
                </a:lnTo>
                <a:lnTo>
                  <a:pt x="65569" y="1362"/>
                </a:lnTo>
                <a:lnTo>
                  <a:pt x="61811" y="717"/>
                </a:lnTo>
                <a:lnTo>
                  <a:pt x="57400" y="287"/>
                </a:lnTo>
                <a:lnTo>
                  <a:pt x="52554" y="0"/>
                </a:lnTo>
                <a:lnTo>
                  <a:pt x="47419" y="762"/>
                </a:lnTo>
                <a:lnTo>
                  <a:pt x="42090" y="2222"/>
                </a:lnTo>
                <a:lnTo>
                  <a:pt x="36633" y="4147"/>
                </a:lnTo>
                <a:lnTo>
                  <a:pt x="31089" y="6384"/>
                </a:lnTo>
                <a:lnTo>
                  <a:pt x="25489" y="8827"/>
                </a:lnTo>
                <a:lnTo>
                  <a:pt x="19850" y="11409"/>
                </a:lnTo>
                <a:lnTo>
                  <a:pt x="15139" y="15035"/>
                </a:lnTo>
                <a:lnTo>
                  <a:pt x="11045" y="19357"/>
                </a:lnTo>
                <a:lnTo>
                  <a:pt x="0" y="337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54"/>
          <p:cNvSpPr/>
          <p:nvPr/>
        </p:nvSpPr>
        <p:spPr>
          <a:xfrm>
            <a:off x="1542090" y="3790236"/>
            <a:ext cx="123833" cy="350282"/>
          </a:xfrm>
          <a:custGeom>
            <a:avLst/>
            <a:gdLst/>
            <a:ahLst/>
            <a:cxnLst/>
            <a:rect l="0" t="0" r="0" b="0"/>
            <a:pathLst>
              <a:path w="123833" h="350282">
                <a:moveTo>
                  <a:pt x="123832" y="7381"/>
                </a:moveTo>
                <a:lnTo>
                  <a:pt x="101689" y="0"/>
                </a:lnTo>
                <a:lnTo>
                  <a:pt x="100498" y="555"/>
                </a:lnTo>
                <a:lnTo>
                  <a:pt x="99703" y="1878"/>
                </a:lnTo>
                <a:lnTo>
                  <a:pt x="99174" y="3713"/>
                </a:lnTo>
                <a:lnTo>
                  <a:pt x="98585" y="13370"/>
                </a:lnTo>
                <a:lnTo>
                  <a:pt x="98208" y="29202"/>
                </a:lnTo>
                <a:lnTo>
                  <a:pt x="95616" y="36447"/>
                </a:lnTo>
                <a:lnTo>
                  <a:pt x="93591" y="41046"/>
                </a:lnTo>
                <a:lnTo>
                  <a:pt x="91289" y="46969"/>
                </a:lnTo>
                <a:lnTo>
                  <a:pt x="86191" y="61171"/>
                </a:lnTo>
                <a:lnTo>
                  <a:pt x="84450" y="68006"/>
                </a:lnTo>
                <a:lnTo>
                  <a:pt x="83290" y="74468"/>
                </a:lnTo>
                <a:lnTo>
                  <a:pt x="82517" y="80681"/>
                </a:lnTo>
                <a:lnTo>
                  <a:pt x="76877" y="116729"/>
                </a:lnTo>
                <a:lnTo>
                  <a:pt x="74431" y="127905"/>
                </a:lnTo>
                <a:lnTo>
                  <a:pt x="71848" y="137261"/>
                </a:lnTo>
                <a:lnTo>
                  <a:pt x="69174" y="145403"/>
                </a:lnTo>
                <a:lnTo>
                  <a:pt x="66438" y="152735"/>
                </a:lnTo>
                <a:lnTo>
                  <a:pt x="63662" y="159529"/>
                </a:lnTo>
                <a:lnTo>
                  <a:pt x="60859" y="165963"/>
                </a:lnTo>
                <a:lnTo>
                  <a:pt x="58990" y="172157"/>
                </a:lnTo>
                <a:lnTo>
                  <a:pt x="57744" y="178192"/>
                </a:lnTo>
                <a:lnTo>
                  <a:pt x="56913" y="184120"/>
                </a:lnTo>
                <a:lnTo>
                  <a:pt x="55407" y="189977"/>
                </a:lnTo>
                <a:lnTo>
                  <a:pt x="53450" y="195786"/>
                </a:lnTo>
                <a:lnTo>
                  <a:pt x="51194" y="201565"/>
                </a:lnTo>
                <a:lnTo>
                  <a:pt x="49689" y="207322"/>
                </a:lnTo>
                <a:lnTo>
                  <a:pt x="48686" y="213065"/>
                </a:lnTo>
                <a:lnTo>
                  <a:pt x="48017" y="218799"/>
                </a:lnTo>
                <a:lnTo>
                  <a:pt x="46618" y="224526"/>
                </a:lnTo>
                <a:lnTo>
                  <a:pt x="44734" y="230249"/>
                </a:lnTo>
                <a:lnTo>
                  <a:pt x="42525" y="235970"/>
                </a:lnTo>
                <a:lnTo>
                  <a:pt x="41052" y="241689"/>
                </a:lnTo>
                <a:lnTo>
                  <a:pt x="40071" y="247406"/>
                </a:lnTo>
                <a:lnTo>
                  <a:pt x="39416" y="253123"/>
                </a:lnTo>
                <a:lnTo>
                  <a:pt x="38027" y="260744"/>
                </a:lnTo>
                <a:lnTo>
                  <a:pt x="36149" y="269635"/>
                </a:lnTo>
                <a:lnTo>
                  <a:pt x="33944" y="279372"/>
                </a:lnTo>
                <a:lnTo>
                  <a:pt x="31522" y="286815"/>
                </a:lnTo>
                <a:lnTo>
                  <a:pt x="28954" y="292731"/>
                </a:lnTo>
                <a:lnTo>
                  <a:pt x="23562" y="302795"/>
                </a:lnTo>
                <a:lnTo>
                  <a:pt x="17990" y="313619"/>
                </a:lnTo>
                <a:lnTo>
                  <a:pt x="15171" y="320125"/>
                </a:lnTo>
                <a:lnTo>
                  <a:pt x="12339" y="327320"/>
                </a:lnTo>
                <a:lnTo>
                  <a:pt x="9498" y="334973"/>
                </a:lnTo>
                <a:lnTo>
                  <a:pt x="6652" y="340076"/>
                </a:lnTo>
                <a:lnTo>
                  <a:pt x="3802" y="343477"/>
                </a:lnTo>
                <a:lnTo>
                  <a:pt x="949" y="345746"/>
                </a:lnTo>
                <a:lnTo>
                  <a:pt x="0" y="347257"/>
                </a:lnTo>
                <a:lnTo>
                  <a:pt x="320" y="348266"/>
                </a:lnTo>
                <a:lnTo>
                  <a:pt x="3817" y="35028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55"/>
          <p:cNvSpPr/>
          <p:nvPr/>
        </p:nvSpPr>
        <p:spPr>
          <a:xfrm>
            <a:off x="1648790" y="3849770"/>
            <a:ext cx="265586" cy="256294"/>
          </a:xfrm>
          <a:custGeom>
            <a:avLst/>
            <a:gdLst/>
            <a:ahLst/>
            <a:cxnLst/>
            <a:rect l="0" t="0" r="0" b="0"/>
            <a:pathLst>
              <a:path w="265586" h="256294">
                <a:moveTo>
                  <a:pt x="94285" y="25000"/>
                </a:moveTo>
                <a:lnTo>
                  <a:pt x="94285" y="20449"/>
                </a:lnTo>
                <a:lnTo>
                  <a:pt x="93332" y="19108"/>
                </a:lnTo>
                <a:lnTo>
                  <a:pt x="91744" y="18214"/>
                </a:lnTo>
                <a:lnTo>
                  <a:pt x="89734" y="17619"/>
                </a:lnTo>
                <a:lnTo>
                  <a:pt x="87440" y="18174"/>
                </a:lnTo>
                <a:lnTo>
                  <a:pt x="79457" y="23369"/>
                </a:lnTo>
                <a:lnTo>
                  <a:pt x="72746" y="27057"/>
                </a:lnTo>
                <a:lnTo>
                  <a:pt x="68496" y="29228"/>
                </a:lnTo>
                <a:lnTo>
                  <a:pt x="65662" y="31629"/>
                </a:lnTo>
                <a:lnTo>
                  <a:pt x="63773" y="34182"/>
                </a:lnTo>
                <a:lnTo>
                  <a:pt x="60721" y="39558"/>
                </a:lnTo>
                <a:lnTo>
                  <a:pt x="56190" y="45122"/>
                </a:lnTo>
                <a:lnTo>
                  <a:pt x="53648" y="48892"/>
                </a:lnTo>
                <a:lnTo>
                  <a:pt x="51001" y="53311"/>
                </a:lnTo>
                <a:lnTo>
                  <a:pt x="48284" y="58161"/>
                </a:lnTo>
                <a:lnTo>
                  <a:pt x="42662" y="65205"/>
                </a:lnTo>
                <a:lnTo>
                  <a:pt x="35105" y="73711"/>
                </a:lnTo>
                <a:lnTo>
                  <a:pt x="26256" y="83191"/>
                </a:lnTo>
                <a:lnTo>
                  <a:pt x="20357" y="91416"/>
                </a:lnTo>
                <a:lnTo>
                  <a:pt x="16425" y="98805"/>
                </a:lnTo>
                <a:lnTo>
                  <a:pt x="13803" y="105636"/>
                </a:lnTo>
                <a:lnTo>
                  <a:pt x="11103" y="112094"/>
                </a:lnTo>
                <a:lnTo>
                  <a:pt x="8350" y="118305"/>
                </a:lnTo>
                <a:lnTo>
                  <a:pt x="5562" y="124351"/>
                </a:lnTo>
                <a:lnTo>
                  <a:pt x="3704" y="129334"/>
                </a:lnTo>
                <a:lnTo>
                  <a:pt x="2465" y="133608"/>
                </a:lnTo>
                <a:lnTo>
                  <a:pt x="1088" y="140898"/>
                </a:lnTo>
                <a:lnTo>
                  <a:pt x="476" y="147313"/>
                </a:lnTo>
                <a:lnTo>
                  <a:pt x="313" y="151309"/>
                </a:lnTo>
                <a:lnTo>
                  <a:pt x="132" y="160830"/>
                </a:lnTo>
                <a:lnTo>
                  <a:pt x="0" y="189175"/>
                </a:lnTo>
                <a:lnTo>
                  <a:pt x="948" y="194458"/>
                </a:lnTo>
                <a:lnTo>
                  <a:pt x="2533" y="200837"/>
                </a:lnTo>
                <a:lnTo>
                  <a:pt x="4542" y="207947"/>
                </a:lnTo>
                <a:lnTo>
                  <a:pt x="7786" y="214592"/>
                </a:lnTo>
                <a:lnTo>
                  <a:pt x="11854" y="220927"/>
                </a:lnTo>
                <a:lnTo>
                  <a:pt x="16471" y="227055"/>
                </a:lnTo>
                <a:lnTo>
                  <a:pt x="21453" y="232094"/>
                </a:lnTo>
                <a:lnTo>
                  <a:pt x="26680" y="236405"/>
                </a:lnTo>
                <a:lnTo>
                  <a:pt x="32070" y="240231"/>
                </a:lnTo>
                <a:lnTo>
                  <a:pt x="37568" y="243735"/>
                </a:lnTo>
                <a:lnTo>
                  <a:pt x="43139" y="247023"/>
                </a:lnTo>
                <a:lnTo>
                  <a:pt x="48757" y="250168"/>
                </a:lnTo>
                <a:lnTo>
                  <a:pt x="53455" y="252264"/>
                </a:lnTo>
                <a:lnTo>
                  <a:pt x="61216" y="254594"/>
                </a:lnTo>
                <a:lnTo>
                  <a:pt x="66524" y="255215"/>
                </a:lnTo>
                <a:lnTo>
                  <a:pt x="72920" y="255629"/>
                </a:lnTo>
                <a:lnTo>
                  <a:pt x="86694" y="256089"/>
                </a:lnTo>
                <a:lnTo>
                  <a:pt x="99166" y="256293"/>
                </a:lnTo>
                <a:lnTo>
                  <a:pt x="105159" y="255396"/>
                </a:lnTo>
                <a:lnTo>
                  <a:pt x="111059" y="253845"/>
                </a:lnTo>
                <a:lnTo>
                  <a:pt x="116897" y="251858"/>
                </a:lnTo>
                <a:lnTo>
                  <a:pt x="121743" y="249581"/>
                </a:lnTo>
                <a:lnTo>
                  <a:pt x="129665" y="244511"/>
                </a:lnTo>
                <a:lnTo>
                  <a:pt x="136922" y="240873"/>
                </a:lnTo>
                <a:lnTo>
                  <a:pt x="146522" y="236542"/>
                </a:lnTo>
                <a:lnTo>
                  <a:pt x="157684" y="231751"/>
                </a:lnTo>
                <a:lnTo>
                  <a:pt x="166079" y="227603"/>
                </a:lnTo>
                <a:lnTo>
                  <a:pt x="172627" y="223886"/>
                </a:lnTo>
                <a:lnTo>
                  <a:pt x="177945" y="220456"/>
                </a:lnTo>
                <a:lnTo>
                  <a:pt x="183396" y="217216"/>
                </a:lnTo>
                <a:lnTo>
                  <a:pt x="188935" y="214104"/>
                </a:lnTo>
                <a:lnTo>
                  <a:pt x="200169" y="208106"/>
                </a:lnTo>
                <a:lnTo>
                  <a:pt x="211512" y="202266"/>
                </a:lnTo>
                <a:lnTo>
                  <a:pt x="216251" y="198422"/>
                </a:lnTo>
                <a:lnTo>
                  <a:pt x="220363" y="193954"/>
                </a:lnTo>
                <a:lnTo>
                  <a:pt x="224057" y="189071"/>
                </a:lnTo>
                <a:lnTo>
                  <a:pt x="227472" y="183910"/>
                </a:lnTo>
                <a:lnTo>
                  <a:pt x="230701" y="178565"/>
                </a:lnTo>
                <a:lnTo>
                  <a:pt x="233806" y="173096"/>
                </a:lnTo>
                <a:lnTo>
                  <a:pt x="239797" y="161940"/>
                </a:lnTo>
                <a:lnTo>
                  <a:pt x="242728" y="156299"/>
                </a:lnTo>
                <a:lnTo>
                  <a:pt x="245634" y="151585"/>
                </a:lnTo>
                <a:lnTo>
                  <a:pt x="251403" y="143807"/>
                </a:lnTo>
                <a:lnTo>
                  <a:pt x="254275" y="139447"/>
                </a:lnTo>
                <a:lnTo>
                  <a:pt x="257143" y="134636"/>
                </a:lnTo>
                <a:lnTo>
                  <a:pt x="260007" y="129523"/>
                </a:lnTo>
                <a:lnTo>
                  <a:pt x="261916" y="125162"/>
                </a:lnTo>
                <a:lnTo>
                  <a:pt x="264037" y="117776"/>
                </a:lnTo>
                <a:lnTo>
                  <a:pt x="264603" y="113521"/>
                </a:lnTo>
                <a:lnTo>
                  <a:pt x="264980" y="108779"/>
                </a:lnTo>
                <a:lnTo>
                  <a:pt x="265232" y="103712"/>
                </a:lnTo>
                <a:lnTo>
                  <a:pt x="265511" y="93003"/>
                </a:lnTo>
                <a:lnTo>
                  <a:pt x="265585" y="87480"/>
                </a:lnTo>
                <a:lnTo>
                  <a:pt x="263730" y="80941"/>
                </a:lnTo>
                <a:lnTo>
                  <a:pt x="260588" y="73724"/>
                </a:lnTo>
                <a:lnTo>
                  <a:pt x="256589" y="66055"/>
                </a:lnTo>
                <a:lnTo>
                  <a:pt x="252970" y="59990"/>
                </a:lnTo>
                <a:lnTo>
                  <a:pt x="249605" y="54994"/>
                </a:lnTo>
                <a:lnTo>
                  <a:pt x="246409" y="50711"/>
                </a:lnTo>
                <a:lnTo>
                  <a:pt x="240318" y="43412"/>
                </a:lnTo>
                <a:lnTo>
                  <a:pt x="237360" y="40132"/>
                </a:lnTo>
                <a:lnTo>
                  <a:pt x="230626" y="35088"/>
                </a:lnTo>
                <a:lnTo>
                  <a:pt x="221374" y="28868"/>
                </a:lnTo>
                <a:lnTo>
                  <a:pt x="210443" y="21863"/>
                </a:lnTo>
                <a:lnTo>
                  <a:pt x="200299" y="16241"/>
                </a:lnTo>
                <a:lnTo>
                  <a:pt x="190678" y="11541"/>
                </a:lnTo>
                <a:lnTo>
                  <a:pt x="181407" y="7455"/>
                </a:lnTo>
                <a:lnTo>
                  <a:pt x="173321" y="4730"/>
                </a:lnTo>
                <a:lnTo>
                  <a:pt x="166025" y="2914"/>
                </a:lnTo>
                <a:lnTo>
                  <a:pt x="159257" y="1704"/>
                </a:lnTo>
                <a:lnTo>
                  <a:pt x="150934" y="896"/>
                </a:lnTo>
                <a:lnTo>
                  <a:pt x="141576" y="358"/>
                </a:lnTo>
                <a:lnTo>
                  <a:pt x="131527" y="0"/>
                </a:lnTo>
                <a:lnTo>
                  <a:pt x="122923" y="713"/>
                </a:lnTo>
                <a:lnTo>
                  <a:pt x="115282" y="2141"/>
                </a:lnTo>
                <a:lnTo>
                  <a:pt x="108283" y="4045"/>
                </a:lnTo>
                <a:lnTo>
                  <a:pt x="102664" y="6268"/>
                </a:lnTo>
                <a:lnTo>
                  <a:pt x="97966" y="8702"/>
                </a:lnTo>
                <a:lnTo>
                  <a:pt x="93881" y="11277"/>
                </a:lnTo>
                <a:lnTo>
                  <a:pt x="89253" y="13946"/>
                </a:lnTo>
                <a:lnTo>
                  <a:pt x="79031" y="19452"/>
                </a:lnTo>
                <a:lnTo>
                  <a:pt x="62566" y="27907"/>
                </a:lnTo>
                <a:lnTo>
                  <a:pt x="56946" y="31700"/>
                </a:lnTo>
                <a:lnTo>
                  <a:pt x="51295" y="36134"/>
                </a:lnTo>
                <a:lnTo>
                  <a:pt x="45622" y="40996"/>
                </a:lnTo>
                <a:lnTo>
                  <a:pt x="40888" y="45188"/>
                </a:lnTo>
                <a:lnTo>
                  <a:pt x="33088" y="52387"/>
                </a:lnTo>
                <a:lnTo>
                  <a:pt x="27769" y="58498"/>
                </a:lnTo>
                <a:lnTo>
                  <a:pt x="21366" y="66382"/>
                </a:lnTo>
                <a:lnTo>
                  <a:pt x="14240" y="75448"/>
                </a:lnTo>
                <a:lnTo>
                  <a:pt x="9489" y="82444"/>
                </a:lnTo>
                <a:lnTo>
                  <a:pt x="6321" y="88061"/>
                </a:lnTo>
                <a:lnTo>
                  <a:pt x="4210" y="92758"/>
                </a:lnTo>
                <a:lnTo>
                  <a:pt x="1864" y="100517"/>
                </a:lnTo>
                <a:lnTo>
                  <a:pt x="1238" y="103920"/>
                </a:lnTo>
                <a:lnTo>
                  <a:pt x="1774" y="106188"/>
                </a:lnTo>
                <a:lnTo>
                  <a:pt x="3083" y="107700"/>
                </a:lnTo>
                <a:lnTo>
                  <a:pt x="8560" y="11072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56"/>
          <p:cNvSpPr/>
          <p:nvPr/>
        </p:nvSpPr>
        <p:spPr>
          <a:xfrm>
            <a:off x="2171700" y="3874413"/>
            <a:ext cx="32012" cy="34648"/>
          </a:xfrm>
          <a:custGeom>
            <a:avLst/>
            <a:gdLst/>
            <a:ahLst/>
            <a:cxnLst/>
            <a:rect l="0" t="0" r="0" b="0"/>
            <a:pathLst>
              <a:path w="32012" h="34648">
                <a:moveTo>
                  <a:pt x="25717" y="34647"/>
                </a:moveTo>
                <a:lnTo>
                  <a:pt x="18336" y="19885"/>
                </a:lnTo>
                <a:lnTo>
                  <a:pt x="19844" y="16233"/>
                </a:lnTo>
                <a:lnTo>
                  <a:pt x="22754" y="10941"/>
                </a:lnTo>
                <a:lnTo>
                  <a:pt x="26599" y="4555"/>
                </a:lnTo>
                <a:lnTo>
                  <a:pt x="29163" y="1251"/>
                </a:lnTo>
                <a:lnTo>
                  <a:pt x="30871" y="0"/>
                </a:lnTo>
                <a:lnTo>
                  <a:pt x="32011" y="119"/>
                </a:lnTo>
                <a:lnTo>
                  <a:pt x="31818" y="198"/>
                </a:lnTo>
                <a:lnTo>
                  <a:pt x="30737" y="251"/>
                </a:lnTo>
                <a:lnTo>
                  <a:pt x="29063" y="286"/>
                </a:lnTo>
                <a:lnTo>
                  <a:pt x="26995" y="1262"/>
                </a:lnTo>
                <a:lnTo>
                  <a:pt x="24664" y="2865"/>
                </a:lnTo>
                <a:lnTo>
                  <a:pt x="22158" y="4887"/>
                </a:lnTo>
                <a:lnTo>
                  <a:pt x="19534" y="6234"/>
                </a:lnTo>
                <a:lnTo>
                  <a:pt x="16833" y="7132"/>
                </a:lnTo>
                <a:lnTo>
                  <a:pt x="14079" y="7731"/>
                </a:lnTo>
                <a:lnTo>
                  <a:pt x="12243" y="9083"/>
                </a:lnTo>
                <a:lnTo>
                  <a:pt x="11020" y="10937"/>
                </a:lnTo>
                <a:lnTo>
                  <a:pt x="10204" y="13125"/>
                </a:lnTo>
                <a:lnTo>
                  <a:pt x="8707" y="15536"/>
                </a:lnTo>
                <a:lnTo>
                  <a:pt x="6757" y="18097"/>
                </a:lnTo>
                <a:lnTo>
                  <a:pt x="0" y="2607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57"/>
          <p:cNvSpPr/>
          <p:nvPr/>
        </p:nvSpPr>
        <p:spPr>
          <a:xfrm>
            <a:off x="2118503" y="4012043"/>
            <a:ext cx="35584" cy="42750"/>
          </a:xfrm>
          <a:custGeom>
            <a:avLst/>
            <a:gdLst/>
            <a:ahLst/>
            <a:cxnLst/>
            <a:rect l="0" t="0" r="0" b="0"/>
            <a:pathLst>
              <a:path w="35584" h="42750">
                <a:moveTo>
                  <a:pt x="18906" y="17032"/>
                </a:moveTo>
                <a:lnTo>
                  <a:pt x="9805" y="17032"/>
                </a:lnTo>
                <a:lnTo>
                  <a:pt x="8076" y="16079"/>
                </a:lnTo>
                <a:lnTo>
                  <a:pt x="7876" y="14492"/>
                </a:lnTo>
                <a:lnTo>
                  <a:pt x="8696" y="12481"/>
                </a:lnTo>
                <a:lnTo>
                  <a:pt x="10194" y="11140"/>
                </a:lnTo>
                <a:lnTo>
                  <a:pt x="12146" y="10247"/>
                </a:lnTo>
                <a:lnTo>
                  <a:pt x="14399" y="9651"/>
                </a:lnTo>
                <a:lnTo>
                  <a:pt x="15902" y="8301"/>
                </a:lnTo>
                <a:lnTo>
                  <a:pt x="16903" y="6448"/>
                </a:lnTo>
                <a:lnTo>
                  <a:pt x="17571" y="4261"/>
                </a:lnTo>
                <a:lnTo>
                  <a:pt x="18969" y="2803"/>
                </a:lnTo>
                <a:lnTo>
                  <a:pt x="20853" y="1831"/>
                </a:lnTo>
                <a:lnTo>
                  <a:pt x="23062" y="1183"/>
                </a:lnTo>
                <a:lnTo>
                  <a:pt x="25487" y="751"/>
                </a:lnTo>
                <a:lnTo>
                  <a:pt x="28056" y="463"/>
                </a:lnTo>
                <a:lnTo>
                  <a:pt x="34472" y="0"/>
                </a:lnTo>
                <a:lnTo>
                  <a:pt x="34998" y="915"/>
                </a:lnTo>
                <a:lnTo>
                  <a:pt x="35350" y="2477"/>
                </a:lnTo>
                <a:lnTo>
                  <a:pt x="35583" y="4471"/>
                </a:lnTo>
                <a:lnTo>
                  <a:pt x="33835" y="7705"/>
                </a:lnTo>
                <a:lnTo>
                  <a:pt x="30763" y="11767"/>
                </a:lnTo>
                <a:lnTo>
                  <a:pt x="26811" y="16379"/>
                </a:lnTo>
                <a:lnTo>
                  <a:pt x="23224" y="20406"/>
                </a:lnTo>
                <a:lnTo>
                  <a:pt x="16698" y="27422"/>
                </a:lnTo>
                <a:lnTo>
                  <a:pt x="3512" y="40965"/>
                </a:lnTo>
                <a:lnTo>
                  <a:pt x="1976" y="41559"/>
                </a:lnTo>
                <a:lnTo>
                  <a:pt x="0" y="41956"/>
                </a:lnTo>
                <a:lnTo>
                  <a:pt x="1761" y="4274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58"/>
          <p:cNvSpPr/>
          <p:nvPr/>
        </p:nvSpPr>
        <p:spPr>
          <a:xfrm>
            <a:off x="2266081" y="3789045"/>
            <a:ext cx="239550" cy="394335"/>
          </a:xfrm>
          <a:custGeom>
            <a:avLst/>
            <a:gdLst/>
            <a:ahLst/>
            <a:cxnLst/>
            <a:rect l="0" t="0" r="0" b="0"/>
            <a:pathLst>
              <a:path w="239550" h="394335">
                <a:moveTo>
                  <a:pt x="162794" y="0"/>
                </a:moveTo>
                <a:lnTo>
                  <a:pt x="158243" y="0"/>
                </a:lnTo>
                <a:lnTo>
                  <a:pt x="155950" y="952"/>
                </a:lnTo>
                <a:lnTo>
                  <a:pt x="149124" y="5891"/>
                </a:lnTo>
                <a:lnTo>
                  <a:pt x="143795" y="10583"/>
                </a:lnTo>
                <a:lnTo>
                  <a:pt x="107940" y="46284"/>
                </a:lnTo>
                <a:lnTo>
                  <a:pt x="102412" y="52763"/>
                </a:lnTo>
                <a:lnTo>
                  <a:pt x="97774" y="58988"/>
                </a:lnTo>
                <a:lnTo>
                  <a:pt x="93730" y="65043"/>
                </a:lnTo>
                <a:lnTo>
                  <a:pt x="86696" y="74310"/>
                </a:lnTo>
                <a:lnTo>
                  <a:pt x="80395" y="81604"/>
                </a:lnTo>
                <a:lnTo>
                  <a:pt x="74419" y="88021"/>
                </a:lnTo>
                <a:lnTo>
                  <a:pt x="61149" y="101539"/>
                </a:lnTo>
                <a:lnTo>
                  <a:pt x="56931" y="106745"/>
                </a:lnTo>
                <a:lnTo>
                  <a:pt x="46443" y="122221"/>
                </a:lnTo>
                <a:lnTo>
                  <a:pt x="40279" y="129885"/>
                </a:lnTo>
                <a:lnTo>
                  <a:pt x="36905" y="136466"/>
                </a:lnTo>
                <a:lnTo>
                  <a:pt x="36006" y="139555"/>
                </a:lnTo>
                <a:lnTo>
                  <a:pt x="29926" y="148067"/>
                </a:lnTo>
                <a:lnTo>
                  <a:pt x="25637" y="153003"/>
                </a:lnTo>
                <a:lnTo>
                  <a:pt x="18333" y="163569"/>
                </a:lnTo>
                <a:lnTo>
                  <a:pt x="12864" y="173662"/>
                </a:lnTo>
                <a:lnTo>
                  <a:pt x="8832" y="185652"/>
                </a:lnTo>
                <a:lnTo>
                  <a:pt x="4514" y="195542"/>
                </a:lnTo>
                <a:lnTo>
                  <a:pt x="3934" y="199894"/>
                </a:lnTo>
                <a:lnTo>
                  <a:pt x="4499" y="203747"/>
                </a:lnTo>
                <a:lnTo>
                  <a:pt x="5829" y="207269"/>
                </a:lnTo>
                <a:lnTo>
                  <a:pt x="5763" y="211522"/>
                </a:lnTo>
                <a:lnTo>
                  <a:pt x="3150" y="221327"/>
                </a:lnTo>
                <a:lnTo>
                  <a:pt x="874" y="233006"/>
                </a:lnTo>
                <a:lnTo>
                  <a:pt x="342" y="241988"/>
                </a:lnTo>
                <a:lnTo>
                  <a:pt x="42" y="255215"/>
                </a:lnTo>
                <a:lnTo>
                  <a:pt x="0" y="258725"/>
                </a:lnTo>
                <a:lnTo>
                  <a:pt x="925" y="262018"/>
                </a:lnTo>
                <a:lnTo>
                  <a:pt x="5824" y="271204"/>
                </a:lnTo>
                <a:lnTo>
                  <a:pt x="7304" y="277062"/>
                </a:lnTo>
                <a:lnTo>
                  <a:pt x="8138" y="285715"/>
                </a:lnTo>
                <a:lnTo>
                  <a:pt x="10873" y="293989"/>
                </a:lnTo>
                <a:lnTo>
                  <a:pt x="15263" y="303064"/>
                </a:lnTo>
                <a:lnTo>
                  <a:pt x="22138" y="313528"/>
                </a:lnTo>
                <a:lnTo>
                  <a:pt x="24080" y="319685"/>
                </a:lnTo>
                <a:lnTo>
                  <a:pt x="25550" y="321709"/>
                </a:lnTo>
                <a:lnTo>
                  <a:pt x="27483" y="323057"/>
                </a:lnTo>
                <a:lnTo>
                  <a:pt x="29724" y="323956"/>
                </a:lnTo>
                <a:lnTo>
                  <a:pt x="34754" y="327495"/>
                </a:lnTo>
                <a:lnTo>
                  <a:pt x="37429" y="329773"/>
                </a:lnTo>
                <a:lnTo>
                  <a:pt x="40165" y="331291"/>
                </a:lnTo>
                <a:lnTo>
                  <a:pt x="45744" y="332978"/>
                </a:lnTo>
                <a:lnTo>
                  <a:pt x="51399" y="333727"/>
                </a:lnTo>
                <a:lnTo>
                  <a:pt x="58040" y="334061"/>
                </a:lnTo>
                <a:lnTo>
                  <a:pt x="75285" y="334275"/>
                </a:lnTo>
                <a:lnTo>
                  <a:pt x="92697" y="334317"/>
                </a:lnTo>
                <a:lnTo>
                  <a:pt x="97965" y="333368"/>
                </a:lnTo>
                <a:lnTo>
                  <a:pt x="103382" y="331783"/>
                </a:lnTo>
                <a:lnTo>
                  <a:pt x="108898" y="329773"/>
                </a:lnTo>
                <a:lnTo>
                  <a:pt x="113528" y="328434"/>
                </a:lnTo>
                <a:lnTo>
                  <a:pt x="117568" y="327540"/>
                </a:lnTo>
                <a:lnTo>
                  <a:pt x="121213" y="326945"/>
                </a:lnTo>
                <a:lnTo>
                  <a:pt x="126501" y="324643"/>
                </a:lnTo>
                <a:lnTo>
                  <a:pt x="132883" y="321204"/>
                </a:lnTo>
                <a:lnTo>
                  <a:pt x="139996" y="317006"/>
                </a:lnTo>
                <a:lnTo>
                  <a:pt x="145690" y="314207"/>
                </a:lnTo>
                <a:lnTo>
                  <a:pt x="150439" y="312341"/>
                </a:lnTo>
                <a:lnTo>
                  <a:pt x="154557" y="311097"/>
                </a:lnTo>
                <a:lnTo>
                  <a:pt x="159207" y="309316"/>
                </a:lnTo>
                <a:lnTo>
                  <a:pt x="164213" y="307175"/>
                </a:lnTo>
                <a:lnTo>
                  <a:pt x="174854" y="302257"/>
                </a:lnTo>
                <a:lnTo>
                  <a:pt x="185934" y="296896"/>
                </a:lnTo>
                <a:lnTo>
                  <a:pt x="190603" y="294133"/>
                </a:lnTo>
                <a:lnTo>
                  <a:pt x="194668" y="291339"/>
                </a:lnTo>
                <a:lnTo>
                  <a:pt x="201725" y="285694"/>
                </a:lnTo>
                <a:lnTo>
                  <a:pt x="208036" y="280010"/>
                </a:lnTo>
                <a:lnTo>
                  <a:pt x="214017" y="274308"/>
                </a:lnTo>
                <a:lnTo>
                  <a:pt x="225617" y="262887"/>
                </a:lnTo>
                <a:lnTo>
                  <a:pt x="227536" y="259078"/>
                </a:lnTo>
                <a:lnTo>
                  <a:pt x="229668" y="249766"/>
                </a:lnTo>
                <a:lnTo>
                  <a:pt x="233155" y="241817"/>
                </a:lnTo>
                <a:lnTo>
                  <a:pt x="236928" y="235109"/>
                </a:lnTo>
                <a:lnTo>
                  <a:pt x="238605" y="228953"/>
                </a:lnTo>
                <a:lnTo>
                  <a:pt x="239350" y="220502"/>
                </a:lnTo>
                <a:lnTo>
                  <a:pt x="239549" y="215581"/>
                </a:lnTo>
                <a:lnTo>
                  <a:pt x="238729" y="212301"/>
                </a:lnTo>
                <a:lnTo>
                  <a:pt x="237229" y="210113"/>
                </a:lnTo>
                <a:lnTo>
                  <a:pt x="230568" y="204496"/>
                </a:lnTo>
                <a:lnTo>
                  <a:pt x="227979" y="202053"/>
                </a:lnTo>
                <a:lnTo>
                  <a:pt x="225301" y="200424"/>
                </a:lnTo>
                <a:lnTo>
                  <a:pt x="219785" y="198615"/>
                </a:lnTo>
                <a:lnTo>
                  <a:pt x="214158" y="197811"/>
                </a:lnTo>
                <a:lnTo>
                  <a:pt x="211324" y="197596"/>
                </a:lnTo>
                <a:lnTo>
                  <a:pt x="206577" y="197453"/>
                </a:lnTo>
                <a:lnTo>
                  <a:pt x="193683" y="197294"/>
                </a:lnTo>
                <a:lnTo>
                  <a:pt x="188149" y="198205"/>
                </a:lnTo>
                <a:lnTo>
                  <a:pt x="183507" y="199764"/>
                </a:lnTo>
                <a:lnTo>
                  <a:pt x="179460" y="201756"/>
                </a:lnTo>
                <a:lnTo>
                  <a:pt x="162263" y="209049"/>
                </a:lnTo>
                <a:lnTo>
                  <a:pt x="151010" y="213661"/>
                </a:lnTo>
                <a:lnTo>
                  <a:pt x="139698" y="219593"/>
                </a:lnTo>
                <a:lnTo>
                  <a:pt x="128346" y="226406"/>
                </a:lnTo>
                <a:lnTo>
                  <a:pt x="116969" y="233804"/>
                </a:lnTo>
                <a:lnTo>
                  <a:pt x="108431" y="240642"/>
                </a:lnTo>
                <a:lnTo>
                  <a:pt x="101787" y="247105"/>
                </a:lnTo>
                <a:lnTo>
                  <a:pt x="96405" y="253319"/>
                </a:lnTo>
                <a:lnTo>
                  <a:pt x="87885" y="262764"/>
                </a:lnTo>
                <a:lnTo>
                  <a:pt x="84279" y="266615"/>
                </a:lnTo>
                <a:lnTo>
                  <a:pt x="70104" y="281139"/>
                </a:lnTo>
                <a:lnTo>
                  <a:pt x="64448" y="289415"/>
                </a:lnTo>
                <a:lnTo>
                  <a:pt x="60982" y="297221"/>
                </a:lnTo>
                <a:lnTo>
                  <a:pt x="53675" y="312326"/>
                </a:lnTo>
                <a:lnTo>
                  <a:pt x="48256" y="323279"/>
                </a:lnTo>
                <a:lnTo>
                  <a:pt x="45213" y="331957"/>
                </a:lnTo>
                <a:lnTo>
                  <a:pt x="43500" y="342197"/>
                </a:lnTo>
                <a:lnTo>
                  <a:pt x="42992" y="353804"/>
                </a:lnTo>
                <a:lnTo>
                  <a:pt x="42921" y="358742"/>
                </a:lnTo>
                <a:lnTo>
                  <a:pt x="41921" y="362034"/>
                </a:lnTo>
                <a:lnTo>
                  <a:pt x="40302" y="364228"/>
                </a:lnTo>
                <a:lnTo>
                  <a:pt x="38270" y="365691"/>
                </a:lnTo>
                <a:lnTo>
                  <a:pt x="37868" y="367619"/>
                </a:lnTo>
                <a:lnTo>
                  <a:pt x="38552" y="369856"/>
                </a:lnTo>
                <a:lnTo>
                  <a:pt x="44066" y="380097"/>
                </a:lnTo>
                <a:lnTo>
                  <a:pt x="46495" y="384843"/>
                </a:lnTo>
                <a:lnTo>
                  <a:pt x="49066" y="388007"/>
                </a:lnTo>
                <a:lnTo>
                  <a:pt x="51733" y="390116"/>
                </a:lnTo>
                <a:lnTo>
                  <a:pt x="68496" y="39433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59"/>
          <p:cNvSpPr/>
          <p:nvPr/>
        </p:nvSpPr>
        <p:spPr>
          <a:xfrm>
            <a:off x="3054667" y="3771900"/>
            <a:ext cx="248604" cy="351336"/>
          </a:xfrm>
          <a:custGeom>
            <a:avLst/>
            <a:gdLst/>
            <a:ahLst/>
            <a:cxnLst/>
            <a:rect l="0" t="0" r="0" b="0"/>
            <a:pathLst>
              <a:path w="248604" h="351336">
                <a:moveTo>
                  <a:pt x="248603" y="0"/>
                </a:moveTo>
                <a:lnTo>
                  <a:pt x="234950" y="0"/>
                </a:lnTo>
                <a:lnTo>
                  <a:pt x="229976" y="952"/>
                </a:lnTo>
                <a:lnTo>
                  <a:pt x="225707" y="2540"/>
                </a:lnTo>
                <a:lnTo>
                  <a:pt x="221909" y="4550"/>
                </a:lnTo>
                <a:lnTo>
                  <a:pt x="214614" y="7796"/>
                </a:lnTo>
                <a:lnTo>
                  <a:pt x="193809" y="16482"/>
                </a:lnTo>
                <a:lnTo>
                  <a:pt x="183499" y="19561"/>
                </a:lnTo>
                <a:lnTo>
                  <a:pt x="173768" y="21613"/>
                </a:lnTo>
                <a:lnTo>
                  <a:pt x="164422" y="22981"/>
                </a:lnTo>
                <a:lnTo>
                  <a:pt x="154382" y="24845"/>
                </a:lnTo>
                <a:lnTo>
                  <a:pt x="133067" y="29457"/>
                </a:lnTo>
                <a:lnTo>
                  <a:pt x="123954" y="32020"/>
                </a:lnTo>
                <a:lnTo>
                  <a:pt x="115973" y="34682"/>
                </a:lnTo>
                <a:lnTo>
                  <a:pt x="108748" y="37408"/>
                </a:lnTo>
                <a:lnTo>
                  <a:pt x="102026" y="39227"/>
                </a:lnTo>
                <a:lnTo>
                  <a:pt x="95640" y="40438"/>
                </a:lnTo>
                <a:lnTo>
                  <a:pt x="89478" y="41246"/>
                </a:lnTo>
                <a:lnTo>
                  <a:pt x="83464" y="41785"/>
                </a:lnTo>
                <a:lnTo>
                  <a:pt x="77550" y="42144"/>
                </a:lnTo>
                <a:lnTo>
                  <a:pt x="71703" y="42383"/>
                </a:lnTo>
                <a:lnTo>
                  <a:pt x="65899" y="41590"/>
                </a:lnTo>
                <a:lnTo>
                  <a:pt x="60126" y="40109"/>
                </a:lnTo>
                <a:lnTo>
                  <a:pt x="54371" y="38169"/>
                </a:lnTo>
                <a:lnTo>
                  <a:pt x="49582" y="36876"/>
                </a:lnTo>
                <a:lnTo>
                  <a:pt x="45437" y="36014"/>
                </a:lnTo>
                <a:lnTo>
                  <a:pt x="41722" y="35439"/>
                </a:lnTo>
                <a:lnTo>
                  <a:pt x="36387" y="34104"/>
                </a:lnTo>
                <a:lnTo>
                  <a:pt x="29973" y="32260"/>
                </a:lnTo>
                <a:lnTo>
                  <a:pt x="22839" y="30079"/>
                </a:lnTo>
                <a:lnTo>
                  <a:pt x="18084" y="29578"/>
                </a:lnTo>
                <a:lnTo>
                  <a:pt x="14913" y="30196"/>
                </a:lnTo>
                <a:lnTo>
                  <a:pt x="12800" y="31560"/>
                </a:lnTo>
                <a:lnTo>
                  <a:pt x="12343" y="33423"/>
                </a:lnTo>
                <a:lnTo>
                  <a:pt x="12991" y="35617"/>
                </a:lnTo>
                <a:lnTo>
                  <a:pt x="14376" y="38032"/>
                </a:lnTo>
                <a:lnTo>
                  <a:pt x="15914" y="43255"/>
                </a:lnTo>
                <a:lnTo>
                  <a:pt x="16780" y="51551"/>
                </a:lnTo>
                <a:lnTo>
                  <a:pt x="17037" y="60042"/>
                </a:lnTo>
                <a:lnTo>
                  <a:pt x="17139" y="87393"/>
                </a:lnTo>
                <a:lnTo>
                  <a:pt x="16188" y="90647"/>
                </a:lnTo>
                <a:lnTo>
                  <a:pt x="11252" y="99777"/>
                </a:lnTo>
                <a:lnTo>
                  <a:pt x="9764" y="105623"/>
                </a:lnTo>
                <a:lnTo>
                  <a:pt x="11642" y="116476"/>
                </a:lnTo>
                <a:lnTo>
                  <a:pt x="16058" y="133074"/>
                </a:lnTo>
                <a:lnTo>
                  <a:pt x="17373" y="134436"/>
                </a:lnTo>
                <a:lnTo>
                  <a:pt x="19202" y="135344"/>
                </a:lnTo>
                <a:lnTo>
                  <a:pt x="23774" y="136352"/>
                </a:lnTo>
                <a:lnTo>
                  <a:pt x="28981" y="136801"/>
                </a:lnTo>
                <a:lnTo>
                  <a:pt x="31703" y="135968"/>
                </a:lnTo>
                <a:lnTo>
                  <a:pt x="37268" y="132503"/>
                </a:lnTo>
                <a:lnTo>
                  <a:pt x="41038" y="130245"/>
                </a:lnTo>
                <a:lnTo>
                  <a:pt x="45456" y="127787"/>
                </a:lnTo>
                <a:lnTo>
                  <a:pt x="55445" y="122516"/>
                </a:lnTo>
                <a:lnTo>
                  <a:pt x="83019" y="108538"/>
                </a:lnTo>
                <a:lnTo>
                  <a:pt x="88684" y="106648"/>
                </a:lnTo>
                <a:lnTo>
                  <a:pt x="94365" y="105389"/>
                </a:lnTo>
                <a:lnTo>
                  <a:pt x="100057" y="104549"/>
                </a:lnTo>
                <a:lnTo>
                  <a:pt x="105757" y="103037"/>
                </a:lnTo>
                <a:lnTo>
                  <a:pt x="111462" y="101076"/>
                </a:lnTo>
                <a:lnTo>
                  <a:pt x="117171" y="98816"/>
                </a:lnTo>
                <a:lnTo>
                  <a:pt x="124786" y="97310"/>
                </a:lnTo>
                <a:lnTo>
                  <a:pt x="133673" y="96306"/>
                </a:lnTo>
                <a:lnTo>
                  <a:pt x="143408" y="95636"/>
                </a:lnTo>
                <a:lnTo>
                  <a:pt x="152755" y="96142"/>
                </a:lnTo>
                <a:lnTo>
                  <a:pt x="161844" y="97432"/>
                </a:lnTo>
                <a:lnTo>
                  <a:pt x="170761" y="99245"/>
                </a:lnTo>
                <a:lnTo>
                  <a:pt x="178611" y="101406"/>
                </a:lnTo>
                <a:lnTo>
                  <a:pt x="185749" y="103799"/>
                </a:lnTo>
                <a:lnTo>
                  <a:pt x="192413" y="106346"/>
                </a:lnTo>
                <a:lnTo>
                  <a:pt x="198760" y="108997"/>
                </a:lnTo>
                <a:lnTo>
                  <a:pt x="204897" y="111717"/>
                </a:lnTo>
                <a:lnTo>
                  <a:pt x="210893" y="114483"/>
                </a:lnTo>
                <a:lnTo>
                  <a:pt x="215843" y="118232"/>
                </a:lnTo>
                <a:lnTo>
                  <a:pt x="220095" y="122636"/>
                </a:lnTo>
                <a:lnTo>
                  <a:pt x="227360" y="132610"/>
                </a:lnTo>
                <a:lnTo>
                  <a:pt x="233764" y="143392"/>
                </a:lnTo>
                <a:lnTo>
                  <a:pt x="239785" y="154535"/>
                </a:lnTo>
                <a:lnTo>
                  <a:pt x="242724" y="160173"/>
                </a:lnTo>
                <a:lnTo>
                  <a:pt x="244684" y="166789"/>
                </a:lnTo>
                <a:lnTo>
                  <a:pt x="245990" y="174058"/>
                </a:lnTo>
                <a:lnTo>
                  <a:pt x="246861" y="181761"/>
                </a:lnTo>
                <a:lnTo>
                  <a:pt x="247441" y="188801"/>
                </a:lnTo>
                <a:lnTo>
                  <a:pt x="247828" y="195400"/>
                </a:lnTo>
                <a:lnTo>
                  <a:pt x="248087" y="201704"/>
                </a:lnTo>
                <a:lnTo>
                  <a:pt x="247306" y="207812"/>
                </a:lnTo>
                <a:lnTo>
                  <a:pt x="245833" y="213789"/>
                </a:lnTo>
                <a:lnTo>
                  <a:pt x="243899" y="219678"/>
                </a:lnTo>
                <a:lnTo>
                  <a:pt x="236670" y="238922"/>
                </a:lnTo>
                <a:lnTo>
                  <a:pt x="232075" y="250721"/>
                </a:lnTo>
                <a:lnTo>
                  <a:pt x="226154" y="260493"/>
                </a:lnTo>
                <a:lnTo>
                  <a:pt x="219349" y="268911"/>
                </a:lnTo>
                <a:lnTo>
                  <a:pt x="211955" y="276429"/>
                </a:lnTo>
                <a:lnTo>
                  <a:pt x="206073" y="283346"/>
                </a:lnTo>
                <a:lnTo>
                  <a:pt x="201200" y="289862"/>
                </a:lnTo>
                <a:lnTo>
                  <a:pt x="196998" y="296111"/>
                </a:lnTo>
                <a:lnTo>
                  <a:pt x="191340" y="301230"/>
                </a:lnTo>
                <a:lnTo>
                  <a:pt x="184710" y="305595"/>
                </a:lnTo>
                <a:lnTo>
                  <a:pt x="177432" y="309457"/>
                </a:lnTo>
                <a:lnTo>
                  <a:pt x="168771" y="314890"/>
                </a:lnTo>
                <a:lnTo>
                  <a:pt x="159186" y="321369"/>
                </a:lnTo>
                <a:lnTo>
                  <a:pt x="148987" y="328546"/>
                </a:lnTo>
                <a:lnTo>
                  <a:pt x="139329" y="333330"/>
                </a:lnTo>
                <a:lnTo>
                  <a:pt x="130034" y="336520"/>
                </a:lnTo>
                <a:lnTo>
                  <a:pt x="120979" y="338647"/>
                </a:lnTo>
                <a:lnTo>
                  <a:pt x="113038" y="341017"/>
                </a:lnTo>
                <a:lnTo>
                  <a:pt x="105838" y="343549"/>
                </a:lnTo>
                <a:lnTo>
                  <a:pt x="99134" y="346190"/>
                </a:lnTo>
                <a:lnTo>
                  <a:pt x="92759" y="347951"/>
                </a:lnTo>
                <a:lnTo>
                  <a:pt x="86605" y="349125"/>
                </a:lnTo>
                <a:lnTo>
                  <a:pt x="80596" y="349907"/>
                </a:lnTo>
                <a:lnTo>
                  <a:pt x="74686" y="350429"/>
                </a:lnTo>
                <a:lnTo>
                  <a:pt x="68840" y="350777"/>
                </a:lnTo>
                <a:lnTo>
                  <a:pt x="63039" y="351008"/>
                </a:lnTo>
                <a:lnTo>
                  <a:pt x="48972" y="351266"/>
                </a:lnTo>
                <a:lnTo>
                  <a:pt x="41221" y="351335"/>
                </a:lnTo>
                <a:lnTo>
                  <a:pt x="33195" y="350428"/>
                </a:lnTo>
                <a:lnTo>
                  <a:pt x="24988" y="348871"/>
                </a:lnTo>
                <a:lnTo>
                  <a:pt x="0" y="3429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60"/>
          <p:cNvSpPr/>
          <p:nvPr/>
        </p:nvSpPr>
        <p:spPr>
          <a:xfrm>
            <a:off x="2634614" y="3977747"/>
            <a:ext cx="137162" cy="25611"/>
          </a:xfrm>
          <a:custGeom>
            <a:avLst/>
            <a:gdLst/>
            <a:ahLst/>
            <a:cxnLst/>
            <a:rect l="0" t="0" r="0" b="0"/>
            <a:pathLst>
              <a:path w="137162" h="25611">
                <a:moveTo>
                  <a:pt x="0" y="25610"/>
                </a:moveTo>
                <a:lnTo>
                  <a:pt x="9102" y="21059"/>
                </a:lnTo>
                <a:lnTo>
                  <a:pt x="12736" y="19719"/>
                </a:lnTo>
                <a:lnTo>
                  <a:pt x="16111" y="18825"/>
                </a:lnTo>
                <a:lnTo>
                  <a:pt x="19313" y="18229"/>
                </a:lnTo>
                <a:lnTo>
                  <a:pt x="23353" y="17832"/>
                </a:lnTo>
                <a:lnTo>
                  <a:pt x="27951" y="17567"/>
                </a:lnTo>
                <a:lnTo>
                  <a:pt x="32922" y="17391"/>
                </a:lnTo>
                <a:lnTo>
                  <a:pt x="38141" y="16320"/>
                </a:lnTo>
                <a:lnTo>
                  <a:pt x="43525" y="14655"/>
                </a:lnTo>
                <a:lnTo>
                  <a:pt x="49019" y="12591"/>
                </a:lnTo>
                <a:lnTo>
                  <a:pt x="54587" y="11216"/>
                </a:lnTo>
                <a:lnTo>
                  <a:pt x="60204" y="10299"/>
                </a:lnTo>
                <a:lnTo>
                  <a:pt x="65854" y="9687"/>
                </a:lnTo>
                <a:lnTo>
                  <a:pt x="71525" y="9280"/>
                </a:lnTo>
                <a:lnTo>
                  <a:pt x="77211" y="9008"/>
                </a:lnTo>
                <a:lnTo>
                  <a:pt x="82907" y="8827"/>
                </a:lnTo>
                <a:lnTo>
                  <a:pt x="88609" y="7754"/>
                </a:lnTo>
                <a:lnTo>
                  <a:pt x="94315" y="6086"/>
                </a:lnTo>
                <a:lnTo>
                  <a:pt x="100024" y="4021"/>
                </a:lnTo>
                <a:lnTo>
                  <a:pt x="104783" y="2645"/>
                </a:lnTo>
                <a:lnTo>
                  <a:pt x="108908" y="1728"/>
                </a:lnTo>
                <a:lnTo>
                  <a:pt x="112610" y="1116"/>
                </a:lnTo>
                <a:lnTo>
                  <a:pt x="116031" y="708"/>
                </a:lnTo>
                <a:lnTo>
                  <a:pt x="119264" y="436"/>
                </a:lnTo>
                <a:lnTo>
                  <a:pt x="122372" y="255"/>
                </a:lnTo>
                <a:lnTo>
                  <a:pt x="128365" y="54"/>
                </a:lnTo>
                <a:lnTo>
                  <a:pt x="131297" y="0"/>
                </a:lnTo>
                <a:lnTo>
                  <a:pt x="133251" y="917"/>
                </a:lnTo>
                <a:lnTo>
                  <a:pt x="134554" y="2480"/>
                </a:lnTo>
                <a:lnTo>
                  <a:pt x="137161" y="84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61"/>
          <p:cNvSpPr/>
          <p:nvPr/>
        </p:nvSpPr>
        <p:spPr>
          <a:xfrm>
            <a:off x="2600325" y="4037647"/>
            <a:ext cx="214313" cy="51436"/>
          </a:xfrm>
          <a:custGeom>
            <a:avLst/>
            <a:gdLst/>
            <a:ahLst/>
            <a:cxnLst/>
            <a:rect l="0" t="0" r="0" b="0"/>
            <a:pathLst>
              <a:path w="214313" h="51436">
                <a:moveTo>
                  <a:pt x="0" y="51435"/>
                </a:moveTo>
                <a:lnTo>
                  <a:pt x="9101" y="46884"/>
                </a:lnTo>
                <a:lnTo>
                  <a:pt x="15592" y="44591"/>
                </a:lnTo>
                <a:lnTo>
                  <a:pt x="23730" y="42110"/>
                </a:lnTo>
                <a:lnTo>
                  <a:pt x="32965" y="39504"/>
                </a:lnTo>
                <a:lnTo>
                  <a:pt x="41026" y="37766"/>
                </a:lnTo>
                <a:lnTo>
                  <a:pt x="48305" y="36607"/>
                </a:lnTo>
                <a:lnTo>
                  <a:pt x="55064" y="35835"/>
                </a:lnTo>
                <a:lnTo>
                  <a:pt x="61474" y="34368"/>
                </a:lnTo>
                <a:lnTo>
                  <a:pt x="67653" y="32437"/>
                </a:lnTo>
                <a:lnTo>
                  <a:pt x="73676" y="30197"/>
                </a:lnTo>
                <a:lnTo>
                  <a:pt x="109460" y="17943"/>
                </a:lnTo>
                <a:lnTo>
                  <a:pt x="122503" y="13867"/>
                </a:lnTo>
                <a:lnTo>
                  <a:pt x="147155" y="6798"/>
                </a:lnTo>
                <a:lnTo>
                  <a:pt x="157158" y="4532"/>
                </a:lnTo>
                <a:lnTo>
                  <a:pt x="165732" y="3021"/>
                </a:lnTo>
                <a:lnTo>
                  <a:pt x="173353" y="2014"/>
                </a:lnTo>
                <a:lnTo>
                  <a:pt x="181291" y="1343"/>
                </a:lnTo>
                <a:lnTo>
                  <a:pt x="189440" y="895"/>
                </a:lnTo>
                <a:lnTo>
                  <a:pt x="21431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62"/>
          <p:cNvSpPr/>
          <p:nvPr/>
        </p:nvSpPr>
        <p:spPr>
          <a:xfrm>
            <a:off x="3380422" y="3892078"/>
            <a:ext cx="25602" cy="42700"/>
          </a:xfrm>
          <a:custGeom>
            <a:avLst/>
            <a:gdLst/>
            <a:ahLst/>
            <a:cxnLst/>
            <a:rect l="0" t="0" r="0" b="0"/>
            <a:pathLst>
              <a:path w="25602" h="42700">
                <a:moveTo>
                  <a:pt x="0" y="42699"/>
                </a:moveTo>
                <a:lnTo>
                  <a:pt x="0" y="29047"/>
                </a:lnTo>
                <a:lnTo>
                  <a:pt x="953" y="24072"/>
                </a:lnTo>
                <a:lnTo>
                  <a:pt x="2540" y="19804"/>
                </a:lnTo>
                <a:lnTo>
                  <a:pt x="4551" y="16005"/>
                </a:lnTo>
                <a:lnTo>
                  <a:pt x="6844" y="12521"/>
                </a:lnTo>
                <a:lnTo>
                  <a:pt x="9325" y="9245"/>
                </a:lnTo>
                <a:lnTo>
                  <a:pt x="15600" y="1695"/>
                </a:lnTo>
                <a:lnTo>
                  <a:pt x="17068" y="1076"/>
                </a:lnTo>
                <a:lnTo>
                  <a:pt x="18998" y="663"/>
                </a:lnTo>
                <a:lnTo>
                  <a:pt x="24390" y="0"/>
                </a:lnTo>
                <a:lnTo>
                  <a:pt x="24833" y="898"/>
                </a:lnTo>
                <a:lnTo>
                  <a:pt x="25127" y="2449"/>
                </a:lnTo>
                <a:lnTo>
                  <a:pt x="25324" y="4436"/>
                </a:lnTo>
                <a:lnTo>
                  <a:pt x="25455" y="6713"/>
                </a:lnTo>
                <a:lnTo>
                  <a:pt x="25601" y="11783"/>
                </a:lnTo>
                <a:lnTo>
                  <a:pt x="24687" y="14468"/>
                </a:lnTo>
                <a:lnTo>
                  <a:pt x="23126" y="17211"/>
                </a:lnTo>
                <a:lnTo>
                  <a:pt x="21132" y="19992"/>
                </a:lnTo>
                <a:lnTo>
                  <a:pt x="19803" y="22798"/>
                </a:lnTo>
                <a:lnTo>
                  <a:pt x="18917" y="25622"/>
                </a:lnTo>
                <a:lnTo>
                  <a:pt x="17145" y="3412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63"/>
          <p:cNvSpPr/>
          <p:nvPr/>
        </p:nvSpPr>
        <p:spPr>
          <a:xfrm>
            <a:off x="3375483" y="4025020"/>
            <a:ext cx="47199" cy="45132"/>
          </a:xfrm>
          <a:custGeom>
            <a:avLst/>
            <a:gdLst/>
            <a:ahLst/>
            <a:cxnLst/>
            <a:rect l="0" t="0" r="0" b="0"/>
            <a:pathLst>
              <a:path w="47199" h="45132">
                <a:moveTo>
                  <a:pt x="4939" y="29772"/>
                </a:moveTo>
                <a:lnTo>
                  <a:pt x="388" y="29772"/>
                </a:lnTo>
                <a:lnTo>
                  <a:pt x="0" y="28820"/>
                </a:lnTo>
                <a:lnTo>
                  <a:pt x="694" y="27232"/>
                </a:lnTo>
                <a:lnTo>
                  <a:pt x="2109" y="25221"/>
                </a:lnTo>
                <a:lnTo>
                  <a:pt x="3053" y="22928"/>
                </a:lnTo>
                <a:lnTo>
                  <a:pt x="3682" y="20447"/>
                </a:lnTo>
                <a:lnTo>
                  <a:pt x="4101" y="17840"/>
                </a:lnTo>
                <a:lnTo>
                  <a:pt x="5333" y="16103"/>
                </a:lnTo>
                <a:lnTo>
                  <a:pt x="7107" y="14944"/>
                </a:lnTo>
                <a:lnTo>
                  <a:pt x="9241" y="14172"/>
                </a:lnTo>
                <a:lnTo>
                  <a:pt x="11617" y="12704"/>
                </a:lnTo>
                <a:lnTo>
                  <a:pt x="14154" y="10773"/>
                </a:lnTo>
                <a:lnTo>
                  <a:pt x="16797" y="8534"/>
                </a:lnTo>
                <a:lnTo>
                  <a:pt x="20465" y="6088"/>
                </a:lnTo>
                <a:lnTo>
                  <a:pt x="24814" y="3505"/>
                </a:lnTo>
                <a:lnTo>
                  <a:pt x="29620" y="831"/>
                </a:lnTo>
                <a:lnTo>
                  <a:pt x="33775" y="0"/>
                </a:lnTo>
                <a:lnTo>
                  <a:pt x="37498" y="399"/>
                </a:lnTo>
                <a:lnTo>
                  <a:pt x="45766" y="3332"/>
                </a:lnTo>
                <a:lnTo>
                  <a:pt x="46445" y="4526"/>
                </a:lnTo>
                <a:lnTo>
                  <a:pt x="46897" y="6274"/>
                </a:lnTo>
                <a:lnTo>
                  <a:pt x="47198" y="8391"/>
                </a:lnTo>
                <a:lnTo>
                  <a:pt x="46447" y="11708"/>
                </a:lnTo>
                <a:lnTo>
                  <a:pt x="44993" y="15824"/>
                </a:lnTo>
                <a:lnTo>
                  <a:pt x="43072" y="20474"/>
                </a:lnTo>
                <a:lnTo>
                  <a:pt x="40838" y="24526"/>
                </a:lnTo>
                <a:lnTo>
                  <a:pt x="38397" y="28180"/>
                </a:lnTo>
                <a:lnTo>
                  <a:pt x="35817" y="31568"/>
                </a:lnTo>
                <a:lnTo>
                  <a:pt x="33144" y="34779"/>
                </a:lnTo>
                <a:lnTo>
                  <a:pt x="30410" y="37873"/>
                </a:lnTo>
                <a:lnTo>
                  <a:pt x="23728" y="45131"/>
                </a:lnTo>
                <a:lnTo>
                  <a:pt x="23180" y="44774"/>
                </a:lnTo>
                <a:lnTo>
                  <a:pt x="22815" y="43583"/>
                </a:lnTo>
                <a:lnTo>
                  <a:pt x="22084" y="383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64"/>
          <p:cNvSpPr/>
          <p:nvPr/>
        </p:nvSpPr>
        <p:spPr>
          <a:xfrm>
            <a:off x="3500437" y="3798160"/>
            <a:ext cx="255721" cy="307941"/>
          </a:xfrm>
          <a:custGeom>
            <a:avLst/>
            <a:gdLst/>
            <a:ahLst/>
            <a:cxnLst/>
            <a:rect l="0" t="0" r="0" b="0"/>
            <a:pathLst>
              <a:path w="255721" h="307941">
                <a:moveTo>
                  <a:pt x="0" y="93755"/>
                </a:moveTo>
                <a:lnTo>
                  <a:pt x="4551" y="80102"/>
                </a:lnTo>
                <a:lnTo>
                  <a:pt x="9325" y="70859"/>
                </a:lnTo>
                <a:lnTo>
                  <a:pt x="14622" y="63576"/>
                </a:lnTo>
                <a:lnTo>
                  <a:pt x="20151" y="57165"/>
                </a:lnTo>
                <a:lnTo>
                  <a:pt x="24864" y="53169"/>
                </a:lnTo>
                <a:lnTo>
                  <a:pt x="30863" y="48600"/>
                </a:lnTo>
                <a:lnTo>
                  <a:pt x="37721" y="43649"/>
                </a:lnTo>
                <a:lnTo>
                  <a:pt x="46102" y="38443"/>
                </a:lnTo>
                <a:lnTo>
                  <a:pt x="55500" y="33068"/>
                </a:lnTo>
                <a:lnTo>
                  <a:pt x="65575" y="27579"/>
                </a:lnTo>
                <a:lnTo>
                  <a:pt x="75149" y="22968"/>
                </a:lnTo>
                <a:lnTo>
                  <a:pt x="84390" y="18941"/>
                </a:lnTo>
                <a:lnTo>
                  <a:pt x="93407" y="15304"/>
                </a:lnTo>
                <a:lnTo>
                  <a:pt x="103229" y="11927"/>
                </a:lnTo>
                <a:lnTo>
                  <a:pt x="113586" y="8723"/>
                </a:lnTo>
                <a:lnTo>
                  <a:pt x="124302" y="5634"/>
                </a:lnTo>
                <a:lnTo>
                  <a:pt x="133350" y="3575"/>
                </a:lnTo>
                <a:lnTo>
                  <a:pt x="141288" y="2202"/>
                </a:lnTo>
                <a:lnTo>
                  <a:pt x="148484" y="1287"/>
                </a:lnTo>
                <a:lnTo>
                  <a:pt x="155187" y="677"/>
                </a:lnTo>
                <a:lnTo>
                  <a:pt x="161561" y="271"/>
                </a:lnTo>
                <a:lnTo>
                  <a:pt x="167715" y="0"/>
                </a:lnTo>
                <a:lnTo>
                  <a:pt x="172770" y="771"/>
                </a:lnTo>
                <a:lnTo>
                  <a:pt x="177092" y="2238"/>
                </a:lnTo>
                <a:lnTo>
                  <a:pt x="180927" y="4169"/>
                </a:lnTo>
                <a:lnTo>
                  <a:pt x="183483" y="6408"/>
                </a:lnTo>
                <a:lnTo>
                  <a:pt x="185187" y="8854"/>
                </a:lnTo>
                <a:lnTo>
                  <a:pt x="186323" y="11436"/>
                </a:lnTo>
                <a:lnTo>
                  <a:pt x="192473" y="19622"/>
                </a:lnTo>
                <a:lnTo>
                  <a:pt x="193085" y="23378"/>
                </a:lnTo>
                <a:lnTo>
                  <a:pt x="191226" y="32631"/>
                </a:lnTo>
                <a:lnTo>
                  <a:pt x="188444" y="38718"/>
                </a:lnTo>
                <a:lnTo>
                  <a:pt x="184684" y="45634"/>
                </a:lnTo>
                <a:lnTo>
                  <a:pt x="180273" y="53101"/>
                </a:lnTo>
                <a:lnTo>
                  <a:pt x="173522" y="60937"/>
                </a:lnTo>
                <a:lnTo>
                  <a:pt x="165211" y="69019"/>
                </a:lnTo>
                <a:lnTo>
                  <a:pt x="155861" y="77265"/>
                </a:lnTo>
                <a:lnTo>
                  <a:pt x="145817" y="86571"/>
                </a:lnTo>
                <a:lnTo>
                  <a:pt x="124498" y="107072"/>
                </a:lnTo>
                <a:lnTo>
                  <a:pt x="116336" y="114063"/>
                </a:lnTo>
                <a:lnTo>
                  <a:pt x="109943" y="118723"/>
                </a:lnTo>
                <a:lnTo>
                  <a:pt x="104727" y="121830"/>
                </a:lnTo>
                <a:lnTo>
                  <a:pt x="100298" y="124854"/>
                </a:lnTo>
                <a:lnTo>
                  <a:pt x="92837" y="130754"/>
                </a:lnTo>
                <a:lnTo>
                  <a:pt x="90467" y="131756"/>
                </a:lnTo>
                <a:lnTo>
                  <a:pt x="88886" y="131471"/>
                </a:lnTo>
                <a:lnTo>
                  <a:pt x="87833" y="130329"/>
                </a:lnTo>
                <a:lnTo>
                  <a:pt x="89035" y="129568"/>
                </a:lnTo>
                <a:lnTo>
                  <a:pt x="95451" y="128722"/>
                </a:lnTo>
                <a:lnTo>
                  <a:pt x="98877" y="127543"/>
                </a:lnTo>
                <a:lnTo>
                  <a:pt x="105223" y="123694"/>
                </a:lnTo>
                <a:lnTo>
                  <a:pt x="111106" y="121334"/>
                </a:lnTo>
                <a:lnTo>
                  <a:pt x="118838" y="118809"/>
                </a:lnTo>
                <a:lnTo>
                  <a:pt x="127803" y="116172"/>
                </a:lnTo>
                <a:lnTo>
                  <a:pt x="135684" y="114415"/>
                </a:lnTo>
                <a:lnTo>
                  <a:pt x="142844" y="113243"/>
                </a:lnTo>
                <a:lnTo>
                  <a:pt x="149521" y="112462"/>
                </a:lnTo>
                <a:lnTo>
                  <a:pt x="155879" y="111941"/>
                </a:lnTo>
                <a:lnTo>
                  <a:pt x="162022" y="111594"/>
                </a:lnTo>
                <a:lnTo>
                  <a:pt x="173927" y="111208"/>
                </a:lnTo>
                <a:lnTo>
                  <a:pt x="185569" y="111037"/>
                </a:lnTo>
                <a:lnTo>
                  <a:pt x="190388" y="111943"/>
                </a:lnTo>
                <a:lnTo>
                  <a:pt x="198281" y="115491"/>
                </a:lnTo>
                <a:lnTo>
                  <a:pt x="202673" y="116818"/>
                </a:lnTo>
                <a:lnTo>
                  <a:pt x="207505" y="117703"/>
                </a:lnTo>
                <a:lnTo>
                  <a:pt x="212632" y="118293"/>
                </a:lnTo>
                <a:lnTo>
                  <a:pt x="217002" y="119638"/>
                </a:lnTo>
                <a:lnTo>
                  <a:pt x="224398" y="123673"/>
                </a:lnTo>
                <a:lnTo>
                  <a:pt x="228656" y="126083"/>
                </a:lnTo>
                <a:lnTo>
                  <a:pt x="238467" y="131300"/>
                </a:lnTo>
                <a:lnTo>
                  <a:pt x="241846" y="134025"/>
                </a:lnTo>
                <a:lnTo>
                  <a:pt x="244098" y="136794"/>
                </a:lnTo>
                <a:lnTo>
                  <a:pt x="247553" y="144316"/>
                </a:lnTo>
                <a:lnTo>
                  <a:pt x="249808" y="150322"/>
                </a:lnTo>
                <a:lnTo>
                  <a:pt x="252263" y="157184"/>
                </a:lnTo>
                <a:lnTo>
                  <a:pt x="253901" y="164616"/>
                </a:lnTo>
                <a:lnTo>
                  <a:pt x="254992" y="172428"/>
                </a:lnTo>
                <a:lnTo>
                  <a:pt x="255720" y="180494"/>
                </a:lnTo>
                <a:lnTo>
                  <a:pt x="255253" y="187776"/>
                </a:lnTo>
                <a:lnTo>
                  <a:pt x="253988" y="194535"/>
                </a:lnTo>
                <a:lnTo>
                  <a:pt x="252193" y="200947"/>
                </a:lnTo>
                <a:lnTo>
                  <a:pt x="249091" y="207126"/>
                </a:lnTo>
                <a:lnTo>
                  <a:pt x="245118" y="213150"/>
                </a:lnTo>
                <a:lnTo>
                  <a:pt x="240565" y="219072"/>
                </a:lnTo>
                <a:lnTo>
                  <a:pt x="235624" y="224925"/>
                </a:lnTo>
                <a:lnTo>
                  <a:pt x="230425" y="230731"/>
                </a:lnTo>
                <a:lnTo>
                  <a:pt x="219569" y="242263"/>
                </a:lnTo>
                <a:lnTo>
                  <a:pt x="208394" y="253738"/>
                </a:lnTo>
                <a:lnTo>
                  <a:pt x="202747" y="258513"/>
                </a:lnTo>
                <a:lnTo>
                  <a:pt x="197077" y="262649"/>
                </a:lnTo>
                <a:lnTo>
                  <a:pt x="191392" y="266358"/>
                </a:lnTo>
                <a:lnTo>
                  <a:pt x="185697" y="269783"/>
                </a:lnTo>
                <a:lnTo>
                  <a:pt x="179996" y="273020"/>
                </a:lnTo>
                <a:lnTo>
                  <a:pt x="174289" y="276130"/>
                </a:lnTo>
                <a:lnTo>
                  <a:pt x="168580" y="280108"/>
                </a:lnTo>
                <a:lnTo>
                  <a:pt x="162870" y="284665"/>
                </a:lnTo>
                <a:lnTo>
                  <a:pt x="157157" y="289608"/>
                </a:lnTo>
                <a:lnTo>
                  <a:pt x="151444" y="292904"/>
                </a:lnTo>
                <a:lnTo>
                  <a:pt x="145730" y="295101"/>
                </a:lnTo>
                <a:lnTo>
                  <a:pt x="113770" y="303178"/>
                </a:lnTo>
                <a:lnTo>
                  <a:pt x="106327" y="304807"/>
                </a:lnTo>
                <a:lnTo>
                  <a:pt x="100412" y="305894"/>
                </a:lnTo>
                <a:lnTo>
                  <a:pt x="95517" y="306618"/>
                </a:lnTo>
                <a:lnTo>
                  <a:pt x="88443" y="307101"/>
                </a:lnTo>
                <a:lnTo>
                  <a:pt x="79917" y="307423"/>
                </a:lnTo>
                <a:lnTo>
                  <a:pt x="52510" y="307940"/>
                </a:lnTo>
                <a:lnTo>
                  <a:pt x="47389" y="307030"/>
                </a:lnTo>
                <a:lnTo>
                  <a:pt x="42070" y="305470"/>
                </a:lnTo>
                <a:lnTo>
                  <a:pt x="25717" y="29949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65"/>
          <p:cNvSpPr/>
          <p:nvPr/>
        </p:nvSpPr>
        <p:spPr>
          <a:xfrm>
            <a:off x="6287945" y="3731420"/>
            <a:ext cx="243211" cy="409098"/>
          </a:xfrm>
          <a:custGeom>
            <a:avLst/>
            <a:gdLst/>
            <a:ahLst/>
            <a:cxnLst/>
            <a:rect l="0" t="0" r="0" b="0"/>
            <a:pathLst>
              <a:path w="243211" h="409098">
                <a:moveTo>
                  <a:pt x="135714" y="14762"/>
                </a:moveTo>
                <a:lnTo>
                  <a:pt x="131164" y="5661"/>
                </a:lnTo>
                <a:lnTo>
                  <a:pt x="128871" y="2979"/>
                </a:lnTo>
                <a:lnTo>
                  <a:pt x="126390" y="1192"/>
                </a:lnTo>
                <a:lnTo>
                  <a:pt x="123783" y="0"/>
                </a:lnTo>
                <a:lnTo>
                  <a:pt x="121092" y="158"/>
                </a:lnTo>
                <a:lnTo>
                  <a:pt x="118347" y="1216"/>
                </a:lnTo>
                <a:lnTo>
                  <a:pt x="112755" y="4932"/>
                </a:lnTo>
                <a:lnTo>
                  <a:pt x="107096" y="9758"/>
                </a:lnTo>
                <a:lnTo>
                  <a:pt x="105205" y="12379"/>
                </a:lnTo>
                <a:lnTo>
                  <a:pt x="101592" y="20618"/>
                </a:lnTo>
                <a:lnTo>
                  <a:pt x="94913" y="29091"/>
                </a:lnTo>
                <a:lnTo>
                  <a:pt x="89640" y="34783"/>
                </a:lnTo>
                <a:lnTo>
                  <a:pt x="87854" y="38587"/>
                </a:lnTo>
                <a:lnTo>
                  <a:pt x="85868" y="47893"/>
                </a:lnTo>
                <a:lnTo>
                  <a:pt x="79905" y="58380"/>
                </a:lnTo>
                <a:lnTo>
                  <a:pt x="75648" y="63843"/>
                </a:lnTo>
                <a:lnTo>
                  <a:pt x="68379" y="74993"/>
                </a:lnTo>
                <a:lnTo>
                  <a:pt x="61972" y="87251"/>
                </a:lnTo>
                <a:lnTo>
                  <a:pt x="58931" y="94521"/>
                </a:lnTo>
                <a:lnTo>
                  <a:pt x="55951" y="102225"/>
                </a:lnTo>
                <a:lnTo>
                  <a:pt x="53011" y="109266"/>
                </a:lnTo>
                <a:lnTo>
                  <a:pt x="50099" y="115864"/>
                </a:lnTo>
                <a:lnTo>
                  <a:pt x="44323" y="128276"/>
                </a:lnTo>
                <a:lnTo>
                  <a:pt x="38581" y="140143"/>
                </a:lnTo>
                <a:lnTo>
                  <a:pt x="35717" y="146927"/>
                </a:lnTo>
                <a:lnTo>
                  <a:pt x="32854" y="154307"/>
                </a:lnTo>
                <a:lnTo>
                  <a:pt x="29993" y="162084"/>
                </a:lnTo>
                <a:lnTo>
                  <a:pt x="26181" y="170127"/>
                </a:lnTo>
                <a:lnTo>
                  <a:pt x="21735" y="178346"/>
                </a:lnTo>
                <a:lnTo>
                  <a:pt x="16866" y="186683"/>
                </a:lnTo>
                <a:lnTo>
                  <a:pt x="13620" y="194146"/>
                </a:lnTo>
                <a:lnTo>
                  <a:pt x="11456" y="201026"/>
                </a:lnTo>
                <a:lnTo>
                  <a:pt x="8098" y="216609"/>
                </a:lnTo>
                <a:lnTo>
                  <a:pt x="3431" y="239409"/>
                </a:lnTo>
                <a:lnTo>
                  <a:pt x="1806" y="251204"/>
                </a:lnTo>
                <a:lnTo>
                  <a:pt x="722" y="262878"/>
                </a:lnTo>
                <a:lnTo>
                  <a:pt x="0" y="274470"/>
                </a:lnTo>
                <a:lnTo>
                  <a:pt x="471" y="285056"/>
                </a:lnTo>
                <a:lnTo>
                  <a:pt x="1737" y="294971"/>
                </a:lnTo>
                <a:lnTo>
                  <a:pt x="3534" y="304438"/>
                </a:lnTo>
                <a:lnTo>
                  <a:pt x="5684" y="312654"/>
                </a:lnTo>
                <a:lnTo>
                  <a:pt x="8070" y="320037"/>
                </a:lnTo>
                <a:lnTo>
                  <a:pt x="13261" y="332367"/>
                </a:lnTo>
                <a:lnTo>
                  <a:pt x="18744" y="341022"/>
                </a:lnTo>
                <a:lnTo>
                  <a:pt x="31736" y="360352"/>
                </a:lnTo>
                <a:lnTo>
                  <a:pt x="36868" y="367075"/>
                </a:lnTo>
                <a:lnTo>
                  <a:pt x="42194" y="373463"/>
                </a:lnTo>
                <a:lnTo>
                  <a:pt x="47650" y="379626"/>
                </a:lnTo>
                <a:lnTo>
                  <a:pt x="54145" y="384687"/>
                </a:lnTo>
                <a:lnTo>
                  <a:pt x="61332" y="389014"/>
                </a:lnTo>
                <a:lnTo>
                  <a:pt x="68982" y="392851"/>
                </a:lnTo>
                <a:lnTo>
                  <a:pt x="76938" y="396361"/>
                </a:lnTo>
                <a:lnTo>
                  <a:pt x="85100" y="399654"/>
                </a:lnTo>
                <a:lnTo>
                  <a:pt x="93399" y="402802"/>
                </a:lnTo>
                <a:lnTo>
                  <a:pt x="100837" y="404900"/>
                </a:lnTo>
                <a:lnTo>
                  <a:pt x="107701" y="406299"/>
                </a:lnTo>
                <a:lnTo>
                  <a:pt x="114181" y="407232"/>
                </a:lnTo>
                <a:lnTo>
                  <a:pt x="121359" y="407854"/>
                </a:lnTo>
                <a:lnTo>
                  <a:pt x="129002" y="408268"/>
                </a:lnTo>
                <a:lnTo>
                  <a:pt x="136954" y="408545"/>
                </a:lnTo>
                <a:lnTo>
                  <a:pt x="144161" y="407776"/>
                </a:lnTo>
                <a:lnTo>
                  <a:pt x="150871" y="406312"/>
                </a:lnTo>
                <a:lnTo>
                  <a:pt x="157248" y="404382"/>
                </a:lnTo>
                <a:lnTo>
                  <a:pt x="163406" y="402144"/>
                </a:lnTo>
                <a:lnTo>
                  <a:pt x="169415" y="399699"/>
                </a:lnTo>
                <a:lnTo>
                  <a:pt x="175327" y="397117"/>
                </a:lnTo>
                <a:lnTo>
                  <a:pt x="180220" y="394443"/>
                </a:lnTo>
                <a:lnTo>
                  <a:pt x="184435" y="391708"/>
                </a:lnTo>
                <a:lnTo>
                  <a:pt x="191658" y="386128"/>
                </a:lnTo>
                <a:lnTo>
                  <a:pt x="198043" y="380474"/>
                </a:lnTo>
                <a:lnTo>
                  <a:pt x="204056" y="372246"/>
                </a:lnTo>
                <a:lnTo>
                  <a:pt x="209904" y="362239"/>
                </a:lnTo>
                <a:lnTo>
                  <a:pt x="215677" y="351441"/>
                </a:lnTo>
                <a:lnTo>
                  <a:pt x="218879" y="342832"/>
                </a:lnTo>
                <a:lnTo>
                  <a:pt x="221254" y="334879"/>
                </a:lnTo>
                <a:lnTo>
                  <a:pt x="225485" y="324994"/>
                </a:lnTo>
                <a:lnTo>
                  <a:pt x="230540" y="314250"/>
                </a:lnTo>
                <a:lnTo>
                  <a:pt x="235009" y="303125"/>
                </a:lnTo>
                <a:lnTo>
                  <a:pt x="238478" y="285200"/>
                </a:lnTo>
                <a:lnTo>
                  <a:pt x="240418" y="277922"/>
                </a:lnTo>
                <a:lnTo>
                  <a:pt x="242664" y="270212"/>
                </a:lnTo>
                <a:lnTo>
                  <a:pt x="243210" y="264119"/>
                </a:lnTo>
                <a:lnTo>
                  <a:pt x="242621" y="259105"/>
                </a:lnTo>
                <a:lnTo>
                  <a:pt x="241275" y="254810"/>
                </a:lnTo>
                <a:lnTo>
                  <a:pt x="237241" y="247497"/>
                </a:lnTo>
                <a:lnTo>
                  <a:pt x="234831" y="244214"/>
                </a:lnTo>
                <a:lnTo>
                  <a:pt x="231319" y="241073"/>
                </a:lnTo>
                <a:lnTo>
                  <a:pt x="227074" y="238026"/>
                </a:lnTo>
                <a:lnTo>
                  <a:pt x="222338" y="235042"/>
                </a:lnTo>
                <a:lnTo>
                  <a:pt x="218229" y="233053"/>
                </a:lnTo>
                <a:lnTo>
                  <a:pt x="211123" y="230843"/>
                </a:lnTo>
                <a:lnTo>
                  <a:pt x="204789" y="229861"/>
                </a:lnTo>
                <a:lnTo>
                  <a:pt x="201767" y="229599"/>
                </a:lnTo>
                <a:lnTo>
                  <a:pt x="196895" y="231329"/>
                </a:lnTo>
                <a:lnTo>
                  <a:pt x="190789" y="234388"/>
                </a:lnTo>
                <a:lnTo>
                  <a:pt x="183861" y="238331"/>
                </a:lnTo>
                <a:lnTo>
                  <a:pt x="178290" y="241913"/>
                </a:lnTo>
                <a:lnTo>
                  <a:pt x="173623" y="245254"/>
                </a:lnTo>
                <a:lnTo>
                  <a:pt x="169559" y="248433"/>
                </a:lnTo>
                <a:lnTo>
                  <a:pt x="164946" y="251505"/>
                </a:lnTo>
                <a:lnTo>
                  <a:pt x="159964" y="254506"/>
                </a:lnTo>
                <a:lnTo>
                  <a:pt x="154738" y="257459"/>
                </a:lnTo>
                <a:lnTo>
                  <a:pt x="147445" y="265143"/>
                </a:lnTo>
                <a:lnTo>
                  <a:pt x="138772" y="275980"/>
                </a:lnTo>
                <a:lnTo>
                  <a:pt x="129181" y="288920"/>
                </a:lnTo>
                <a:lnTo>
                  <a:pt x="121833" y="298499"/>
                </a:lnTo>
                <a:lnTo>
                  <a:pt x="115983" y="305838"/>
                </a:lnTo>
                <a:lnTo>
                  <a:pt x="111130" y="311682"/>
                </a:lnTo>
                <a:lnTo>
                  <a:pt x="106942" y="317484"/>
                </a:lnTo>
                <a:lnTo>
                  <a:pt x="99749" y="329010"/>
                </a:lnTo>
                <a:lnTo>
                  <a:pt x="95918" y="337943"/>
                </a:lnTo>
                <a:lnTo>
                  <a:pt x="94896" y="341658"/>
                </a:lnTo>
                <a:lnTo>
                  <a:pt x="91221" y="348327"/>
                </a:lnTo>
                <a:lnTo>
                  <a:pt x="88907" y="351438"/>
                </a:lnTo>
                <a:lnTo>
                  <a:pt x="86336" y="357436"/>
                </a:lnTo>
                <a:lnTo>
                  <a:pt x="85651" y="360369"/>
                </a:lnTo>
                <a:lnTo>
                  <a:pt x="86146" y="363276"/>
                </a:lnTo>
                <a:lnTo>
                  <a:pt x="91245" y="374787"/>
                </a:lnTo>
                <a:lnTo>
                  <a:pt x="92376" y="385914"/>
                </a:lnTo>
                <a:lnTo>
                  <a:pt x="92534" y="390784"/>
                </a:lnTo>
                <a:lnTo>
                  <a:pt x="93593" y="394983"/>
                </a:lnTo>
                <a:lnTo>
                  <a:pt x="97309" y="402189"/>
                </a:lnTo>
                <a:lnTo>
                  <a:pt x="99633" y="404492"/>
                </a:lnTo>
                <a:lnTo>
                  <a:pt x="102135" y="406027"/>
                </a:lnTo>
                <a:lnTo>
                  <a:pt x="107455" y="407733"/>
                </a:lnTo>
                <a:lnTo>
                  <a:pt x="112995" y="408491"/>
                </a:lnTo>
                <a:lnTo>
                  <a:pt x="118632" y="408828"/>
                </a:lnTo>
                <a:lnTo>
                  <a:pt x="127142" y="40909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66"/>
          <p:cNvSpPr/>
          <p:nvPr/>
        </p:nvSpPr>
        <p:spPr>
          <a:xfrm>
            <a:off x="6675896" y="3831907"/>
            <a:ext cx="39230" cy="42864"/>
          </a:xfrm>
          <a:custGeom>
            <a:avLst/>
            <a:gdLst/>
            <a:ahLst/>
            <a:cxnLst/>
            <a:rect l="0" t="0" r="0" b="0"/>
            <a:pathLst>
              <a:path w="39230" h="42864">
                <a:moveTo>
                  <a:pt x="4938" y="42863"/>
                </a:moveTo>
                <a:lnTo>
                  <a:pt x="388" y="38312"/>
                </a:lnTo>
                <a:lnTo>
                  <a:pt x="0" y="36019"/>
                </a:lnTo>
                <a:lnTo>
                  <a:pt x="694" y="33538"/>
                </a:lnTo>
                <a:lnTo>
                  <a:pt x="2109" y="30931"/>
                </a:lnTo>
                <a:lnTo>
                  <a:pt x="4004" y="29193"/>
                </a:lnTo>
                <a:lnTo>
                  <a:pt x="6221" y="28035"/>
                </a:lnTo>
                <a:lnTo>
                  <a:pt x="8651" y="27262"/>
                </a:lnTo>
                <a:lnTo>
                  <a:pt x="10271" y="25795"/>
                </a:lnTo>
                <a:lnTo>
                  <a:pt x="11351" y="23864"/>
                </a:lnTo>
                <a:lnTo>
                  <a:pt x="12071" y="21624"/>
                </a:lnTo>
                <a:lnTo>
                  <a:pt x="14456" y="18226"/>
                </a:lnTo>
                <a:lnTo>
                  <a:pt x="17951" y="14056"/>
                </a:lnTo>
                <a:lnTo>
                  <a:pt x="28147" y="2777"/>
                </a:lnTo>
                <a:lnTo>
                  <a:pt x="29935" y="1851"/>
                </a:lnTo>
                <a:lnTo>
                  <a:pt x="32081" y="1234"/>
                </a:lnTo>
                <a:lnTo>
                  <a:pt x="3922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67"/>
          <p:cNvSpPr/>
          <p:nvPr/>
        </p:nvSpPr>
        <p:spPr>
          <a:xfrm>
            <a:off x="6740842" y="3930182"/>
            <a:ext cx="34143" cy="56031"/>
          </a:xfrm>
          <a:custGeom>
            <a:avLst/>
            <a:gdLst/>
            <a:ahLst/>
            <a:cxnLst/>
            <a:rect l="0" t="0" r="0" b="0"/>
            <a:pathLst>
              <a:path w="34143" h="56031">
                <a:moveTo>
                  <a:pt x="0" y="56030"/>
                </a:moveTo>
                <a:lnTo>
                  <a:pt x="0" y="42378"/>
                </a:lnTo>
                <a:lnTo>
                  <a:pt x="953" y="37404"/>
                </a:lnTo>
                <a:lnTo>
                  <a:pt x="2540" y="33135"/>
                </a:lnTo>
                <a:lnTo>
                  <a:pt x="4551" y="29337"/>
                </a:lnTo>
                <a:lnTo>
                  <a:pt x="6844" y="25852"/>
                </a:lnTo>
                <a:lnTo>
                  <a:pt x="9325" y="22577"/>
                </a:lnTo>
                <a:lnTo>
                  <a:pt x="11931" y="19440"/>
                </a:lnTo>
                <a:lnTo>
                  <a:pt x="14622" y="16397"/>
                </a:lnTo>
                <a:lnTo>
                  <a:pt x="20152" y="10475"/>
                </a:lnTo>
                <a:lnTo>
                  <a:pt x="22959" y="8515"/>
                </a:lnTo>
                <a:lnTo>
                  <a:pt x="25784" y="7209"/>
                </a:lnTo>
                <a:lnTo>
                  <a:pt x="28619" y="6337"/>
                </a:lnTo>
                <a:lnTo>
                  <a:pt x="30509" y="4804"/>
                </a:lnTo>
                <a:lnTo>
                  <a:pt x="31770" y="2829"/>
                </a:lnTo>
                <a:lnTo>
                  <a:pt x="32610" y="561"/>
                </a:lnTo>
                <a:lnTo>
                  <a:pt x="33170" y="0"/>
                </a:lnTo>
                <a:lnTo>
                  <a:pt x="33543" y="580"/>
                </a:lnTo>
                <a:lnTo>
                  <a:pt x="33792" y="1918"/>
                </a:lnTo>
                <a:lnTo>
                  <a:pt x="33958" y="3763"/>
                </a:lnTo>
                <a:lnTo>
                  <a:pt x="34069" y="5945"/>
                </a:lnTo>
                <a:lnTo>
                  <a:pt x="34142" y="8353"/>
                </a:lnTo>
                <a:lnTo>
                  <a:pt x="33239" y="10910"/>
                </a:lnTo>
                <a:lnTo>
                  <a:pt x="31684" y="13567"/>
                </a:lnTo>
                <a:lnTo>
                  <a:pt x="29695" y="16292"/>
                </a:lnTo>
                <a:lnTo>
                  <a:pt x="27417" y="19061"/>
                </a:lnTo>
                <a:lnTo>
                  <a:pt x="24946" y="21858"/>
                </a:lnTo>
                <a:lnTo>
                  <a:pt x="17145" y="3031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68"/>
          <p:cNvSpPr/>
          <p:nvPr/>
        </p:nvSpPr>
        <p:spPr>
          <a:xfrm>
            <a:off x="6922214" y="3746182"/>
            <a:ext cx="219635" cy="325756"/>
          </a:xfrm>
          <a:custGeom>
            <a:avLst/>
            <a:gdLst/>
            <a:ahLst/>
            <a:cxnLst/>
            <a:rect l="0" t="0" r="0" b="0"/>
            <a:pathLst>
              <a:path w="219635" h="325756">
                <a:moveTo>
                  <a:pt x="58658" y="0"/>
                </a:moveTo>
                <a:lnTo>
                  <a:pt x="58658" y="4551"/>
                </a:lnTo>
                <a:lnTo>
                  <a:pt x="56118" y="14405"/>
                </a:lnTo>
                <a:lnTo>
                  <a:pt x="51814" y="28310"/>
                </a:lnTo>
                <a:lnTo>
                  <a:pt x="46727" y="44015"/>
                </a:lnTo>
                <a:lnTo>
                  <a:pt x="43084" y="53156"/>
                </a:lnTo>
                <a:lnTo>
                  <a:pt x="38751" y="63060"/>
                </a:lnTo>
                <a:lnTo>
                  <a:pt x="33956" y="73472"/>
                </a:lnTo>
                <a:lnTo>
                  <a:pt x="29808" y="84224"/>
                </a:lnTo>
                <a:lnTo>
                  <a:pt x="26089" y="95202"/>
                </a:lnTo>
                <a:lnTo>
                  <a:pt x="16305" y="126316"/>
                </a:lnTo>
                <a:lnTo>
                  <a:pt x="13278" y="135645"/>
                </a:lnTo>
                <a:lnTo>
                  <a:pt x="11260" y="143770"/>
                </a:lnTo>
                <a:lnTo>
                  <a:pt x="9914" y="151092"/>
                </a:lnTo>
                <a:lnTo>
                  <a:pt x="9017" y="157878"/>
                </a:lnTo>
                <a:lnTo>
                  <a:pt x="7466" y="164307"/>
                </a:lnTo>
                <a:lnTo>
                  <a:pt x="5480" y="170498"/>
                </a:lnTo>
                <a:lnTo>
                  <a:pt x="3204" y="176530"/>
                </a:lnTo>
                <a:lnTo>
                  <a:pt x="1686" y="184362"/>
                </a:lnTo>
                <a:lnTo>
                  <a:pt x="675" y="193393"/>
                </a:lnTo>
                <a:lnTo>
                  <a:pt x="0" y="203224"/>
                </a:lnTo>
                <a:lnTo>
                  <a:pt x="502" y="214540"/>
                </a:lnTo>
                <a:lnTo>
                  <a:pt x="1790" y="226847"/>
                </a:lnTo>
                <a:lnTo>
                  <a:pt x="3601" y="239814"/>
                </a:lnTo>
                <a:lnTo>
                  <a:pt x="4808" y="250363"/>
                </a:lnTo>
                <a:lnTo>
                  <a:pt x="5613" y="259301"/>
                </a:lnTo>
                <a:lnTo>
                  <a:pt x="6150" y="267165"/>
                </a:lnTo>
                <a:lnTo>
                  <a:pt x="7460" y="273360"/>
                </a:lnTo>
                <a:lnTo>
                  <a:pt x="11456" y="282784"/>
                </a:lnTo>
                <a:lnTo>
                  <a:pt x="16407" y="290147"/>
                </a:lnTo>
                <a:lnTo>
                  <a:pt x="21783" y="296594"/>
                </a:lnTo>
                <a:lnTo>
                  <a:pt x="27347" y="302635"/>
                </a:lnTo>
                <a:lnTo>
                  <a:pt x="30163" y="304626"/>
                </a:lnTo>
                <a:lnTo>
                  <a:pt x="35834" y="306840"/>
                </a:lnTo>
                <a:lnTo>
                  <a:pt x="41529" y="310363"/>
                </a:lnTo>
                <a:lnTo>
                  <a:pt x="44381" y="312636"/>
                </a:lnTo>
                <a:lnTo>
                  <a:pt x="47235" y="314152"/>
                </a:lnTo>
                <a:lnTo>
                  <a:pt x="56755" y="317237"/>
                </a:lnTo>
                <a:lnTo>
                  <a:pt x="61200" y="319124"/>
                </a:lnTo>
                <a:lnTo>
                  <a:pt x="66067" y="321334"/>
                </a:lnTo>
                <a:lnTo>
                  <a:pt x="71218" y="321856"/>
                </a:lnTo>
                <a:lnTo>
                  <a:pt x="76556" y="321250"/>
                </a:lnTo>
                <a:lnTo>
                  <a:pt x="82021" y="319895"/>
                </a:lnTo>
                <a:lnTo>
                  <a:pt x="87568" y="318991"/>
                </a:lnTo>
                <a:lnTo>
                  <a:pt x="93171" y="318388"/>
                </a:lnTo>
                <a:lnTo>
                  <a:pt x="98812" y="317986"/>
                </a:lnTo>
                <a:lnTo>
                  <a:pt x="104478" y="316766"/>
                </a:lnTo>
                <a:lnTo>
                  <a:pt x="110159" y="315000"/>
                </a:lnTo>
                <a:lnTo>
                  <a:pt x="115852" y="312870"/>
                </a:lnTo>
                <a:lnTo>
                  <a:pt x="120600" y="310497"/>
                </a:lnTo>
                <a:lnTo>
                  <a:pt x="124717" y="307963"/>
                </a:lnTo>
                <a:lnTo>
                  <a:pt x="128416" y="305321"/>
                </a:lnTo>
                <a:lnTo>
                  <a:pt x="132785" y="302608"/>
                </a:lnTo>
                <a:lnTo>
                  <a:pt x="137603" y="299846"/>
                </a:lnTo>
                <a:lnTo>
                  <a:pt x="142721" y="297052"/>
                </a:lnTo>
                <a:lnTo>
                  <a:pt x="149943" y="291380"/>
                </a:lnTo>
                <a:lnTo>
                  <a:pt x="158567" y="283788"/>
                </a:lnTo>
                <a:lnTo>
                  <a:pt x="168127" y="274917"/>
                </a:lnTo>
                <a:lnTo>
                  <a:pt x="176405" y="266146"/>
                </a:lnTo>
                <a:lnTo>
                  <a:pt x="183828" y="257441"/>
                </a:lnTo>
                <a:lnTo>
                  <a:pt x="190682" y="248780"/>
                </a:lnTo>
                <a:lnTo>
                  <a:pt x="196204" y="242053"/>
                </a:lnTo>
                <a:lnTo>
                  <a:pt x="200838" y="236616"/>
                </a:lnTo>
                <a:lnTo>
                  <a:pt x="204880" y="232039"/>
                </a:lnTo>
                <a:lnTo>
                  <a:pt x="211911" y="224414"/>
                </a:lnTo>
                <a:lnTo>
                  <a:pt x="215119" y="221047"/>
                </a:lnTo>
                <a:lnTo>
                  <a:pt x="217258" y="217850"/>
                </a:lnTo>
                <a:lnTo>
                  <a:pt x="219634" y="211757"/>
                </a:lnTo>
                <a:lnTo>
                  <a:pt x="219315" y="208799"/>
                </a:lnTo>
                <a:lnTo>
                  <a:pt x="218150" y="205874"/>
                </a:lnTo>
                <a:lnTo>
                  <a:pt x="216422" y="202972"/>
                </a:lnTo>
                <a:lnTo>
                  <a:pt x="214500" y="197207"/>
                </a:lnTo>
                <a:lnTo>
                  <a:pt x="213988" y="194337"/>
                </a:lnTo>
                <a:lnTo>
                  <a:pt x="212694" y="192423"/>
                </a:lnTo>
                <a:lnTo>
                  <a:pt x="210879" y="191147"/>
                </a:lnTo>
                <a:lnTo>
                  <a:pt x="208716" y="190296"/>
                </a:lnTo>
                <a:lnTo>
                  <a:pt x="203773" y="186811"/>
                </a:lnTo>
                <a:lnTo>
                  <a:pt x="201121" y="184549"/>
                </a:lnTo>
                <a:lnTo>
                  <a:pt x="198401" y="183992"/>
                </a:lnTo>
                <a:lnTo>
                  <a:pt x="195635" y="184574"/>
                </a:lnTo>
                <a:lnTo>
                  <a:pt x="192838" y="185914"/>
                </a:lnTo>
                <a:lnTo>
                  <a:pt x="189069" y="186808"/>
                </a:lnTo>
                <a:lnTo>
                  <a:pt x="184652" y="187404"/>
                </a:lnTo>
                <a:lnTo>
                  <a:pt x="179801" y="187801"/>
                </a:lnTo>
                <a:lnTo>
                  <a:pt x="174662" y="189018"/>
                </a:lnTo>
                <a:lnTo>
                  <a:pt x="169332" y="190782"/>
                </a:lnTo>
                <a:lnTo>
                  <a:pt x="163873" y="192911"/>
                </a:lnTo>
                <a:lnTo>
                  <a:pt x="157377" y="196234"/>
                </a:lnTo>
                <a:lnTo>
                  <a:pt x="150188" y="200356"/>
                </a:lnTo>
                <a:lnTo>
                  <a:pt x="142538" y="205008"/>
                </a:lnTo>
                <a:lnTo>
                  <a:pt x="135533" y="209062"/>
                </a:lnTo>
                <a:lnTo>
                  <a:pt x="122669" y="216107"/>
                </a:lnTo>
                <a:lnTo>
                  <a:pt x="116573" y="220271"/>
                </a:lnTo>
                <a:lnTo>
                  <a:pt x="110603" y="224953"/>
                </a:lnTo>
                <a:lnTo>
                  <a:pt x="104718" y="229978"/>
                </a:lnTo>
                <a:lnTo>
                  <a:pt x="98889" y="234282"/>
                </a:lnTo>
                <a:lnTo>
                  <a:pt x="93099" y="238103"/>
                </a:lnTo>
                <a:lnTo>
                  <a:pt x="87334" y="241603"/>
                </a:lnTo>
                <a:lnTo>
                  <a:pt x="82538" y="244889"/>
                </a:lnTo>
                <a:lnTo>
                  <a:pt x="78388" y="248031"/>
                </a:lnTo>
                <a:lnTo>
                  <a:pt x="74668" y="251079"/>
                </a:lnTo>
                <a:lnTo>
                  <a:pt x="67997" y="257006"/>
                </a:lnTo>
                <a:lnTo>
                  <a:pt x="61856" y="262815"/>
                </a:lnTo>
                <a:lnTo>
                  <a:pt x="55952" y="268572"/>
                </a:lnTo>
                <a:lnTo>
                  <a:pt x="53043" y="273345"/>
                </a:lnTo>
                <a:lnTo>
                  <a:pt x="50153" y="279385"/>
                </a:lnTo>
                <a:lnTo>
                  <a:pt x="47272" y="286269"/>
                </a:lnTo>
                <a:lnTo>
                  <a:pt x="46305" y="291811"/>
                </a:lnTo>
                <a:lnTo>
                  <a:pt x="46613" y="296458"/>
                </a:lnTo>
                <a:lnTo>
                  <a:pt x="47771" y="300509"/>
                </a:lnTo>
                <a:lnTo>
                  <a:pt x="51596" y="307550"/>
                </a:lnTo>
                <a:lnTo>
                  <a:pt x="53950" y="310761"/>
                </a:lnTo>
                <a:lnTo>
                  <a:pt x="57425" y="313854"/>
                </a:lnTo>
                <a:lnTo>
                  <a:pt x="61646" y="316868"/>
                </a:lnTo>
                <a:lnTo>
                  <a:pt x="66365" y="319831"/>
                </a:lnTo>
                <a:lnTo>
                  <a:pt x="70463" y="321806"/>
                </a:lnTo>
                <a:lnTo>
                  <a:pt x="74148" y="323122"/>
                </a:lnTo>
                <a:lnTo>
                  <a:pt x="92948" y="3257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69"/>
          <p:cNvSpPr/>
          <p:nvPr/>
        </p:nvSpPr>
        <p:spPr>
          <a:xfrm>
            <a:off x="7563802" y="3840479"/>
            <a:ext cx="360046" cy="8470"/>
          </a:xfrm>
          <a:custGeom>
            <a:avLst/>
            <a:gdLst/>
            <a:ahLst/>
            <a:cxnLst/>
            <a:rect l="0" t="0" r="0" b="0"/>
            <a:pathLst>
              <a:path w="360046" h="8470">
                <a:moveTo>
                  <a:pt x="0" y="0"/>
                </a:moveTo>
                <a:lnTo>
                  <a:pt x="4551" y="4552"/>
                </a:lnTo>
                <a:lnTo>
                  <a:pt x="6845" y="5892"/>
                </a:lnTo>
                <a:lnTo>
                  <a:pt x="9325" y="6786"/>
                </a:lnTo>
                <a:lnTo>
                  <a:pt x="11932" y="7381"/>
                </a:lnTo>
                <a:lnTo>
                  <a:pt x="16527" y="7779"/>
                </a:lnTo>
                <a:lnTo>
                  <a:pt x="22448" y="8044"/>
                </a:lnTo>
                <a:lnTo>
                  <a:pt x="38552" y="8338"/>
                </a:lnTo>
                <a:lnTo>
                  <a:pt x="61585" y="8469"/>
                </a:lnTo>
                <a:lnTo>
                  <a:pt x="79157" y="7551"/>
                </a:lnTo>
                <a:lnTo>
                  <a:pt x="124080" y="3991"/>
                </a:lnTo>
                <a:lnTo>
                  <a:pt x="146538" y="2661"/>
                </a:lnTo>
                <a:lnTo>
                  <a:pt x="189271" y="1183"/>
                </a:lnTo>
                <a:lnTo>
                  <a:pt x="228059" y="351"/>
                </a:lnTo>
                <a:lnTo>
                  <a:pt x="36004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70"/>
          <p:cNvSpPr/>
          <p:nvPr/>
        </p:nvSpPr>
        <p:spPr>
          <a:xfrm>
            <a:off x="7615237" y="3951922"/>
            <a:ext cx="265748" cy="25719"/>
          </a:xfrm>
          <a:custGeom>
            <a:avLst/>
            <a:gdLst/>
            <a:ahLst/>
            <a:cxnLst/>
            <a:rect l="0" t="0" r="0" b="0"/>
            <a:pathLst>
              <a:path w="265748" h="25719">
                <a:moveTo>
                  <a:pt x="0" y="25718"/>
                </a:moveTo>
                <a:lnTo>
                  <a:pt x="9102" y="21167"/>
                </a:lnTo>
                <a:lnTo>
                  <a:pt x="13688" y="19826"/>
                </a:lnTo>
                <a:lnTo>
                  <a:pt x="18650" y="18933"/>
                </a:lnTo>
                <a:lnTo>
                  <a:pt x="23863" y="18337"/>
                </a:lnTo>
                <a:lnTo>
                  <a:pt x="32101" y="16987"/>
                </a:lnTo>
                <a:lnTo>
                  <a:pt x="53955" y="12947"/>
                </a:lnTo>
                <a:lnTo>
                  <a:pt x="63592" y="11489"/>
                </a:lnTo>
                <a:lnTo>
                  <a:pt x="71923" y="10517"/>
                </a:lnTo>
                <a:lnTo>
                  <a:pt x="79380" y="9869"/>
                </a:lnTo>
                <a:lnTo>
                  <a:pt x="86258" y="9437"/>
                </a:lnTo>
                <a:lnTo>
                  <a:pt x="98979" y="8957"/>
                </a:lnTo>
                <a:lnTo>
                  <a:pt x="110754" y="7876"/>
                </a:lnTo>
                <a:lnTo>
                  <a:pt x="126223" y="6203"/>
                </a:lnTo>
                <a:lnTo>
                  <a:pt x="26574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71"/>
          <p:cNvSpPr/>
          <p:nvPr/>
        </p:nvSpPr>
        <p:spPr>
          <a:xfrm>
            <a:off x="8130936" y="3694747"/>
            <a:ext cx="67232" cy="385764"/>
          </a:xfrm>
          <a:custGeom>
            <a:avLst/>
            <a:gdLst/>
            <a:ahLst/>
            <a:cxnLst/>
            <a:rect l="0" t="0" r="0" b="0"/>
            <a:pathLst>
              <a:path w="67232" h="385764">
                <a:moveTo>
                  <a:pt x="67231" y="0"/>
                </a:moveTo>
                <a:lnTo>
                  <a:pt x="58130" y="4551"/>
                </a:lnTo>
                <a:lnTo>
                  <a:pt x="55448" y="6844"/>
                </a:lnTo>
                <a:lnTo>
                  <a:pt x="53661" y="9325"/>
                </a:lnTo>
                <a:lnTo>
                  <a:pt x="52469" y="11932"/>
                </a:lnTo>
                <a:lnTo>
                  <a:pt x="51145" y="22448"/>
                </a:lnTo>
                <a:lnTo>
                  <a:pt x="50792" y="29253"/>
                </a:lnTo>
                <a:lnTo>
                  <a:pt x="49604" y="35695"/>
                </a:lnTo>
                <a:lnTo>
                  <a:pt x="47860" y="41894"/>
                </a:lnTo>
                <a:lnTo>
                  <a:pt x="45744" y="47932"/>
                </a:lnTo>
                <a:lnTo>
                  <a:pt x="42429" y="63387"/>
                </a:lnTo>
                <a:lnTo>
                  <a:pt x="29614" y="131176"/>
                </a:lnTo>
                <a:lnTo>
                  <a:pt x="25960" y="147458"/>
                </a:lnTo>
                <a:lnTo>
                  <a:pt x="22572" y="161171"/>
                </a:lnTo>
                <a:lnTo>
                  <a:pt x="19361" y="176027"/>
                </a:lnTo>
                <a:lnTo>
                  <a:pt x="13253" y="207774"/>
                </a:lnTo>
                <a:lnTo>
                  <a:pt x="11243" y="223289"/>
                </a:lnTo>
                <a:lnTo>
                  <a:pt x="9904" y="238394"/>
                </a:lnTo>
                <a:lnTo>
                  <a:pt x="9010" y="253227"/>
                </a:lnTo>
                <a:lnTo>
                  <a:pt x="7462" y="265020"/>
                </a:lnTo>
                <a:lnTo>
                  <a:pt x="5478" y="274788"/>
                </a:lnTo>
                <a:lnTo>
                  <a:pt x="3202" y="283204"/>
                </a:lnTo>
                <a:lnTo>
                  <a:pt x="1685" y="291673"/>
                </a:lnTo>
                <a:lnTo>
                  <a:pt x="674" y="300176"/>
                </a:lnTo>
                <a:lnTo>
                  <a:pt x="0" y="308702"/>
                </a:lnTo>
                <a:lnTo>
                  <a:pt x="504" y="319149"/>
                </a:lnTo>
                <a:lnTo>
                  <a:pt x="1790" y="330876"/>
                </a:lnTo>
                <a:lnTo>
                  <a:pt x="3602" y="343457"/>
                </a:lnTo>
                <a:lnTo>
                  <a:pt x="4810" y="353748"/>
                </a:lnTo>
                <a:lnTo>
                  <a:pt x="5614" y="362515"/>
                </a:lnTo>
                <a:lnTo>
                  <a:pt x="6906" y="381171"/>
                </a:lnTo>
                <a:lnTo>
                  <a:pt x="8917" y="382701"/>
                </a:lnTo>
                <a:lnTo>
                  <a:pt x="12163" y="383722"/>
                </a:lnTo>
                <a:lnTo>
                  <a:pt x="24369" y="38576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72"/>
          <p:cNvSpPr/>
          <p:nvPr/>
        </p:nvSpPr>
        <p:spPr>
          <a:xfrm>
            <a:off x="8352472" y="3784382"/>
            <a:ext cx="76678" cy="73244"/>
          </a:xfrm>
          <a:custGeom>
            <a:avLst/>
            <a:gdLst/>
            <a:ahLst/>
            <a:cxnLst/>
            <a:rect l="0" t="0" r="0" b="0"/>
            <a:pathLst>
              <a:path w="76678" h="73244">
                <a:moveTo>
                  <a:pt x="42862" y="30380"/>
                </a:moveTo>
                <a:lnTo>
                  <a:pt x="63853" y="9391"/>
                </a:lnTo>
                <a:lnTo>
                  <a:pt x="66380" y="7814"/>
                </a:lnTo>
                <a:lnTo>
                  <a:pt x="69019" y="6764"/>
                </a:lnTo>
                <a:lnTo>
                  <a:pt x="71730" y="6064"/>
                </a:lnTo>
                <a:lnTo>
                  <a:pt x="73538" y="4644"/>
                </a:lnTo>
                <a:lnTo>
                  <a:pt x="74743" y="2745"/>
                </a:lnTo>
                <a:lnTo>
                  <a:pt x="75546" y="527"/>
                </a:lnTo>
                <a:lnTo>
                  <a:pt x="76081" y="0"/>
                </a:lnTo>
                <a:lnTo>
                  <a:pt x="76439" y="602"/>
                </a:lnTo>
                <a:lnTo>
                  <a:pt x="76677" y="1955"/>
                </a:lnTo>
                <a:lnTo>
                  <a:pt x="73978" y="5715"/>
                </a:lnTo>
                <a:lnTo>
                  <a:pt x="69321" y="11079"/>
                </a:lnTo>
                <a:lnTo>
                  <a:pt x="63360" y="17513"/>
                </a:lnTo>
                <a:lnTo>
                  <a:pt x="41316" y="40220"/>
                </a:lnTo>
                <a:lnTo>
                  <a:pt x="35164" y="45512"/>
                </a:lnTo>
                <a:lnTo>
                  <a:pt x="30110" y="49041"/>
                </a:lnTo>
                <a:lnTo>
                  <a:pt x="25789" y="51393"/>
                </a:lnTo>
                <a:lnTo>
                  <a:pt x="21954" y="53914"/>
                </a:lnTo>
                <a:lnTo>
                  <a:pt x="18447" y="56547"/>
                </a:lnTo>
                <a:lnTo>
                  <a:pt x="15155" y="59255"/>
                </a:lnTo>
                <a:lnTo>
                  <a:pt x="12961" y="62012"/>
                </a:lnTo>
                <a:lnTo>
                  <a:pt x="11498" y="64803"/>
                </a:lnTo>
                <a:lnTo>
                  <a:pt x="0" y="7324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73"/>
          <p:cNvSpPr/>
          <p:nvPr/>
        </p:nvSpPr>
        <p:spPr>
          <a:xfrm>
            <a:off x="8417207" y="3962132"/>
            <a:ext cx="28259" cy="41226"/>
          </a:xfrm>
          <a:custGeom>
            <a:avLst/>
            <a:gdLst/>
            <a:ahLst/>
            <a:cxnLst/>
            <a:rect l="0" t="0" r="0" b="0"/>
            <a:pathLst>
              <a:path w="28259" h="41226">
                <a:moveTo>
                  <a:pt x="3845" y="41225"/>
                </a:moveTo>
                <a:lnTo>
                  <a:pt x="11227" y="19083"/>
                </a:lnTo>
                <a:lnTo>
                  <a:pt x="12576" y="16938"/>
                </a:lnTo>
                <a:lnTo>
                  <a:pt x="14427" y="14557"/>
                </a:lnTo>
                <a:lnTo>
                  <a:pt x="16616" y="12016"/>
                </a:lnTo>
                <a:lnTo>
                  <a:pt x="18074" y="9370"/>
                </a:lnTo>
                <a:lnTo>
                  <a:pt x="19046" y="6653"/>
                </a:lnTo>
                <a:lnTo>
                  <a:pt x="19695" y="3890"/>
                </a:lnTo>
                <a:lnTo>
                  <a:pt x="21079" y="2047"/>
                </a:lnTo>
                <a:lnTo>
                  <a:pt x="22954" y="819"/>
                </a:lnTo>
                <a:lnTo>
                  <a:pt x="25157" y="0"/>
                </a:lnTo>
                <a:lnTo>
                  <a:pt x="26625" y="407"/>
                </a:lnTo>
                <a:lnTo>
                  <a:pt x="27605" y="1631"/>
                </a:lnTo>
                <a:lnTo>
                  <a:pt x="28258" y="3399"/>
                </a:lnTo>
                <a:lnTo>
                  <a:pt x="27740" y="5530"/>
                </a:lnTo>
                <a:lnTo>
                  <a:pt x="26442" y="7903"/>
                </a:lnTo>
                <a:lnTo>
                  <a:pt x="24625" y="10438"/>
                </a:lnTo>
                <a:lnTo>
                  <a:pt x="22461" y="13080"/>
                </a:lnTo>
                <a:lnTo>
                  <a:pt x="20066" y="15794"/>
                </a:lnTo>
                <a:lnTo>
                  <a:pt x="14864" y="21350"/>
                </a:lnTo>
                <a:lnTo>
                  <a:pt x="9377" y="26995"/>
                </a:lnTo>
                <a:lnTo>
                  <a:pt x="6581" y="28880"/>
                </a:lnTo>
                <a:lnTo>
                  <a:pt x="3765" y="30138"/>
                </a:lnTo>
                <a:lnTo>
                  <a:pt x="934" y="30976"/>
                </a:lnTo>
                <a:lnTo>
                  <a:pt x="0" y="31535"/>
                </a:lnTo>
                <a:lnTo>
                  <a:pt x="329" y="31907"/>
                </a:lnTo>
                <a:lnTo>
                  <a:pt x="1501" y="32156"/>
                </a:lnTo>
                <a:lnTo>
                  <a:pt x="3235" y="32321"/>
                </a:lnTo>
                <a:lnTo>
                  <a:pt x="5344" y="32432"/>
                </a:lnTo>
                <a:lnTo>
                  <a:pt x="12418" y="3265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74"/>
          <p:cNvSpPr/>
          <p:nvPr/>
        </p:nvSpPr>
        <p:spPr>
          <a:xfrm>
            <a:off x="8729662" y="3669029"/>
            <a:ext cx="25719" cy="445772"/>
          </a:xfrm>
          <a:custGeom>
            <a:avLst/>
            <a:gdLst/>
            <a:ahLst/>
            <a:cxnLst/>
            <a:rect l="0" t="0" r="0" b="0"/>
            <a:pathLst>
              <a:path w="25719" h="445772">
                <a:moveTo>
                  <a:pt x="25718" y="0"/>
                </a:moveTo>
                <a:lnTo>
                  <a:pt x="25718" y="7381"/>
                </a:lnTo>
                <a:lnTo>
                  <a:pt x="24765" y="8731"/>
                </a:lnTo>
                <a:lnTo>
                  <a:pt x="23178" y="10583"/>
                </a:lnTo>
                <a:lnTo>
                  <a:pt x="21167" y="12771"/>
                </a:lnTo>
                <a:lnTo>
                  <a:pt x="19826" y="16134"/>
                </a:lnTo>
                <a:lnTo>
                  <a:pt x="18932" y="20281"/>
                </a:lnTo>
                <a:lnTo>
                  <a:pt x="18337" y="24951"/>
                </a:lnTo>
                <a:lnTo>
                  <a:pt x="16987" y="29017"/>
                </a:lnTo>
                <a:lnTo>
                  <a:pt x="15135" y="32680"/>
                </a:lnTo>
                <a:lnTo>
                  <a:pt x="12948" y="36074"/>
                </a:lnTo>
                <a:lnTo>
                  <a:pt x="11489" y="40242"/>
                </a:lnTo>
                <a:lnTo>
                  <a:pt x="10517" y="44926"/>
                </a:lnTo>
                <a:lnTo>
                  <a:pt x="9869" y="49953"/>
                </a:lnTo>
                <a:lnTo>
                  <a:pt x="9149" y="60619"/>
                </a:lnTo>
                <a:lnTo>
                  <a:pt x="8829" y="71710"/>
                </a:lnTo>
                <a:lnTo>
                  <a:pt x="8606" y="104600"/>
                </a:lnTo>
                <a:lnTo>
                  <a:pt x="9547" y="120216"/>
                </a:lnTo>
                <a:lnTo>
                  <a:pt x="14470" y="184633"/>
                </a:lnTo>
                <a:lnTo>
                  <a:pt x="15956" y="213505"/>
                </a:lnTo>
                <a:lnTo>
                  <a:pt x="16617" y="243481"/>
                </a:lnTo>
                <a:lnTo>
                  <a:pt x="17135" y="343706"/>
                </a:lnTo>
                <a:lnTo>
                  <a:pt x="16187" y="351058"/>
                </a:lnTo>
                <a:lnTo>
                  <a:pt x="14601" y="357864"/>
                </a:lnTo>
                <a:lnTo>
                  <a:pt x="12592" y="364306"/>
                </a:lnTo>
                <a:lnTo>
                  <a:pt x="11251" y="371458"/>
                </a:lnTo>
                <a:lnTo>
                  <a:pt x="10359" y="379084"/>
                </a:lnTo>
                <a:lnTo>
                  <a:pt x="9367" y="393272"/>
                </a:lnTo>
                <a:lnTo>
                  <a:pt x="8808" y="406615"/>
                </a:lnTo>
                <a:lnTo>
                  <a:pt x="8643" y="417553"/>
                </a:lnTo>
                <a:lnTo>
                  <a:pt x="8582" y="438786"/>
                </a:lnTo>
                <a:lnTo>
                  <a:pt x="7627" y="441114"/>
                </a:lnTo>
                <a:lnTo>
                  <a:pt x="6037" y="442666"/>
                </a:lnTo>
                <a:lnTo>
                  <a:pt x="0" y="44577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75"/>
          <p:cNvSpPr/>
          <p:nvPr/>
        </p:nvSpPr>
        <p:spPr>
          <a:xfrm>
            <a:off x="7595361" y="3969110"/>
            <a:ext cx="468212" cy="75814"/>
          </a:xfrm>
          <a:custGeom>
            <a:avLst/>
            <a:gdLst/>
            <a:ahLst/>
            <a:cxnLst/>
            <a:rect l="0" t="0" r="0" b="0"/>
            <a:pathLst>
              <a:path w="468212" h="75814">
                <a:moveTo>
                  <a:pt x="62739" y="59965"/>
                </a:moveTo>
                <a:lnTo>
                  <a:pt x="167682" y="59965"/>
                </a:lnTo>
                <a:lnTo>
                  <a:pt x="175563" y="59012"/>
                </a:lnTo>
                <a:lnTo>
                  <a:pt x="183675" y="57425"/>
                </a:lnTo>
                <a:lnTo>
                  <a:pt x="191941" y="55414"/>
                </a:lnTo>
                <a:lnTo>
                  <a:pt x="206204" y="53180"/>
                </a:lnTo>
                <a:lnTo>
                  <a:pt x="217941" y="52187"/>
                </a:lnTo>
                <a:lnTo>
                  <a:pt x="226332" y="51745"/>
                </a:lnTo>
                <a:lnTo>
                  <a:pt x="414126" y="51398"/>
                </a:lnTo>
                <a:lnTo>
                  <a:pt x="363078" y="51392"/>
                </a:lnTo>
                <a:lnTo>
                  <a:pt x="358216" y="52345"/>
                </a:lnTo>
                <a:lnTo>
                  <a:pt x="353068" y="53932"/>
                </a:lnTo>
                <a:lnTo>
                  <a:pt x="347731" y="55943"/>
                </a:lnTo>
                <a:lnTo>
                  <a:pt x="334182" y="58177"/>
                </a:lnTo>
                <a:lnTo>
                  <a:pt x="326569" y="58773"/>
                </a:lnTo>
                <a:lnTo>
                  <a:pt x="314825" y="59170"/>
                </a:lnTo>
                <a:lnTo>
                  <a:pt x="283997" y="59611"/>
                </a:lnTo>
                <a:lnTo>
                  <a:pt x="269299" y="60682"/>
                </a:lnTo>
                <a:lnTo>
                  <a:pt x="255691" y="62348"/>
                </a:lnTo>
                <a:lnTo>
                  <a:pt x="242808" y="64411"/>
                </a:lnTo>
                <a:lnTo>
                  <a:pt x="232315" y="65786"/>
                </a:lnTo>
                <a:lnTo>
                  <a:pt x="223415" y="66703"/>
                </a:lnTo>
                <a:lnTo>
                  <a:pt x="215576" y="67314"/>
                </a:lnTo>
                <a:lnTo>
                  <a:pt x="178926" y="67994"/>
                </a:lnTo>
                <a:lnTo>
                  <a:pt x="20154" y="68531"/>
                </a:lnTo>
                <a:lnTo>
                  <a:pt x="35239" y="68534"/>
                </a:lnTo>
                <a:lnTo>
                  <a:pt x="44406" y="67583"/>
                </a:lnTo>
                <a:lnTo>
                  <a:pt x="53375" y="65996"/>
                </a:lnTo>
                <a:lnTo>
                  <a:pt x="62211" y="63986"/>
                </a:lnTo>
                <a:lnTo>
                  <a:pt x="70006" y="62645"/>
                </a:lnTo>
                <a:lnTo>
                  <a:pt x="83749" y="61156"/>
                </a:lnTo>
                <a:lnTo>
                  <a:pt x="91033" y="60759"/>
                </a:lnTo>
                <a:lnTo>
                  <a:pt x="106747" y="60318"/>
                </a:lnTo>
                <a:lnTo>
                  <a:pt x="114937" y="59247"/>
                </a:lnTo>
                <a:lnTo>
                  <a:pt x="123255" y="57582"/>
                </a:lnTo>
                <a:lnTo>
                  <a:pt x="131658" y="55519"/>
                </a:lnTo>
                <a:lnTo>
                  <a:pt x="140117" y="54143"/>
                </a:lnTo>
                <a:lnTo>
                  <a:pt x="148614" y="53226"/>
                </a:lnTo>
                <a:lnTo>
                  <a:pt x="245321" y="45742"/>
                </a:lnTo>
                <a:lnTo>
                  <a:pt x="279459" y="44119"/>
                </a:lnTo>
                <a:lnTo>
                  <a:pt x="310997" y="43204"/>
                </a:lnTo>
                <a:lnTo>
                  <a:pt x="350814" y="42853"/>
                </a:lnTo>
                <a:lnTo>
                  <a:pt x="357659" y="43795"/>
                </a:lnTo>
                <a:lnTo>
                  <a:pt x="365079" y="45375"/>
                </a:lnTo>
                <a:lnTo>
                  <a:pt x="372885" y="47380"/>
                </a:lnTo>
                <a:lnTo>
                  <a:pt x="376183" y="47765"/>
                </a:lnTo>
                <a:lnTo>
                  <a:pt x="376476" y="47069"/>
                </a:lnTo>
                <a:lnTo>
                  <a:pt x="374768" y="45653"/>
                </a:lnTo>
                <a:lnTo>
                  <a:pt x="372675" y="44708"/>
                </a:lnTo>
                <a:lnTo>
                  <a:pt x="367811" y="43659"/>
                </a:lnTo>
                <a:lnTo>
                  <a:pt x="355166" y="43068"/>
                </a:lnTo>
                <a:lnTo>
                  <a:pt x="328237" y="42852"/>
                </a:lnTo>
                <a:lnTo>
                  <a:pt x="301026" y="42826"/>
                </a:lnTo>
                <a:lnTo>
                  <a:pt x="288272" y="41871"/>
                </a:lnTo>
                <a:lnTo>
                  <a:pt x="238677" y="36929"/>
                </a:lnTo>
                <a:lnTo>
                  <a:pt x="225751" y="36035"/>
                </a:lnTo>
                <a:lnTo>
                  <a:pt x="214277" y="35439"/>
                </a:lnTo>
                <a:lnTo>
                  <a:pt x="191366" y="34777"/>
                </a:lnTo>
                <a:lnTo>
                  <a:pt x="154716" y="34352"/>
                </a:lnTo>
                <a:lnTo>
                  <a:pt x="146916" y="33365"/>
                </a:lnTo>
                <a:lnTo>
                  <a:pt x="138859" y="31754"/>
                </a:lnTo>
                <a:lnTo>
                  <a:pt x="130631" y="29728"/>
                </a:lnTo>
                <a:lnTo>
                  <a:pt x="119430" y="28377"/>
                </a:lnTo>
                <a:lnTo>
                  <a:pt x="106248" y="27476"/>
                </a:lnTo>
                <a:lnTo>
                  <a:pt x="91744" y="26875"/>
                </a:lnTo>
                <a:lnTo>
                  <a:pt x="60391" y="26208"/>
                </a:lnTo>
                <a:lnTo>
                  <a:pt x="18720" y="25745"/>
                </a:lnTo>
                <a:lnTo>
                  <a:pt x="18153" y="25721"/>
                </a:lnTo>
                <a:lnTo>
                  <a:pt x="18727" y="25706"/>
                </a:lnTo>
                <a:lnTo>
                  <a:pt x="21015" y="26648"/>
                </a:lnTo>
                <a:lnTo>
                  <a:pt x="24445" y="28228"/>
                </a:lnTo>
                <a:lnTo>
                  <a:pt x="28638" y="30235"/>
                </a:lnTo>
                <a:lnTo>
                  <a:pt x="38375" y="32464"/>
                </a:lnTo>
                <a:lnTo>
                  <a:pt x="43639" y="33058"/>
                </a:lnTo>
                <a:lnTo>
                  <a:pt x="54568" y="31179"/>
                </a:lnTo>
                <a:lnTo>
                  <a:pt x="60149" y="29344"/>
                </a:lnTo>
                <a:lnTo>
                  <a:pt x="68632" y="28121"/>
                </a:lnTo>
                <a:lnTo>
                  <a:pt x="79050" y="27306"/>
                </a:lnTo>
                <a:lnTo>
                  <a:pt x="101421" y="26399"/>
                </a:lnTo>
                <a:lnTo>
                  <a:pt x="130080" y="25889"/>
                </a:lnTo>
                <a:lnTo>
                  <a:pt x="174018" y="25703"/>
                </a:lnTo>
                <a:lnTo>
                  <a:pt x="188360" y="24741"/>
                </a:lnTo>
                <a:lnTo>
                  <a:pt x="227156" y="21132"/>
                </a:lnTo>
                <a:lnTo>
                  <a:pt x="252359" y="19789"/>
                </a:lnTo>
                <a:lnTo>
                  <a:pt x="348871" y="17456"/>
                </a:lnTo>
                <a:lnTo>
                  <a:pt x="285842" y="17207"/>
                </a:lnTo>
                <a:lnTo>
                  <a:pt x="262909" y="18124"/>
                </a:lnTo>
                <a:lnTo>
                  <a:pt x="244763" y="19689"/>
                </a:lnTo>
                <a:lnTo>
                  <a:pt x="229809" y="21684"/>
                </a:lnTo>
                <a:lnTo>
                  <a:pt x="216981" y="23014"/>
                </a:lnTo>
                <a:lnTo>
                  <a:pt x="205572" y="23901"/>
                </a:lnTo>
                <a:lnTo>
                  <a:pt x="195109" y="24492"/>
                </a:lnTo>
                <a:lnTo>
                  <a:pt x="185275" y="25839"/>
                </a:lnTo>
                <a:lnTo>
                  <a:pt x="175862" y="27689"/>
                </a:lnTo>
                <a:lnTo>
                  <a:pt x="166729" y="29875"/>
                </a:lnTo>
                <a:lnTo>
                  <a:pt x="157783" y="32285"/>
                </a:lnTo>
                <a:lnTo>
                  <a:pt x="140223" y="37503"/>
                </a:lnTo>
                <a:lnTo>
                  <a:pt x="97494" y="48077"/>
                </a:lnTo>
                <a:lnTo>
                  <a:pt x="68764" y="54897"/>
                </a:lnTo>
                <a:lnTo>
                  <a:pt x="47705" y="59444"/>
                </a:lnTo>
                <a:lnTo>
                  <a:pt x="31761" y="62475"/>
                </a:lnTo>
                <a:lnTo>
                  <a:pt x="1586" y="67340"/>
                </a:lnTo>
                <a:lnTo>
                  <a:pt x="63" y="68691"/>
                </a:lnTo>
                <a:lnTo>
                  <a:pt x="0" y="70545"/>
                </a:lnTo>
                <a:lnTo>
                  <a:pt x="910" y="72733"/>
                </a:lnTo>
                <a:lnTo>
                  <a:pt x="2470" y="74192"/>
                </a:lnTo>
                <a:lnTo>
                  <a:pt x="4462" y="75164"/>
                </a:lnTo>
                <a:lnTo>
                  <a:pt x="6743" y="75813"/>
                </a:lnTo>
                <a:lnTo>
                  <a:pt x="13025" y="75293"/>
                </a:lnTo>
                <a:lnTo>
                  <a:pt x="21977" y="73993"/>
                </a:lnTo>
                <a:lnTo>
                  <a:pt x="32706" y="72175"/>
                </a:lnTo>
                <a:lnTo>
                  <a:pt x="42716" y="70962"/>
                </a:lnTo>
                <a:lnTo>
                  <a:pt x="52248" y="70154"/>
                </a:lnTo>
                <a:lnTo>
                  <a:pt x="69506" y="69256"/>
                </a:lnTo>
                <a:lnTo>
                  <a:pt x="83526" y="68857"/>
                </a:lnTo>
                <a:lnTo>
                  <a:pt x="94695" y="67797"/>
                </a:lnTo>
                <a:lnTo>
                  <a:pt x="124884" y="64081"/>
                </a:lnTo>
                <a:lnTo>
                  <a:pt x="179365" y="56633"/>
                </a:lnTo>
                <a:lnTo>
                  <a:pt x="195735" y="53933"/>
                </a:lnTo>
                <a:lnTo>
                  <a:pt x="210457" y="51181"/>
                </a:lnTo>
                <a:lnTo>
                  <a:pt x="224083" y="48394"/>
                </a:lnTo>
                <a:lnTo>
                  <a:pt x="236024" y="46536"/>
                </a:lnTo>
                <a:lnTo>
                  <a:pt x="246842" y="45297"/>
                </a:lnTo>
                <a:lnTo>
                  <a:pt x="256912" y="44471"/>
                </a:lnTo>
                <a:lnTo>
                  <a:pt x="267435" y="43921"/>
                </a:lnTo>
                <a:lnTo>
                  <a:pt x="289287" y="43309"/>
                </a:lnTo>
                <a:lnTo>
                  <a:pt x="298544" y="42193"/>
                </a:lnTo>
                <a:lnTo>
                  <a:pt x="306620" y="40497"/>
                </a:lnTo>
                <a:lnTo>
                  <a:pt x="313908" y="38414"/>
                </a:lnTo>
                <a:lnTo>
                  <a:pt x="324482" y="37025"/>
                </a:lnTo>
                <a:lnTo>
                  <a:pt x="337247" y="36099"/>
                </a:lnTo>
                <a:lnTo>
                  <a:pt x="362860" y="35070"/>
                </a:lnTo>
                <a:lnTo>
                  <a:pt x="380593" y="34613"/>
                </a:lnTo>
                <a:lnTo>
                  <a:pt x="427432" y="34320"/>
                </a:lnTo>
                <a:lnTo>
                  <a:pt x="266094" y="34250"/>
                </a:lnTo>
                <a:lnTo>
                  <a:pt x="248791" y="35201"/>
                </a:lnTo>
                <a:lnTo>
                  <a:pt x="230588" y="36788"/>
                </a:lnTo>
                <a:lnTo>
                  <a:pt x="211786" y="38799"/>
                </a:lnTo>
                <a:lnTo>
                  <a:pt x="194489" y="40139"/>
                </a:lnTo>
                <a:lnTo>
                  <a:pt x="178195" y="41032"/>
                </a:lnTo>
                <a:lnTo>
                  <a:pt x="140128" y="42290"/>
                </a:lnTo>
                <a:lnTo>
                  <a:pt x="131476" y="42467"/>
                </a:lnTo>
                <a:lnTo>
                  <a:pt x="121899" y="41632"/>
                </a:lnTo>
                <a:lnTo>
                  <a:pt x="111704" y="40123"/>
                </a:lnTo>
                <a:lnTo>
                  <a:pt x="101097" y="38164"/>
                </a:lnTo>
                <a:lnTo>
                  <a:pt x="86772" y="35988"/>
                </a:lnTo>
                <a:lnTo>
                  <a:pt x="81618" y="35407"/>
                </a:lnTo>
                <a:lnTo>
                  <a:pt x="79135" y="35973"/>
                </a:lnTo>
                <a:lnTo>
                  <a:pt x="78432" y="37303"/>
                </a:lnTo>
                <a:lnTo>
                  <a:pt x="78916" y="39142"/>
                </a:lnTo>
                <a:lnTo>
                  <a:pt x="82095" y="41320"/>
                </a:lnTo>
                <a:lnTo>
                  <a:pt x="87073" y="43725"/>
                </a:lnTo>
                <a:lnTo>
                  <a:pt x="93250" y="46281"/>
                </a:lnTo>
                <a:lnTo>
                  <a:pt x="102129" y="47985"/>
                </a:lnTo>
                <a:lnTo>
                  <a:pt x="112811" y="49121"/>
                </a:lnTo>
                <a:lnTo>
                  <a:pt x="124695" y="49878"/>
                </a:lnTo>
                <a:lnTo>
                  <a:pt x="139286" y="49430"/>
                </a:lnTo>
                <a:lnTo>
                  <a:pt x="155680" y="48179"/>
                </a:lnTo>
                <a:lnTo>
                  <a:pt x="173277" y="46393"/>
                </a:lnTo>
                <a:lnTo>
                  <a:pt x="187866" y="45201"/>
                </a:lnTo>
                <a:lnTo>
                  <a:pt x="200449" y="44408"/>
                </a:lnTo>
                <a:lnTo>
                  <a:pt x="211695" y="43879"/>
                </a:lnTo>
                <a:lnTo>
                  <a:pt x="234352" y="43290"/>
                </a:lnTo>
                <a:lnTo>
                  <a:pt x="245727" y="43133"/>
                </a:lnTo>
                <a:lnTo>
                  <a:pt x="263788" y="42076"/>
                </a:lnTo>
                <a:lnTo>
                  <a:pt x="332600" y="36990"/>
                </a:lnTo>
                <a:lnTo>
                  <a:pt x="365874" y="35466"/>
                </a:lnTo>
                <a:lnTo>
                  <a:pt x="466416" y="34354"/>
                </a:lnTo>
                <a:lnTo>
                  <a:pt x="468064" y="33366"/>
                </a:lnTo>
                <a:lnTo>
                  <a:pt x="468211" y="31755"/>
                </a:lnTo>
                <a:lnTo>
                  <a:pt x="467356" y="29728"/>
                </a:lnTo>
                <a:lnTo>
                  <a:pt x="462975" y="28377"/>
                </a:lnTo>
                <a:lnTo>
                  <a:pt x="456245" y="27476"/>
                </a:lnTo>
                <a:lnTo>
                  <a:pt x="447950" y="26876"/>
                </a:lnTo>
                <a:lnTo>
                  <a:pt x="439560" y="26475"/>
                </a:lnTo>
                <a:lnTo>
                  <a:pt x="422620" y="26031"/>
                </a:lnTo>
                <a:lnTo>
                  <a:pt x="185789" y="25684"/>
                </a:lnTo>
                <a:lnTo>
                  <a:pt x="177157" y="26633"/>
                </a:lnTo>
                <a:lnTo>
                  <a:pt x="169498" y="28219"/>
                </a:lnTo>
                <a:lnTo>
                  <a:pt x="162487" y="30228"/>
                </a:lnTo>
                <a:lnTo>
                  <a:pt x="155907" y="30616"/>
                </a:lnTo>
                <a:lnTo>
                  <a:pt x="143517" y="28506"/>
                </a:lnTo>
                <a:lnTo>
                  <a:pt x="131660" y="26933"/>
                </a:lnTo>
                <a:lnTo>
                  <a:pt x="117628" y="25924"/>
                </a:lnTo>
                <a:lnTo>
                  <a:pt x="117429" y="26793"/>
                </a:lnTo>
                <a:lnTo>
                  <a:pt x="118249" y="28325"/>
                </a:lnTo>
                <a:lnTo>
                  <a:pt x="119748" y="30299"/>
                </a:lnTo>
                <a:lnTo>
                  <a:pt x="122653" y="31615"/>
                </a:lnTo>
                <a:lnTo>
                  <a:pt x="130960" y="33077"/>
                </a:lnTo>
                <a:lnTo>
                  <a:pt x="135842" y="34420"/>
                </a:lnTo>
                <a:lnTo>
                  <a:pt x="141002" y="36267"/>
                </a:lnTo>
                <a:lnTo>
                  <a:pt x="146347" y="38451"/>
                </a:lnTo>
                <a:lnTo>
                  <a:pt x="151814" y="39907"/>
                </a:lnTo>
                <a:lnTo>
                  <a:pt x="162970" y="41525"/>
                </a:lnTo>
                <a:lnTo>
                  <a:pt x="176818" y="39704"/>
                </a:lnTo>
                <a:lnTo>
                  <a:pt x="184512" y="37885"/>
                </a:lnTo>
                <a:lnTo>
                  <a:pt x="195356" y="36673"/>
                </a:lnTo>
                <a:lnTo>
                  <a:pt x="208300" y="35864"/>
                </a:lnTo>
                <a:lnTo>
                  <a:pt x="222645" y="35325"/>
                </a:lnTo>
                <a:lnTo>
                  <a:pt x="236018" y="34013"/>
                </a:lnTo>
                <a:lnTo>
                  <a:pt x="248743" y="32186"/>
                </a:lnTo>
                <a:lnTo>
                  <a:pt x="261036" y="30016"/>
                </a:lnTo>
                <a:lnTo>
                  <a:pt x="272090" y="28569"/>
                </a:lnTo>
                <a:lnTo>
                  <a:pt x="282316" y="27604"/>
                </a:lnTo>
                <a:lnTo>
                  <a:pt x="291991" y="26961"/>
                </a:lnTo>
                <a:lnTo>
                  <a:pt x="310823" y="23675"/>
                </a:lnTo>
                <a:lnTo>
                  <a:pt x="386013" y="8254"/>
                </a:lnTo>
                <a:lnTo>
                  <a:pt x="402080" y="5489"/>
                </a:lnTo>
                <a:lnTo>
                  <a:pt x="414695" y="3645"/>
                </a:lnTo>
                <a:lnTo>
                  <a:pt x="424059" y="2416"/>
                </a:lnTo>
                <a:lnTo>
                  <a:pt x="437002" y="1050"/>
                </a:lnTo>
                <a:lnTo>
                  <a:pt x="450216" y="173"/>
                </a:lnTo>
                <a:lnTo>
                  <a:pt x="437445" y="0"/>
                </a:lnTo>
                <a:lnTo>
                  <a:pt x="425490" y="929"/>
                </a:lnTo>
                <a:lnTo>
                  <a:pt x="416967" y="2510"/>
                </a:lnTo>
                <a:lnTo>
                  <a:pt x="407477" y="4516"/>
                </a:lnTo>
                <a:lnTo>
                  <a:pt x="398292" y="5854"/>
                </a:lnTo>
                <a:lnTo>
                  <a:pt x="389311" y="6746"/>
                </a:lnTo>
                <a:lnTo>
                  <a:pt x="380465" y="7341"/>
                </a:lnTo>
                <a:lnTo>
                  <a:pt x="350318" y="10541"/>
                </a:lnTo>
                <a:lnTo>
                  <a:pt x="331610" y="12728"/>
                </a:lnTo>
                <a:lnTo>
                  <a:pt x="316281" y="14186"/>
                </a:lnTo>
                <a:lnTo>
                  <a:pt x="303205" y="15158"/>
                </a:lnTo>
                <a:lnTo>
                  <a:pt x="291629" y="15806"/>
                </a:lnTo>
                <a:lnTo>
                  <a:pt x="268608" y="16526"/>
                </a:lnTo>
                <a:lnTo>
                  <a:pt x="257135" y="16718"/>
                </a:lnTo>
                <a:lnTo>
                  <a:pt x="244724" y="17799"/>
                </a:lnTo>
                <a:lnTo>
                  <a:pt x="231687" y="19472"/>
                </a:lnTo>
                <a:lnTo>
                  <a:pt x="191326" y="256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76"/>
          <p:cNvSpPr/>
          <p:nvPr/>
        </p:nvSpPr>
        <p:spPr>
          <a:xfrm>
            <a:off x="1438267" y="5032057"/>
            <a:ext cx="321953" cy="188558"/>
          </a:xfrm>
          <a:custGeom>
            <a:avLst/>
            <a:gdLst/>
            <a:ahLst/>
            <a:cxnLst/>
            <a:rect l="0" t="0" r="0" b="0"/>
            <a:pathLst>
              <a:path w="321953" h="188558">
                <a:moveTo>
                  <a:pt x="99067" y="0"/>
                </a:moveTo>
                <a:lnTo>
                  <a:pt x="94517" y="4551"/>
                </a:lnTo>
                <a:lnTo>
                  <a:pt x="93176" y="6844"/>
                </a:lnTo>
                <a:lnTo>
                  <a:pt x="91687" y="11932"/>
                </a:lnTo>
                <a:lnTo>
                  <a:pt x="90337" y="13670"/>
                </a:lnTo>
                <a:lnTo>
                  <a:pt x="88484" y="14828"/>
                </a:lnTo>
                <a:lnTo>
                  <a:pt x="86297" y="15601"/>
                </a:lnTo>
                <a:lnTo>
                  <a:pt x="84839" y="18020"/>
                </a:lnTo>
                <a:lnTo>
                  <a:pt x="83867" y="21539"/>
                </a:lnTo>
                <a:lnTo>
                  <a:pt x="83219" y="25789"/>
                </a:lnTo>
                <a:lnTo>
                  <a:pt x="81834" y="29575"/>
                </a:lnTo>
                <a:lnTo>
                  <a:pt x="79959" y="33052"/>
                </a:lnTo>
                <a:lnTo>
                  <a:pt x="65554" y="54577"/>
                </a:lnTo>
                <a:lnTo>
                  <a:pt x="61485" y="61150"/>
                </a:lnTo>
                <a:lnTo>
                  <a:pt x="57820" y="67437"/>
                </a:lnTo>
                <a:lnTo>
                  <a:pt x="51208" y="79502"/>
                </a:lnTo>
                <a:lnTo>
                  <a:pt x="42130" y="97004"/>
                </a:lnTo>
                <a:lnTo>
                  <a:pt x="36297" y="108518"/>
                </a:lnTo>
                <a:lnTo>
                  <a:pt x="33408" y="113303"/>
                </a:lnTo>
                <a:lnTo>
                  <a:pt x="30530" y="117446"/>
                </a:lnTo>
                <a:lnTo>
                  <a:pt x="27658" y="121159"/>
                </a:lnTo>
                <a:lnTo>
                  <a:pt x="23839" y="126493"/>
                </a:lnTo>
                <a:lnTo>
                  <a:pt x="14515" y="140039"/>
                </a:lnTo>
                <a:lnTo>
                  <a:pt x="11267" y="145747"/>
                </a:lnTo>
                <a:lnTo>
                  <a:pt x="9101" y="150505"/>
                </a:lnTo>
                <a:lnTo>
                  <a:pt x="7657" y="154629"/>
                </a:lnTo>
                <a:lnTo>
                  <a:pt x="6695" y="159283"/>
                </a:lnTo>
                <a:lnTo>
                  <a:pt x="6053" y="164292"/>
                </a:lnTo>
                <a:lnTo>
                  <a:pt x="5626" y="169535"/>
                </a:lnTo>
                <a:lnTo>
                  <a:pt x="4388" y="173031"/>
                </a:lnTo>
                <a:lnTo>
                  <a:pt x="2610" y="175362"/>
                </a:lnTo>
                <a:lnTo>
                  <a:pt x="473" y="176915"/>
                </a:lnTo>
                <a:lnTo>
                  <a:pt x="0" y="178903"/>
                </a:lnTo>
                <a:lnTo>
                  <a:pt x="638" y="181182"/>
                </a:lnTo>
                <a:lnTo>
                  <a:pt x="4528" y="188161"/>
                </a:lnTo>
                <a:lnTo>
                  <a:pt x="13800" y="188467"/>
                </a:lnTo>
                <a:lnTo>
                  <a:pt x="28612" y="188557"/>
                </a:lnTo>
                <a:lnTo>
                  <a:pt x="34000" y="187617"/>
                </a:lnTo>
                <a:lnTo>
                  <a:pt x="39497" y="186038"/>
                </a:lnTo>
                <a:lnTo>
                  <a:pt x="45066" y="184033"/>
                </a:lnTo>
                <a:lnTo>
                  <a:pt x="50684" y="182696"/>
                </a:lnTo>
                <a:lnTo>
                  <a:pt x="56334" y="181805"/>
                </a:lnTo>
                <a:lnTo>
                  <a:pt x="62006" y="181211"/>
                </a:lnTo>
                <a:lnTo>
                  <a:pt x="67692" y="179862"/>
                </a:lnTo>
                <a:lnTo>
                  <a:pt x="73388" y="178011"/>
                </a:lnTo>
                <a:lnTo>
                  <a:pt x="79090" y="175824"/>
                </a:lnTo>
                <a:lnTo>
                  <a:pt x="84797" y="173413"/>
                </a:lnTo>
                <a:lnTo>
                  <a:pt x="90506" y="170854"/>
                </a:lnTo>
                <a:lnTo>
                  <a:pt x="96217" y="168195"/>
                </a:lnTo>
                <a:lnTo>
                  <a:pt x="115263" y="160161"/>
                </a:lnTo>
                <a:lnTo>
                  <a:pt x="127010" y="155351"/>
                </a:lnTo>
                <a:lnTo>
                  <a:pt x="139603" y="151193"/>
                </a:lnTo>
                <a:lnTo>
                  <a:pt x="152761" y="147467"/>
                </a:lnTo>
                <a:lnTo>
                  <a:pt x="166296" y="144032"/>
                </a:lnTo>
                <a:lnTo>
                  <a:pt x="177224" y="141741"/>
                </a:lnTo>
                <a:lnTo>
                  <a:pt x="186414" y="140214"/>
                </a:lnTo>
                <a:lnTo>
                  <a:pt x="194446" y="139197"/>
                </a:lnTo>
                <a:lnTo>
                  <a:pt x="203611" y="138517"/>
                </a:lnTo>
                <a:lnTo>
                  <a:pt x="213531" y="138065"/>
                </a:lnTo>
                <a:lnTo>
                  <a:pt x="235665" y="137563"/>
                </a:lnTo>
                <a:lnTo>
                  <a:pt x="321952" y="1371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277"/>
          <p:cNvSpPr/>
          <p:nvPr/>
        </p:nvSpPr>
        <p:spPr>
          <a:xfrm>
            <a:off x="1589995" y="5058966"/>
            <a:ext cx="135935" cy="367277"/>
          </a:xfrm>
          <a:custGeom>
            <a:avLst/>
            <a:gdLst/>
            <a:ahLst/>
            <a:cxnLst/>
            <a:rect l="0" t="0" r="0" b="0"/>
            <a:pathLst>
              <a:path w="135935" h="367277">
                <a:moveTo>
                  <a:pt x="135934" y="7381"/>
                </a:moveTo>
                <a:lnTo>
                  <a:pt x="126833" y="2831"/>
                </a:lnTo>
                <a:lnTo>
                  <a:pt x="123199" y="1490"/>
                </a:lnTo>
                <a:lnTo>
                  <a:pt x="119824" y="596"/>
                </a:lnTo>
                <a:lnTo>
                  <a:pt x="116622" y="0"/>
                </a:lnTo>
                <a:lnTo>
                  <a:pt x="114487" y="556"/>
                </a:lnTo>
                <a:lnTo>
                  <a:pt x="113064" y="1878"/>
                </a:lnTo>
                <a:lnTo>
                  <a:pt x="112115" y="3713"/>
                </a:lnTo>
                <a:lnTo>
                  <a:pt x="111060" y="8290"/>
                </a:lnTo>
                <a:lnTo>
                  <a:pt x="110779" y="10845"/>
                </a:lnTo>
                <a:lnTo>
                  <a:pt x="107927" y="18763"/>
                </a:lnTo>
                <a:lnTo>
                  <a:pt x="105833" y="23542"/>
                </a:lnTo>
                <a:lnTo>
                  <a:pt x="100966" y="33931"/>
                </a:lnTo>
                <a:lnTo>
                  <a:pt x="98335" y="39368"/>
                </a:lnTo>
                <a:lnTo>
                  <a:pt x="90331" y="58110"/>
                </a:lnTo>
                <a:lnTo>
                  <a:pt x="85530" y="69775"/>
                </a:lnTo>
                <a:lnTo>
                  <a:pt x="79471" y="88030"/>
                </a:lnTo>
                <a:lnTo>
                  <a:pt x="59197" y="155208"/>
                </a:lnTo>
                <a:lnTo>
                  <a:pt x="54296" y="169750"/>
                </a:lnTo>
                <a:lnTo>
                  <a:pt x="50076" y="181349"/>
                </a:lnTo>
                <a:lnTo>
                  <a:pt x="46311" y="194797"/>
                </a:lnTo>
                <a:lnTo>
                  <a:pt x="42848" y="209478"/>
                </a:lnTo>
                <a:lnTo>
                  <a:pt x="39587" y="224980"/>
                </a:lnTo>
                <a:lnTo>
                  <a:pt x="36460" y="237220"/>
                </a:lnTo>
                <a:lnTo>
                  <a:pt x="33423" y="247284"/>
                </a:lnTo>
                <a:lnTo>
                  <a:pt x="30446" y="255899"/>
                </a:lnTo>
                <a:lnTo>
                  <a:pt x="28461" y="263547"/>
                </a:lnTo>
                <a:lnTo>
                  <a:pt x="27138" y="270551"/>
                </a:lnTo>
                <a:lnTo>
                  <a:pt x="26256" y="277126"/>
                </a:lnTo>
                <a:lnTo>
                  <a:pt x="24716" y="283413"/>
                </a:lnTo>
                <a:lnTo>
                  <a:pt x="22736" y="289510"/>
                </a:lnTo>
                <a:lnTo>
                  <a:pt x="20464" y="295480"/>
                </a:lnTo>
                <a:lnTo>
                  <a:pt x="18949" y="302317"/>
                </a:lnTo>
                <a:lnTo>
                  <a:pt x="17939" y="309732"/>
                </a:lnTo>
                <a:lnTo>
                  <a:pt x="17266" y="317534"/>
                </a:lnTo>
                <a:lnTo>
                  <a:pt x="13978" y="328741"/>
                </a:lnTo>
                <a:lnTo>
                  <a:pt x="10294" y="336898"/>
                </a:lnTo>
                <a:lnTo>
                  <a:pt x="8220" y="346845"/>
                </a:lnTo>
                <a:lnTo>
                  <a:pt x="7735" y="352881"/>
                </a:lnTo>
                <a:lnTo>
                  <a:pt x="6653" y="355825"/>
                </a:lnTo>
                <a:lnTo>
                  <a:pt x="2911" y="361635"/>
                </a:lnTo>
                <a:lnTo>
                  <a:pt x="0" y="365711"/>
                </a:lnTo>
                <a:lnTo>
                  <a:pt x="544" y="366282"/>
                </a:lnTo>
                <a:lnTo>
                  <a:pt x="3688" y="366917"/>
                </a:lnTo>
                <a:lnTo>
                  <a:pt x="6263" y="367276"/>
                </a:lnTo>
                <a:lnTo>
                  <a:pt x="9405" y="362279"/>
                </a:lnTo>
                <a:lnTo>
                  <a:pt x="11577" y="358280"/>
                </a:lnTo>
                <a:lnTo>
                  <a:pt x="13977" y="355613"/>
                </a:lnTo>
                <a:lnTo>
                  <a:pt x="16529" y="353836"/>
                </a:lnTo>
                <a:lnTo>
                  <a:pt x="24492" y="34170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278"/>
          <p:cNvSpPr/>
          <p:nvPr/>
        </p:nvSpPr>
        <p:spPr>
          <a:xfrm>
            <a:off x="1683470" y="5126892"/>
            <a:ext cx="179403" cy="280793"/>
          </a:xfrm>
          <a:custGeom>
            <a:avLst/>
            <a:gdLst/>
            <a:ahLst/>
            <a:cxnLst/>
            <a:rect l="0" t="0" r="0" b="0"/>
            <a:pathLst>
              <a:path w="179403" h="280793">
                <a:moveTo>
                  <a:pt x="102467" y="33753"/>
                </a:moveTo>
                <a:lnTo>
                  <a:pt x="97916" y="29202"/>
                </a:lnTo>
                <a:lnTo>
                  <a:pt x="96575" y="28814"/>
                </a:lnTo>
                <a:lnTo>
                  <a:pt x="95682" y="29507"/>
                </a:lnTo>
                <a:lnTo>
                  <a:pt x="95086" y="30923"/>
                </a:lnTo>
                <a:lnTo>
                  <a:pt x="92784" y="32819"/>
                </a:lnTo>
                <a:lnTo>
                  <a:pt x="89344" y="35035"/>
                </a:lnTo>
                <a:lnTo>
                  <a:pt x="85146" y="37465"/>
                </a:lnTo>
                <a:lnTo>
                  <a:pt x="82347" y="40990"/>
                </a:lnTo>
                <a:lnTo>
                  <a:pt x="80481" y="45245"/>
                </a:lnTo>
                <a:lnTo>
                  <a:pt x="79237" y="49986"/>
                </a:lnTo>
                <a:lnTo>
                  <a:pt x="75315" y="57795"/>
                </a:lnTo>
                <a:lnTo>
                  <a:pt x="70397" y="65394"/>
                </a:lnTo>
                <a:lnTo>
                  <a:pt x="67752" y="70086"/>
                </a:lnTo>
                <a:lnTo>
                  <a:pt x="62273" y="80381"/>
                </a:lnTo>
                <a:lnTo>
                  <a:pt x="56663" y="91306"/>
                </a:lnTo>
                <a:lnTo>
                  <a:pt x="45915" y="110132"/>
                </a:lnTo>
                <a:lnTo>
                  <a:pt x="39048" y="121820"/>
                </a:lnTo>
                <a:lnTo>
                  <a:pt x="33518" y="134374"/>
                </a:lnTo>
                <a:lnTo>
                  <a:pt x="28878" y="147506"/>
                </a:lnTo>
                <a:lnTo>
                  <a:pt x="24833" y="161023"/>
                </a:lnTo>
                <a:lnTo>
                  <a:pt x="21183" y="171939"/>
                </a:lnTo>
                <a:lnTo>
                  <a:pt x="17798" y="181122"/>
                </a:lnTo>
                <a:lnTo>
                  <a:pt x="14588" y="189149"/>
                </a:lnTo>
                <a:lnTo>
                  <a:pt x="12449" y="196405"/>
                </a:lnTo>
                <a:lnTo>
                  <a:pt x="11022" y="203148"/>
                </a:lnTo>
                <a:lnTo>
                  <a:pt x="10071" y="209548"/>
                </a:lnTo>
                <a:lnTo>
                  <a:pt x="8485" y="215719"/>
                </a:lnTo>
                <a:lnTo>
                  <a:pt x="6475" y="221739"/>
                </a:lnTo>
                <a:lnTo>
                  <a:pt x="4182" y="227657"/>
                </a:lnTo>
                <a:lnTo>
                  <a:pt x="2654" y="232555"/>
                </a:lnTo>
                <a:lnTo>
                  <a:pt x="956" y="240536"/>
                </a:lnTo>
                <a:lnTo>
                  <a:pt x="503" y="245904"/>
                </a:lnTo>
                <a:lnTo>
                  <a:pt x="201" y="252339"/>
                </a:lnTo>
                <a:lnTo>
                  <a:pt x="0" y="259487"/>
                </a:lnTo>
                <a:lnTo>
                  <a:pt x="818" y="264252"/>
                </a:lnTo>
                <a:lnTo>
                  <a:pt x="2316" y="267429"/>
                </a:lnTo>
                <a:lnTo>
                  <a:pt x="6520" y="271912"/>
                </a:lnTo>
                <a:lnTo>
                  <a:pt x="11564" y="277078"/>
                </a:lnTo>
                <a:lnTo>
                  <a:pt x="15195" y="278838"/>
                </a:lnTo>
                <a:lnTo>
                  <a:pt x="19521" y="280010"/>
                </a:lnTo>
                <a:lnTo>
                  <a:pt x="24309" y="280792"/>
                </a:lnTo>
                <a:lnTo>
                  <a:pt x="28454" y="280360"/>
                </a:lnTo>
                <a:lnTo>
                  <a:pt x="32170" y="279121"/>
                </a:lnTo>
                <a:lnTo>
                  <a:pt x="35600" y="277341"/>
                </a:lnTo>
                <a:lnTo>
                  <a:pt x="38839" y="276155"/>
                </a:lnTo>
                <a:lnTo>
                  <a:pt x="41951" y="275364"/>
                </a:lnTo>
                <a:lnTo>
                  <a:pt x="44978" y="274837"/>
                </a:lnTo>
                <a:lnTo>
                  <a:pt x="48901" y="273533"/>
                </a:lnTo>
                <a:lnTo>
                  <a:pt x="53421" y="271711"/>
                </a:lnTo>
                <a:lnTo>
                  <a:pt x="58340" y="269544"/>
                </a:lnTo>
                <a:lnTo>
                  <a:pt x="68885" y="264596"/>
                </a:lnTo>
                <a:lnTo>
                  <a:pt x="74364" y="261944"/>
                </a:lnTo>
                <a:lnTo>
                  <a:pt x="78969" y="258269"/>
                </a:lnTo>
                <a:lnTo>
                  <a:pt x="82992" y="253916"/>
                </a:lnTo>
                <a:lnTo>
                  <a:pt x="86626" y="249108"/>
                </a:lnTo>
                <a:lnTo>
                  <a:pt x="90954" y="243998"/>
                </a:lnTo>
                <a:lnTo>
                  <a:pt x="95744" y="238686"/>
                </a:lnTo>
                <a:lnTo>
                  <a:pt x="100842" y="233240"/>
                </a:lnTo>
                <a:lnTo>
                  <a:pt x="107099" y="224846"/>
                </a:lnTo>
                <a:lnTo>
                  <a:pt x="114128" y="214489"/>
                </a:lnTo>
                <a:lnTo>
                  <a:pt x="121670" y="202821"/>
                </a:lnTo>
                <a:lnTo>
                  <a:pt x="127652" y="192185"/>
                </a:lnTo>
                <a:lnTo>
                  <a:pt x="132592" y="182237"/>
                </a:lnTo>
                <a:lnTo>
                  <a:pt x="136838" y="172747"/>
                </a:lnTo>
                <a:lnTo>
                  <a:pt x="149175" y="146963"/>
                </a:lnTo>
                <a:lnTo>
                  <a:pt x="171277" y="102047"/>
                </a:lnTo>
                <a:lnTo>
                  <a:pt x="174058" y="93569"/>
                </a:lnTo>
                <a:lnTo>
                  <a:pt x="175912" y="85060"/>
                </a:lnTo>
                <a:lnTo>
                  <a:pt x="177148" y="76530"/>
                </a:lnTo>
                <a:lnTo>
                  <a:pt x="177972" y="67034"/>
                </a:lnTo>
                <a:lnTo>
                  <a:pt x="178521" y="56893"/>
                </a:lnTo>
                <a:lnTo>
                  <a:pt x="179402" y="26894"/>
                </a:lnTo>
                <a:lnTo>
                  <a:pt x="178522" y="22512"/>
                </a:lnTo>
                <a:lnTo>
                  <a:pt x="175004" y="15104"/>
                </a:lnTo>
                <a:lnTo>
                  <a:pt x="170828" y="11795"/>
                </a:lnTo>
                <a:lnTo>
                  <a:pt x="165186" y="8637"/>
                </a:lnTo>
                <a:lnTo>
                  <a:pt x="158567" y="5579"/>
                </a:lnTo>
                <a:lnTo>
                  <a:pt x="151297" y="3540"/>
                </a:lnTo>
                <a:lnTo>
                  <a:pt x="143593" y="2181"/>
                </a:lnTo>
                <a:lnTo>
                  <a:pt x="135599" y="1275"/>
                </a:lnTo>
                <a:lnTo>
                  <a:pt x="128365" y="671"/>
                </a:lnTo>
                <a:lnTo>
                  <a:pt x="121637" y="268"/>
                </a:lnTo>
                <a:lnTo>
                  <a:pt x="115247" y="0"/>
                </a:lnTo>
                <a:lnTo>
                  <a:pt x="110035" y="773"/>
                </a:lnTo>
                <a:lnTo>
                  <a:pt x="105607" y="2241"/>
                </a:lnTo>
                <a:lnTo>
                  <a:pt x="101703" y="4173"/>
                </a:lnTo>
                <a:lnTo>
                  <a:pt x="97195" y="5460"/>
                </a:lnTo>
                <a:lnTo>
                  <a:pt x="92285" y="6318"/>
                </a:lnTo>
                <a:lnTo>
                  <a:pt x="87106" y="6891"/>
                </a:lnTo>
                <a:lnTo>
                  <a:pt x="81749" y="8225"/>
                </a:lnTo>
                <a:lnTo>
                  <a:pt x="76272" y="10067"/>
                </a:lnTo>
                <a:lnTo>
                  <a:pt x="70716" y="12247"/>
                </a:lnTo>
                <a:lnTo>
                  <a:pt x="66060" y="13701"/>
                </a:lnTo>
                <a:lnTo>
                  <a:pt x="62003" y="14670"/>
                </a:lnTo>
                <a:lnTo>
                  <a:pt x="58346" y="15316"/>
                </a:lnTo>
                <a:lnTo>
                  <a:pt x="54956" y="16699"/>
                </a:lnTo>
                <a:lnTo>
                  <a:pt x="51743" y="18573"/>
                </a:lnTo>
                <a:lnTo>
                  <a:pt x="48648" y="20775"/>
                </a:lnTo>
                <a:lnTo>
                  <a:pt x="45633" y="22244"/>
                </a:lnTo>
                <a:lnTo>
                  <a:pt x="42670" y="23223"/>
                </a:lnTo>
                <a:lnTo>
                  <a:pt x="39742" y="23875"/>
                </a:lnTo>
                <a:lnTo>
                  <a:pt x="36838" y="25263"/>
                </a:lnTo>
                <a:lnTo>
                  <a:pt x="33949" y="27140"/>
                </a:lnTo>
                <a:lnTo>
                  <a:pt x="31071" y="29344"/>
                </a:lnTo>
                <a:lnTo>
                  <a:pt x="29152" y="31766"/>
                </a:lnTo>
                <a:lnTo>
                  <a:pt x="27873" y="34334"/>
                </a:lnTo>
                <a:lnTo>
                  <a:pt x="25314" y="4232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279"/>
          <p:cNvSpPr/>
          <p:nvPr/>
        </p:nvSpPr>
        <p:spPr>
          <a:xfrm>
            <a:off x="2034539" y="5189059"/>
            <a:ext cx="29863" cy="48739"/>
          </a:xfrm>
          <a:custGeom>
            <a:avLst/>
            <a:gdLst/>
            <a:ahLst/>
            <a:cxnLst/>
            <a:rect l="0" t="0" r="0" b="0"/>
            <a:pathLst>
              <a:path w="29863" h="48739">
                <a:moveTo>
                  <a:pt x="17145" y="40166"/>
                </a:moveTo>
                <a:lnTo>
                  <a:pt x="17145" y="18023"/>
                </a:lnTo>
                <a:lnTo>
                  <a:pt x="18098" y="14926"/>
                </a:lnTo>
                <a:lnTo>
                  <a:pt x="19686" y="10957"/>
                </a:lnTo>
                <a:lnTo>
                  <a:pt x="21696" y="6406"/>
                </a:lnTo>
                <a:lnTo>
                  <a:pt x="23990" y="3372"/>
                </a:lnTo>
                <a:lnTo>
                  <a:pt x="26471" y="1348"/>
                </a:lnTo>
                <a:lnTo>
                  <a:pt x="29077" y="0"/>
                </a:lnTo>
                <a:lnTo>
                  <a:pt x="29862" y="54"/>
                </a:lnTo>
                <a:lnTo>
                  <a:pt x="29434" y="1042"/>
                </a:lnTo>
                <a:lnTo>
                  <a:pt x="28195" y="2653"/>
                </a:lnTo>
                <a:lnTo>
                  <a:pt x="26417" y="4680"/>
                </a:lnTo>
                <a:lnTo>
                  <a:pt x="24279" y="6983"/>
                </a:lnTo>
                <a:lnTo>
                  <a:pt x="21901" y="9472"/>
                </a:lnTo>
                <a:lnTo>
                  <a:pt x="20316" y="12083"/>
                </a:lnTo>
                <a:lnTo>
                  <a:pt x="19259" y="14777"/>
                </a:lnTo>
                <a:lnTo>
                  <a:pt x="18555" y="17525"/>
                </a:lnTo>
                <a:lnTo>
                  <a:pt x="17132" y="20309"/>
                </a:lnTo>
                <a:lnTo>
                  <a:pt x="15232" y="23118"/>
                </a:lnTo>
                <a:lnTo>
                  <a:pt x="13012" y="25943"/>
                </a:lnTo>
                <a:lnTo>
                  <a:pt x="10580" y="29732"/>
                </a:lnTo>
                <a:lnTo>
                  <a:pt x="8006" y="34162"/>
                </a:lnTo>
                <a:lnTo>
                  <a:pt x="0" y="4873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280"/>
          <p:cNvSpPr/>
          <p:nvPr/>
        </p:nvSpPr>
        <p:spPr>
          <a:xfrm>
            <a:off x="2035731" y="5301701"/>
            <a:ext cx="41637" cy="38967"/>
          </a:xfrm>
          <a:custGeom>
            <a:avLst/>
            <a:gdLst/>
            <a:ahLst/>
            <a:cxnLst/>
            <a:rect l="0" t="0" r="0" b="0"/>
            <a:pathLst>
              <a:path w="41637" h="38967">
                <a:moveTo>
                  <a:pt x="7381" y="38966"/>
                </a:moveTo>
                <a:lnTo>
                  <a:pt x="0" y="31585"/>
                </a:lnTo>
                <a:lnTo>
                  <a:pt x="555" y="30235"/>
                </a:lnTo>
                <a:lnTo>
                  <a:pt x="1878" y="28383"/>
                </a:lnTo>
                <a:lnTo>
                  <a:pt x="3712" y="26196"/>
                </a:lnTo>
                <a:lnTo>
                  <a:pt x="5888" y="23785"/>
                </a:lnTo>
                <a:lnTo>
                  <a:pt x="14440" y="14824"/>
                </a:lnTo>
                <a:lnTo>
                  <a:pt x="20056" y="9165"/>
                </a:lnTo>
                <a:lnTo>
                  <a:pt x="22498" y="7668"/>
                </a:lnTo>
                <a:lnTo>
                  <a:pt x="25079" y="6671"/>
                </a:lnTo>
                <a:lnTo>
                  <a:pt x="27752" y="6006"/>
                </a:lnTo>
                <a:lnTo>
                  <a:pt x="29534" y="4610"/>
                </a:lnTo>
                <a:lnTo>
                  <a:pt x="30722" y="2727"/>
                </a:lnTo>
                <a:lnTo>
                  <a:pt x="31514" y="519"/>
                </a:lnTo>
                <a:lnTo>
                  <a:pt x="32995" y="0"/>
                </a:lnTo>
                <a:lnTo>
                  <a:pt x="34934" y="607"/>
                </a:lnTo>
                <a:lnTo>
                  <a:pt x="40340" y="3872"/>
                </a:lnTo>
                <a:lnTo>
                  <a:pt x="40784" y="6045"/>
                </a:lnTo>
                <a:lnTo>
                  <a:pt x="41080" y="9399"/>
                </a:lnTo>
                <a:lnTo>
                  <a:pt x="41554" y="19367"/>
                </a:lnTo>
                <a:lnTo>
                  <a:pt x="41619" y="23270"/>
                </a:lnTo>
                <a:lnTo>
                  <a:pt x="41636" y="25645"/>
                </a:lnTo>
                <a:lnTo>
                  <a:pt x="40695" y="28181"/>
                </a:lnTo>
                <a:lnTo>
                  <a:pt x="39115" y="30823"/>
                </a:lnTo>
                <a:lnTo>
                  <a:pt x="33098" y="3896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281"/>
          <p:cNvSpPr/>
          <p:nvPr/>
        </p:nvSpPr>
        <p:spPr>
          <a:xfrm>
            <a:off x="2163127" y="5143500"/>
            <a:ext cx="25365" cy="308611"/>
          </a:xfrm>
          <a:custGeom>
            <a:avLst/>
            <a:gdLst/>
            <a:ahLst/>
            <a:cxnLst/>
            <a:rect l="0" t="0" r="0" b="0"/>
            <a:pathLst>
              <a:path w="25365" h="308611">
                <a:moveTo>
                  <a:pt x="17145" y="0"/>
                </a:moveTo>
                <a:lnTo>
                  <a:pt x="21696" y="4551"/>
                </a:lnTo>
                <a:lnTo>
                  <a:pt x="23036" y="6843"/>
                </a:lnTo>
                <a:lnTo>
                  <a:pt x="23930" y="9325"/>
                </a:lnTo>
                <a:lnTo>
                  <a:pt x="24526" y="11931"/>
                </a:lnTo>
                <a:lnTo>
                  <a:pt x="24923" y="21289"/>
                </a:lnTo>
                <a:lnTo>
                  <a:pt x="25364" y="52006"/>
                </a:lnTo>
                <a:lnTo>
                  <a:pt x="24530" y="69913"/>
                </a:lnTo>
                <a:lnTo>
                  <a:pt x="23020" y="88519"/>
                </a:lnTo>
                <a:lnTo>
                  <a:pt x="21062" y="107590"/>
                </a:lnTo>
                <a:lnTo>
                  <a:pt x="18804" y="123161"/>
                </a:lnTo>
                <a:lnTo>
                  <a:pt x="16346" y="136400"/>
                </a:lnTo>
                <a:lnTo>
                  <a:pt x="13755" y="148083"/>
                </a:lnTo>
                <a:lnTo>
                  <a:pt x="12027" y="157777"/>
                </a:lnTo>
                <a:lnTo>
                  <a:pt x="10876" y="166145"/>
                </a:lnTo>
                <a:lnTo>
                  <a:pt x="10108" y="173628"/>
                </a:lnTo>
                <a:lnTo>
                  <a:pt x="8644" y="182427"/>
                </a:lnTo>
                <a:lnTo>
                  <a:pt x="6715" y="192103"/>
                </a:lnTo>
                <a:lnTo>
                  <a:pt x="4477" y="202363"/>
                </a:lnTo>
                <a:lnTo>
                  <a:pt x="2984" y="211109"/>
                </a:lnTo>
                <a:lnTo>
                  <a:pt x="1990" y="218844"/>
                </a:lnTo>
                <a:lnTo>
                  <a:pt x="1326" y="225906"/>
                </a:lnTo>
                <a:lnTo>
                  <a:pt x="884" y="234424"/>
                </a:lnTo>
                <a:lnTo>
                  <a:pt x="262" y="261758"/>
                </a:lnTo>
                <a:lnTo>
                  <a:pt x="0" y="3086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282"/>
          <p:cNvSpPr/>
          <p:nvPr/>
        </p:nvSpPr>
        <p:spPr>
          <a:xfrm>
            <a:off x="2233038" y="5152072"/>
            <a:ext cx="204410" cy="145522"/>
          </a:xfrm>
          <a:custGeom>
            <a:avLst/>
            <a:gdLst/>
            <a:ahLst/>
            <a:cxnLst/>
            <a:rect l="0" t="0" r="0" b="0"/>
            <a:pathLst>
              <a:path w="204410" h="145522">
                <a:moveTo>
                  <a:pt x="58676" y="0"/>
                </a:moveTo>
                <a:lnTo>
                  <a:pt x="58676" y="12770"/>
                </a:lnTo>
                <a:lnTo>
                  <a:pt x="57724" y="15181"/>
                </a:lnTo>
                <a:lnTo>
                  <a:pt x="56137" y="17741"/>
                </a:lnTo>
                <a:lnTo>
                  <a:pt x="54126" y="20400"/>
                </a:lnTo>
                <a:lnTo>
                  <a:pt x="51832" y="25030"/>
                </a:lnTo>
                <a:lnTo>
                  <a:pt x="49351" y="30974"/>
                </a:lnTo>
                <a:lnTo>
                  <a:pt x="46745" y="37795"/>
                </a:lnTo>
                <a:lnTo>
                  <a:pt x="44054" y="43294"/>
                </a:lnTo>
                <a:lnTo>
                  <a:pt x="41309" y="47913"/>
                </a:lnTo>
                <a:lnTo>
                  <a:pt x="38525" y="51944"/>
                </a:lnTo>
                <a:lnTo>
                  <a:pt x="35717" y="55585"/>
                </a:lnTo>
                <a:lnTo>
                  <a:pt x="32893" y="58964"/>
                </a:lnTo>
                <a:lnTo>
                  <a:pt x="30057" y="62170"/>
                </a:lnTo>
                <a:lnTo>
                  <a:pt x="28167" y="65259"/>
                </a:lnTo>
                <a:lnTo>
                  <a:pt x="26907" y="68271"/>
                </a:lnTo>
                <a:lnTo>
                  <a:pt x="26067" y="71231"/>
                </a:lnTo>
                <a:lnTo>
                  <a:pt x="24554" y="75110"/>
                </a:lnTo>
                <a:lnTo>
                  <a:pt x="22593" y="79601"/>
                </a:lnTo>
                <a:lnTo>
                  <a:pt x="20333" y="84500"/>
                </a:lnTo>
                <a:lnTo>
                  <a:pt x="17874" y="88718"/>
                </a:lnTo>
                <a:lnTo>
                  <a:pt x="15283" y="92483"/>
                </a:lnTo>
                <a:lnTo>
                  <a:pt x="12602" y="95945"/>
                </a:lnTo>
                <a:lnTo>
                  <a:pt x="10815" y="99206"/>
                </a:lnTo>
                <a:lnTo>
                  <a:pt x="9624" y="102332"/>
                </a:lnTo>
                <a:lnTo>
                  <a:pt x="8830" y="105369"/>
                </a:lnTo>
                <a:lnTo>
                  <a:pt x="5408" y="116364"/>
                </a:lnTo>
                <a:lnTo>
                  <a:pt x="3161" y="123296"/>
                </a:lnTo>
                <a:lnTo>
                  <a:pt x="1664" y="128869"/>
                </a:lnTo>
                <a:lnTo>
                  <a:pt x="665" y="133538"/>
                </a:lnTo>
                <a:lnTo>
                  <a:pt x="0" y="137603"/>
                </a:lnTo>
                <a:lnTo>
                  <a:pt x="509" y="140313"/>
                </a:lnTo>
                <a:lnTo>
                  <a:pt x="1801" y="142119"/>
                </a:lnTo>
                <a:lnTo>
                  <a:pt x="3614" y="143324"/>
                </a:lnTo>
                <a:lnTo>
                  <a:pt x="6728" y="144127"/>
                </a:lnTo>
                <a:lnTo>
                  <a:pt x="10709" y="144662"/>
                </a:lnTo>
                <a:lnTo>
                  <a:pt x="15268" y="145019"/>
                </a:lnTo>
                <a:lnTo>
                  <a:pt x="20213" y="145257"/>
                </a:lnTo>
                <a:lnTo>
                  <a:pt x="30786" y="145521"/>
                </a:lnTo>
                <a:lnTo>
                  <a:pt x="37226" y="144639"/>
                </a:lnTo>
                <a:lnTo>
                  <a:pt x="44376" y="143099"/>
                </a:lnTo>
                <a:lnTo>
                  <a:pt x="52000" y="141119"/>
                </a:lnTo>
                <a:lnTo>
                  <a:pt x="58988" y="138847"/>
                </a:lnTo>
                <a:lnTo>
                  <a:pt x="65552" y="136380"/>
                </a:lnTo>
                <a:lnTo>
                  <a:pt x="71833" y="133782"/>
                </a:lnTo>
                <a:lnTo>
                  <a:pt x="76972" y="132051"/>
                </a:lnTo>
                <a:lnTo>
                  <a:pt x="81351" y="130897"/>
                </a:lnTo>
                <a:lnTo>
                  <a:pt x="85223" y="130127"/>
                </a:lnTo>
                <a:lnTo>
                  <a:pt x="89709" y="129614"/>
                </a:lnTo>
                <a:lnTo>
                  <a:pt x="94605" y="129272"/>
                </a:lnTo>
                <a:lnTo>
                  <a:pt x="99774" y="129044"/>
                </a:lnTo>
                <a:lnTo>
                  <a:pt x="105125" y="127939"/>
                </a:lnTo>
                <a:lnTo>
                  <a:pt x="110597" y="126250"/>
                </a:lnTo>
                <a:lnTo>
                  <a:pt x="116150" y="124172"/>
                </a:lnTo>
                <a:lnTo>
                  <a:pt x="120805" y="122787"/>
                </a:lnTo>
                <a:lnTo>
                  <a:pt x="124860" y="121863"/>
                </a:lnTo>
                <a:lnTo>
                  <a:pt x="128517" y="121247"/>
                </a:lnTo>
                <a:lnTo>
                  <a:pt x="131907" y="120837"/>
                </a:lnTo>
                <a:lnTo>
                  <a:pt x="138213" y="120380"/>
                </a:lnTo>
                <a:lnTo>
                  <a:pt x="143133" y="119306"/>
                </a:lnTo>
                <a:lnTo>
                  <a:pt x="149271" y="117638"/>
                </a:lnTo>
                <a:lnTo>
                  <a:pt x="156221" y="115572"/>
                </a:lnTo>
                <a:lnTo>
                  <a:pt x="162758" y="114196"/>
                </a:lnTo>
                <a:lnTo>
                  <a:pt x="169022" y="113278"/>
                </a:lnTo>
                <a:lnTo>
                  <a:pt x="175103" y="112666"/>
                </a:lnTo>
                <a:lnTo>
                  <a:pt x="180109" y="112258"/>
                </a:lnTo>
                <a:lnTo>
                  <a:pt x="184399" y="111986"/>
                </a:lnTo>
                <a:lnTo>
                  <a:pt x="204409" y="11144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283"/>
          <p:cNvSpPr/>
          <p:nvPr/>
        </p:nvSpPr>
        <p:spPr>
          <a:xfrm>
            <a:off x="2327227" y="5169217"/>
            <a:ext cx="50213" cy="360046"/>
          </a:xfrm>
          <a:custGeom>
            <a:avLst/>
            <a:gdLst/>
            <a:ahLst/>
            <a:cxnLst/>
            <a:rect l="0" t="0" r="0" b="0"/>
            <a:pathLst>
              <a:path w="50213" h="360046">
                <a:moveTo>
                  <a:pt x="50212" y="0"/>
                </a:moveTo>
                <a:lnTo>
                  <a:pt x="36560" y="4551"/>
                </a:lnTo>
                <a:lnTo>
                  <a:pt x="31586" y="6844"/>
                </a:lnTo>
                <a:lnTo>
                  <a:pt x="27317" y="9325"/>
                </a:lnTo>
                <a:lnTo>
                  <a:pt x="23519" y="11932"/>
                </a:lnTo>
                <a:lnTo>
                  <a:pt x="20987" y="16527"/>
                </a:lnTo>
                <a:lnTo>
                  <a:pt x="19299" y="22448"/>
                </a:lnTo>
                <a:lnTo>
                  <a:pt x="18173" y="29253"/>
                </a:lnTo>
                <a:lnTo>
                  <a:pt x="16923" y="39354"/>
                </a:lnTo>
                <a:lnTo>
                  <a:pt x="16367" y="47971"/>
                </a:lnTo>
                <a:lnTo>
                  <a:pt x="16120" y="58150"/>
                </a:lnTo>
                <a:lnTo>
                  <a:pt x="15940" y="199412"/>
                </a:lnTo>
                <a:lnTo>
                  <a:pt x="14981" y="212951"/>
                </a:lnTo>
                <a:lnTo>
                  <a:pt x="13390" y="224835"/>
                </a:lnTo>
                <a:lnTo>
                  <a:pt x="11377" y="235615"/>
                </a:lnTo>
                <a:lnTo>
                  <a:pt x="10035" y="244707"/>
                </a:lnTo>
                <a:lnTo>
                  <a:pt x="9140" y="252673"/>
                </a:lnTo>
                <a:lnTo>
                  <a:pt x="8543" y="259889"/>
                </a:lnTo>
                <a:lnTo>
                  <a:pt x="8145" y="271366"/>
                </a:lnTo>
                <a:lnTo>
                  <a:pt x="7703" y="301900"/>
                </a:lnTo>
                <a:lnTo>
                  <a:pt x="6633" y="314614"/>
                </a:lnTo>
                <a:lnTo>
                  <a:pt x="4967" y="324995"/>
                </a:lnTo>
                <a:lnTo>
                  <a:pt x="2904" y="333821"/>
                </a:lnTo>
                <a:lnTo>
                  <a:pt x="1528" y="340657"/>
                </a:lnTo>
                <a:lnTo>
                  <a:pt x="0" y="350794"/>
                </a:lnTo>
                <a:lnTo>
                  <a:pt x="545" y="353877"/>
                </a:lnTo>
                <a:lnTo>
                  <a:pt x="1861" y="355933"/>
                </a:lnTo>
                <a:lnTo>
                  <a:pt x="7350" y="3600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284"/>
          <p:cNvSpPr/>
          <p:nvPr/>
        </p:nvSpPr>
        <p:spPr>
          <a:xfrm>
            <a:off x="2428875" y="5212100"/>
            <a:ext cx="207261" cy="261733"/>
          </a:xfrm>
          <a:custGeom>
            <a:avLst/>
            <a:gdLst/>
            <a:ahLst/>
            <a:cxnLst/>
            <a:rect l="0" t="0" r="0" b="0"/>
            <a:pathLst>
              <a:path w="207261" h="261733">
                <a:moveTo>
                  <a:pt x="60007" y="17125"/>
                </a:moveTo>
                <a:lnTo>
                  <a:pt x="60007" y="12574"/>
                </a:lnTo>
                <a:lnTo>
                  <a:pt x="59054" y="12186"/>
                </a:lnTo>
                <a:lnTo>
                  <a:pt x="57467" y="12880"/>
                </a:lnTo>
                <a:lnTo>
                  <a:pt x="55456" y="14294"/>
                </a:lnTo>
                <a:lnTo>
                  <a:pt x="54115" y="16190"/>
                </a:lnTo>
                <a:lnTo>
                  <a:pt x="52626" y="20837"/>
                </a:lnTo>
                <a:lnTo>
                  <a:pt x="50324" y="27220"/>
                </a:lnTo>
                <a:lnTo>
                  <a:pt x="42686" y="47011"/>
                </a:lnTo>
                <a:lnTo>
                  <a:pt x="38935" y="56099"/>
                </a:lnTo>
                <a:lnTo>
                  <a:pt x="35481" y="64062"/>
                </a:lnTo>
                <a:lnTo>
                  <a:pt x="32226" y="71277"/>
                </a:lnTo>
                <a:lnTo>
                  <a:pt x="30057" y="77991"/>
                </a:lnTo>
                <a:lnTo>
                  <a:pt x="28610" y="84372"/>
                </a:lnTo>
                <a:lnTo>
                  <a:pt x="27646" y="90531"/>
                </a:lnTo>
                <a:lnTo>
                  <a:pt x="26050" y="96543"/>
                </a:lnTo>
                <a:lnTo>
                  <a:pt x="24034" y="102455"/>
                </a:lnTo>
                <a:lnTo>
                  <a:pt x="21738" y="108301"/>
                </a:lnTo>
                <a:lnTo>
                  <a:pt x="20207" y="114104"/>
                </a:lnTo>
                <a:lnTo>
                  <a:pt x="19186" y="119878"/>
                </a:lnTo>
                <a:lnTo>
                  <a:pt x="18505" y="125632"/>
                </a:lnTo>
                <a:lnTo>
                  <a:pt x="18052" y="131373"/>
                </a:lnTo>
                <a:lnTo>
                  <a:pt x="17749" y="137105"/>
                </a:lnTo>
                <a:lnTo>
                  <a:pt x="17413" y="148554"/>
                </a:lnTo>
                <a:lnTo>
                  <a:pt x="17180" y="177143"/>
                </a:lnTo>
                <a:lnTo>
                  <a:pt x="19073" y="185716"/>
                </a:lnTo>
                <a:lnTo>
                  <a:pt x="22240" y="196194"/>
                </a:lnTo>
                <a:lnTo>
                  <a:pt x="26257" y="207942"/>
                </a:lnTo>
                <a:lnTo>
                  <a:pt x="29887" y="216726"/>
                </a:lnTo>
                <a:lnTo>
                  <a:pt x="33259" y="223535"/>
                </a:lnTo>
                <a:lnTo>
                  <a:pt x="36460" y="229027"/>
                </a:lnTo>
                <a:lnTo>
                  <a:pt x="39547" y="233640"/>
                </a:lnTo>
                <a:lnTo>
                  <a:pt x="45516" y="241306"/>
                </a:lnTo>
                <a:lnTo>
                  <a:pt x="49394" y="244684"/>
                </a:lnTo>
                <a:lnTo>
                  <a:pt x="53884" y="247888"/>
                </a:lnTo>
                <a:lnTo>
                  <a:pt x="58783" y="250977"/>
                </a:lnTo>
                <a:lnTo>
                  <a:pt x="63000" y="253036"/>
                </a:lnTo>
                <a:lnTo>
                  <a:pt x="66765" y="254409"/>
                </a:lnTo>
                <a:lnTo>
                  <a:pt x="70228" y="255324"/>
                </a:lnTo>
                <a:lnTo>
                  <a:pt x="76615" y="258881"/>
                </a:lnTo>
                <a:lnTo>
                  <a:pt x="79651" y="261163"/>
                </a:lnTo>
                <a:lnTo>
                  <a:pt x="83580" y="261732"/>
                </a:lnTo>
                <a:lnTo>
                  <a:pt x="88105" y="261159"/>
                </a:lnTo>
                <a:lnTo>
                  <a:pt x="93027" y="259824"/>
                </a:lnTo>
                <a:lnTo>
                  <a:pt x="98212" y="258934"/>
                </a:lnTo>
                <a:lnTo>
                  <a:pt x="103575" y="258341"/>
                </a:lnTo>
                <a:lnTo>
                  <a:pt x="109055" y="257946"/>
                </a:lnTo>
                <a:lnTo>
                  <a:pt x="113660" y="256729"/>
                </a:lnTo>
                <a:lnTo>
                  <a:pt x="117683" y="254967"/>
                </a:lnTo>
                <a:lnTo>
                  <a:pt x="121318" y="252838"/>
                </a:lnTo>
                <a:lnTo>
                  <a:pt x="124693" y="250467"/>
                </a:lnTo>
                <a:lnTo>
                  <a:pt x="130984" y="245293"/>
                </a:lnTo>
                <a:lnTo>
                  <a:pt x="135900" y="240674"/>
                </a:lnTo>
                <a:lnTo>
                  <a:pt x="148982" y="227922"/>
                </a:lnTo>
                <a:lnTo>
                  <a:pt x="154566" y="220522"/>
                </a:lnTo>
                <a:lnTo>
                  <a:pt x="159242" y="212730"/>
                </a:lnTo>
                <a:lnTo>
                  <a:pt x="163311" y="204679"/>
                </a:lnTo>
                <a:lnTo>
                  <a:pt x="167929" y="197406"/>
                </a:lnTo>
                <a:lnTo>
                  <a:pt x="172912" y="190652"/>
                </a:lnTo>
                <a:lnTo>
                  <a:pt x="178140" y="184245"/>
                </a:lnTo>
                <a:lnTo>
                  <a:pt x="182577" y="177116"/>
                </a:lnTo>
                <a:lnTo>
                  <a:pt x="186488" y="169505"/>
                </a:lnTo>
                <a:lnTo>
                  <a:pt x="190047" y="161574"/>
                </a:lnTo>
                <a:lnTo>
                  <a:pt x="194326" y="149620"/>
                </a:lnTo>
                <a:lnTo>
                  <a:pt x="199083" y="134982"/>
                </a:lnTo>
                <a:lnTo>
                  <a:pt x="204159" y="118556"/>
                </a:lnTo>
                <a:lnTo>
                  <a:pt x="206591" y="105700"/>
                </a:lnTo>
                <a:lnTo>
                  <a:pt x="207260" y="95225"/>
                </a:lnTo>
                <a:lnTo>
                  <a:pt x="206415" y="78506"/>
                </a:lnTo>
                <a:lnTo>
                  <a:pt x="206040" y="64725"/>
                </a:lnTo>
                <a:lnTo>
                  <a:pt x="204987" y="58383"/>
                </a:lnTo>
                <a:lnTo>
                  <a:pt x="203333" y="52251"/>
                </a:lnTo>
                <a:lnTo>
                  <a:pt x="201278" y="46257"/>
                </a:lnTo>
                <a:lnTo>
                  <a:pt x="198002" y="39403"/>
                </a:lnTo>
                <a:lnTo>
                  <a:pt x="193914" y="31977"/>
                </a:lnTo>
                <a:lnTo>
                  <a:pt x="189283" y="24169"/>
                </a:lnTo>
                <a:lnTo>
                  <a:pt x="185244" y="18011"/>
                </a:lnTo>
                <a:lnTo>
                  <a:pt x="181598" y="12953"/>
                </a:lnTo>
                <a:lnTo>
                  <a:pt x="178215" y="8629"/>
                </a:lnTo>
                <a:lnTo>
                  <a:pt x="174055" y="5745"/>
                </a:lnTo>
                <a:lnTo>
                  <a:pt x="169376" y="3824"/>
                </a:lnTo>
                <a:lnTo>
                  <a:pt x="164352" y="2542"/>
                </a:lnTo>
                <a:lnTo>
                  <a:pt x="159098" y="1688"/>
                </a:lnTo>
                <a:lnTo>
                  <a:pt x="153690" y="1119"/>
                </a:lnTo>
                <a:lnTo>
                  <a:pt x="148180" y="739"/>
                </a:lnTo>
                <a:lnTo>
                  <a:pt x="142601" y="486"/>
                </a:lnTo>
                <a:lnTo>
                  <a:pt x="131323" y="205"/>
                </a:lnTo>
                <a:lnTo>
                  <a:pt x="97144" y="0"/>
                </a:lnTo>
                <a:lnTo>
                  <a:pt x="91432" y="946"/>
                </a:lnTo>
                <a:lnTo>
                  <a:pt x="85720" y="2529"/>
                </a:lnTo>
                <a:lnTo>
                  <a:pt x="58418" y="11847"/>
                </a:lnTo>
                <a:lnTo>
                  <a:pt x="44660" y="16464"/>
                </a:lnTo>
                <a:lnTo>
                  <a:pt x="34536" y="20494"/>
                </a:lnTo>
                <a:lnTo>
                  <a:pt x="26834" y="24134"/>
                </a:lnTo>
                <a:lnTo>
                  <a:pt x="20746" y="27512"/>
                </a:lnTo>
                <a:lnTo>
                  <a:pt x="15736" y="30717"/>
                </a:lnTo>
                <a:lnTo>
                  <a:pt x="11443" y="33806"/>
                </a:lnTo>
                <a:lnTo>
                  <a:pt x="7628" y="36818"/>
                </a:lnTo>
                <a:lnTo>
                  <a:pt x="5085" y="39779"/>
                </a:lnTo>
                <a:lnTo>
                  <a:pt x="3390" y="42705"/>
                </a:lnTo>
                <a:lnTo>
                  <a:pt x="0" y="514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285"/>
          <p:cNvSpPr/>
          <p:nvPr/>
        </p:nvSpPr>
        <p:spPr>
          <a:xfrm>
            <a:off x="2946858" y="5254982"/>
            <a:ext cx="253543" cy="17106"/>
          </a:xfrm>
          <a:custGeom>
            <a:avLst/>
            <a:gdLst/>
            <a:ahLst/>
            <a:cxnLst/>
            <a:rect l="0" t="0" r="0" b="0"/>
            <a:pathLst>
              <a:path w="253543" h="17106">
                <a:moveTo>
                  <a:pt x="4939" y="17105"/>
                </a:moveTo>
                <a:lnTo>
                  <a:pt x="0" y="17105"/>
                </a:lnTo>
                <a:lnTo>
                  <a:pt x="2109" y="17105"/>
                </a:lnTo>
                <a:lnTo>
                  <a:pt x="6862" y="16153"/>
                </a:lnTo>
                <a:lnTo>
                  <a:pt x="22304" y="12555"/>
                </a:lnTo>
                <a:lnTo>
                  <a:pt x="33661" y="10261"/>
                </a:lnTo>
                <a:lnTo>
                  <a:pt x="61519" y="5174"/>
                </a:lnTo>
                <a:lnTo>
                  <a:pt x="73139" y="3436"/>
                </a:lnTo>
                <a:lnTo>
                  <a:pt x="82791" y="2278"/>
                </a:lnTo>
                <a:lnTo>
                  <a:pt x="91130" y="1505"/>
                </a:lnTo>
                <a:lnTo>
                  <a:pt x="98595" y="990"/>
                </a:lnTo>
                <a:lnTo>
                  <a:pt x="105476" y="647"/>
                </a:lnTo>
                <a:lnTo>
                  <a:pt x="111969" y="418"/>
                </a:lnTo>
                <a:lnTo>
                  <a:pt x="184582" y="0"/>
                </a:lnTo>
                <a:lnTo>
                  <a:pt x="193281" y="940"/>
                </a:lnTo>
                <a:lnTo>
                  <a:pt x="201938" y="2518"/>
                </a:lnTo>
                <a:lnTo>
                  <a:pt x="253542" y="853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286"/>
          <p:cNvSpPr/>
          <p:nvPr/>
        </p:nvSpPr>
        <p:spPr>
          <a:xfrm>
            <a:off x="2857500" y="5332095"/>
            <a:ext cx="308611" cy="25613"/>
          </a:xfrm>
          <a:custGeom>
            <a:avLst/>
            <a:gdLst/>
            <a:ahLst/>
            <a:cxnLst/>
            <a:rect l="0" t="0" r="0" b="0"/>
            <a:pathLst>
              <a:path w="308611" h="25613">
                <a:moveTo>
                  <a:pt x="0" y="17145"/>
                </a:moveTo>
                <a:lnTo>
                  <a:pt x="9101" y="21696"/>
                </a:lnTo>
                <a:lnTo>
                  <a:pt x="13687" y="23036"/>
                </a:lnTo>
                <a:lnTo>
                  <a:pt x="18650" y="23930"/>
                </a:lnTo>
                <a:lnTo>
                  <a:pt x="23863" y="24526"/>
                </a:lnTo>
                <a:lnTo>
                  <a:pt x="30196" y="24923"/>
                </a:lnTo>
                <a:lnTo>
                  <a:pt x="44853" y="25364"/>
                </a:lnTo>
                <a:lnTo>
                  <a:pt x="69169" y="25612"/>
                </a:lnTo>
                <a:lnTo>
                  <a:pt x="80403" y="24695"/>
                </a:lnTo>
                <a:lnTo>
                  <a:pt x="93607" y="23131"/>
                </a:lnTo>
                <a:lnTo>
                  <a:pt x="108124" y="21135"/>
                </a:lnTo>
                <a:lnTo>
                  <a:pt x="119708" y="19805"/>
                </a:lnTo>
                <a:lnTo>
                  <a:pt x="129335" y="18918"/>
                </a:lnTo>
                <a:lnTo>
                  <a:pt x="137658" y="18327"/>
                </a:lnTo>
                <a:lnTo>
                  <a:pt x="145112" y="16980"/>
                </a:lnTo>
                <a:lnTo>
                  <a:pt x="151986" y="15130"/>
                </a:lnTo>
                <a:lnTo>
                  <a:pt x="158474" y="12944"/>
                </a:lnTo>
                <a:lnTo>
                  <a:pt x="165657" y="11487"/>
                </a:lnTo>
                <a:lnTo>
                  <a:pt x="173302" y="10515"/>
                </a:lnTo>
                <a:lnTo>
                  <a:pt x="181257" y="9868"/>
                </a:lnTo>
                <a:lnTo>
                  <a:pt x="188466" y="9436"/>
                </a:lnTo>
                <a:lnTo>
                  <a:pt x="201555" y="8956"/>
                </a:lnTo>
                <a:lnTo>
                  <a:pt x="208664" y="7876"/>
                </a:lnTo>
                <a:lnTo>
                  <a:pt x="216262" y="6203"/>
                </a:lnTo>
                <a:lnTo>
                  <a:pt x="224185" y="4135"/>
                </a:lnTo>
                <a:lnTo>
                  <a:pt x="231371" y="2756"/>
                </a:lnTo>
                <a:lnTo>
                  <a:pt x="238067" y="1838"/>
                </a:lnTo>
                <a:lnTo>
                  <a:pt x="244436" y="1225"/>
                </a:lnTo>
                <a:lnTo>
                  <a:pt x="254397" y="816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287"/>
          <p:cNvSpPr/>
          <p:nvPr/>
        </p:nvSpPr>
        <p:spPr>
          <a:xfrm>
            <a:off x="3329032" y="5126399"/>
            <a:ext cx="291421" cy="394292"/>
          </a:xfrm>
          <a:custGeom>
            <a:avLst/>
            <a:gdLst/>
            <a:ahLst/>
            <a:cxnLst/>
            <a:rect l="0" t="0" r="0" b="0"/>
            <a:pathLst>
              <a:path w="291421" h="394292">
                <a:moveTo>
                  <a:pt x="42818" y="111398"/>
                </a:moveTo>
                <a:lnTo>
                  <a:pt x="38267" y="106848"/>
                </a:lnTo>
                <a:lnTo>
                  <a:pt x="37879" y="104554"/>
                </a:lnTo>
                <a:lnTo>
                  <a:pt x="38572" y="102073"/>
                </a:lnTo>
                <a:lnTo>
                  <a:pt x="42836" y="93919"/>
                </a:lnTo>
                <a:lnTo>
                  <a:pt x="51081" y="77595"/>
                </a:lnTo>
                <a:lnTo>
                  <a:pt x="54994" y="70765"/>
                </a:lnTo>
                <a:lnTo>
                  <a:pt x="61881" y="60637"/>
                </a:lnTo>
                <a:lnTo>
                  <a:pt x="70658" y="50420"/>
                </a:lnTo>
                <a:lnTo>
                  <a:pt x="79956" y="40482"/>
                </a:lnTo>
                <a:lnTo>
                  <a:pt x="93686" y="26341"/>
                </a:lnTo>
                <a:lnTo>
                  <a:pt x="96732" y="23261"/>
                </a:lnTo>
                <a:lnTo>
                  <a:pt x="101621" y="20255"/>
                </a:lnTo>
                <a:lnTo>
                  <a:pt x="107737" y="17299"/>
                </a:lnTo>
                <a:lnTo>
                  <a:pt x="114672" y="14375"/>
                </a:lnTo>
                <a:lnTo>
                  <a:pt x="127458" y="8587"/>
                </a:lnTo>
                <a:lnTo>
                  <a:pt x="133534" y="5709"/>
                </a:lnTo>
                <a:lnTo>
                  <a:pt x="139490" y="3792"/>
                </a:lnTo>
                <a:lnTo>
                  <a:pt x="145366" y="2513"/>
                </a:lnTo>
                <a:lnTo>
                  <a:pt x="151188" y="1661"/>
                </a:lnTo>
                <a:lnTo>
                  <a:pt x="160198" y="713"/>
                </a:lnTo>
                <a:lnTo>
                  <a:pt x="168329" y="293"/>
                </a:lnTo>
                <a:lnTo>
                  <a:pt x="182664" y="55"/>
                </a:lnTo>
                <a:lnTo>
                  <a:pt x="190062" y="0"/>
                </a:lnTo>
                <a:lnTo>
                  <a:pt x="199065" y="2515"/>
                </a:lnTo>
                <a:lnTo>
                  <a:pt x="204132" y="4519"/>
                </a:lnTo>
                <a:lnTo>
                  <a:pt x="212303" y="9287"/>
                </a:lnTo>
                <a:lnTo>
                  <a:pt x="220062" y="14580"/>
                </a:lnTo>
                <a:lnTo>
                  <a:pt x="224798" y="17326"/>
                </a:lnTo>
                <a:lnTo>
                  <a:pt x="229861" y="20108"/>
                </a:lnTo>
                <a:lnTo>
                  <a:pt x="238025" y="25740"/>
                </a:lnTo>
                <a:lnTo>
                  <a:pt x="244829" y="31417"/>
                </a:lnTo>
                <a:lnTo>
                  <a:pt x="251028" y="37116"/>
                </a:lnTo>
                <a:lnTo>
                  <a:pt x="253062" y="40922"/>
                </a:lnTo>
                <a:lnTo>
                  <a:pt x="255322" y="50231"/>
                </a:lnTo>
                <a:lnTo>
                  <a:pt x="258867" y="58177"/>
                </a:lnTo>
                <a:lnTo>
                  <a:pt x="262664" y="64884"/>
                </a:lnTo>
                <a:lnTo>
                  <a:pt x="264352" y="71041"/>
                </a:lnTo>
                <a:lnTo>
                  <a:pt x="264802" y="77825"/>
                </a:lnTo>
                <a:lnTo>
                  <a:pt x="265303" y="98065"/>
                </a:lnTo>
                <a:lnTo>
                  <a:pt x="263531" y="110129"/>
                </a:lnTo>
                <a:lnTo>
                  <a:pt x="260445" y="122935"/>
                </a:lnTo>
                <a:lnTo>
                  <a:pt x="256482" y="136234"/>
                </a:lnTo>
                <a:lnTo>
                  <a:pt x="253840" y="146053"/>
                </a:lnTo>
                <a:lnTo>
                  <a:pt x="252080" y="153551"/>
                </a:lnTo>
                <a:lnTo>
                  <a:pt x="249170" y="165376"/>
                </a:lnTo>
                <a:lnTo>
                  <a:pt x="244702" y="176981"/>
                </a:lnTo>
                <a:lnTo>
                  <a:pt x="239542" y="185949"/>
                </a:lnTo>
                <a:lnTo>
                  <a:pt x="234073" y="194062"/>
                </a:lnTo>
                <a:lnTo>
                  <a:pt x="228468" y="204018"/>
                </a:lnTo>
                <a:lnTo>
                  <a:pt x="222801" y="214792"/>
                </a:lnTo>
                <a:lnTo>
                  <a:pt x="217108" y="224979"/>
                </a:lnTo>
                <a:lnTo>
                  <a:pt x="208548" y="236068"/>
                </a:lnTo>
                <a:lnTo>
                  <a:pt x="202836" y="242372"/>
                </a:lnTo>
                <a:lnTo>
                  <a:pt x="200931" y="246339"/>
                </a:lnTo>
                <a:lnTo>
                  <a:pt x="198815" y="255827"/>
                </a:lnTo>
                <a:lnTo>
                  <a:pt x="195335" y="263854"/>
                </a:lnTo>
                <a:lnTo>
                  <a:pt x="188020" y="273728"/>
                </a:lnTo>
                <a:lnTo>
                  <a:pt x="179820" y="282686"/>
                </a:lnTo>
                <a:lnTo>
                  <a:pt x="168516" y="294246"/>
                </a:lnTo>
                <a:lnTo>
                  <a:pt x="155415" y="307392"/>
                </a:lnTo>
                <a:lnTo>
                  <a:pt x="149315" y="312546"/>
                </a:lnTo>
                <a:lnTo>
                  <a:pt x="142391" y="317887"/>
                </a:lnTo>
                <a:lnTo>
                  <a:pt x="134917" y="323352"/>
                </a:lnTo>
                <a:lnTo>
                  <a:pt x="128982" y="326996"/>
                </a:lnTo>
                <a:lnTo>
                  <a:pt x="124073" y="329425"/>
                </a:lnTo>
                <a:lnTo>
                  <a:pt x="116079" y="332124"/>
                </a:lnTo>
                <a:lnTo>
                  <a:pt x="109351" y="333323"/>
                </a:lnTo>
                <a:lnTo>
                  <a:pt x="107175" y="334596"/>
                </a:lnTo>
                <a:lnTo>
                  <a:pt x="105725" y="336397"/>
                </a:lnTo>
                <a:lnTo>
                  <a:pt x="104759" y="338549"/>
                </a:lnTo>
                <a:lnTo>
                  <a:pt x="103161" y="339985"/>
                </a:lnTo>
                <a:lnTo>
                  <a:pt x="101144" y="340942"/>
                </a:lnTo>
                <a:lnTo>
                  <a:pt x="96363" y="342005"/>
                </a:lnTo>
                <a:lnTo>
                  <a:pt x="91063" y="342478"/>
                </a:lnTo>
                <a:lnTo>
                  <a:pt x="89269" y="343556"/>
                </a:lnTo>
                <a:lnTo>
                  <a:pt x="88072" y="345228"/>
                </a:lnTo>
                <a:lnTo>
                  <a:pt x="87275" y="347295"/>
                </a:lnTo>
                <a:lnTo>
                  <a:pt x="85791" y="348672"/>
                </a:lnTo>
                <a:lnTo>
                  <a:pt x="83849" y="349591"/>
                </a:lnTo>
                <a:lnTo>
                  <a:pt x="79151" y="350612"/>
                </a:lnTo>
                <a:lnTo>
                  <a:pt x="73888" y="351065"/>
                </a:lnTo>
                <a:lnTo>
                  <a:pt x="71151" y="352139"/>
                </a:lnTo>
                <a:lnTo>
                  <a:pt x="62455" y="358166"/>
                </a:lnTo>
                <a:lnTo>
                  <a:pt x="61624" y="358777"/>
                </a:lnTo>
                <a:lnTo>
                  <a:pt x="58161" y="359457"/>
                </a:lnTo>
                <a:lnTo>
                  <a:pt x="52494" y="359759"/>
                </a:lnTo>
                <a:lnTo>
                  <a:pt x="35874" y="359953"/>
                </a:lnTo>
                <a:lnTo>
                  <a:pt x="14338" y="359998"/>
                </a:lnTo>
                <a:lnTo>
                  <a:pt x="11448" y="359046"/>
                </a:lnTo>
                <a:lnTo>
                  <a:pt x="2508" y="353215"/>
                </a:lnTo>
                <a:lnTo>
                  <a:pt x="1656" y="352620"/>
                </a:lnTo>
                <a:lnTo>
                  <a:pt x="1089" y="351270"/>
                </a:lnTo>
                <a:lnTo>
                  <a:pt x="291" y="344820"/>
                </a:lnTo>
                <a:lnTo>
                  <a:pt x="55" y="335923"/>
                </a:lnTo>
                <a:lnTo>
                  <a:pt x="0" y="326757"/>
                </a:lnTo>
                <a:lnTo>
                  <a:pt x="937" y="322599"/>
                </a:lnTo>
                <a:lnTo>
                  <a:pt x="4519" y="315438"/>
                </a:lnTo>
                <a:lnTo>
                  <a:pt x="11891" y="306051"/>
                </a:lnTo>
                <a:lnTo>
                  <a:pt x="14580" y="304032"/>
                </a:lnTo>
                <a:lnTo>
                  <a:pt x="22915" y="300237"/>
                </a:lnTo>
                <a:lnTo>
                  <a:pt x="31417" y="294456"/>
                </a:lnTo>
                <a:lnTo>
                  <a:pt x="39969" y="291368"/>
                </a:lnTo>
                <a:lnTo>
                  <a:pt x="45679" y="287269"/>
                </a:lnTo>
                <a:lnTo>
                  <a:pt x="49488" y="285796"/>
                </a:lnTo>
                <a:lnTo>
                  <a:pt x="53932" y="284813"/>
                </a:lnTo>
                <a:lnTo>
                  <a:pt x="58799" y="284158"/>
                </a:lnTo>
                <a:lnTo>
                  <a:pt x="65855" y="282769"/>
                </a:lnTo>
                <a:lnTo>
                  <a:pt x="83854" y="278686"/>
                </a:lnTo>
                <a:lnTo>
                  <a:pt x="92082" y="278168"/>
                </a:lnTo>
                <a:lnTo>
                  <a:pt x="99473" y="278776"/>
                </a:lnTo>
                <a:lnTo>
                  <a:pt x="106306" y="280133"/>
                </a:lnTo>
                <a:lnTo>
                  <a:pt x="112766" y="281038"/>
                </a:lnTo>
                <a:lnTo>
                  <a:pt x="118977" y="281642"/>
                </a:lnTo>
                <a:lnTo>
                  <a:pt x="125023" y="282044"/>
                </a:lnTo>
                <a:lnTo>
                  <a:pt x="130959" y="283264"/>
                </a:lnTo>
                <a:lnTo>
                  <a:pt x="136821" y="285030"/>
                </a:lnTo>
                <a:lnTo>
                  <a:pt x="142634" y="287160"/>
                </a:lnTo>
                <a:lnTo>
                  <a:pt x="151633" y="292067"/>
                </a:lnTo>
                <a:lnTo>
                  <a:pt x="158807" y="296471"/>
                </a:lnTo>
                <a:lnTo>
                  <a:pt x="165171" y="298428"/>
                </a:lnTo>
                <a:lnTo>
                  <a:pt x="170106" y="300854"/>
                </a:lnTo>
                <a:lnTo>
                  <a:pt x="176254" y="304377"/>
                </a:lnTo>
                <a:lnTo>
                  <a:pt x="183210" y="308631"/>
                </a:lnTo>
                <a:lnTo>
                  <a:pt x="188800" y="312419"/>
                </a:lnTo>
                <a:lnTo>
                  <a:pt x="197551" y="319168"/>
                </a:lnTo>
                <a:lnTo>
                  <a:pt x="202171" y="323254"/>
                </a:lnTo>
                <a:lnTo>
                  <a:pt x="212384" y="332874"/>
                </a:lnTo>
                <a:lnTo>
                  <a:pt x="228571" y="348681"/>
                </a:lnTo>
                <a:lnTo>
                  <a:pt x="268445" y="388462"/>
                </a:lnTo>
                <a:lnTo>
                  <a:pt x="271341" y="390404"/>
                </a:lnTo>
                <a:lnTo>
                  <a:pt x="277098" y="392564"/>
                </a:lnTo>
                <a:lnTo>
                  <a:pt x="282832" y="393523"/>
                </a:lnTo>
                <a:lnTo>
                  <a:pt x="291420" y="39429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288"/>
          <p:cNvSpPr/>
          <p:nvPr/>
        </p:nvSpPr>
        <p:spPr>
          <a:xfrm>
            <a:off x="3749039" y="5233970"/>
            <a:ext cx="8574" cy="46691"/>
          </a:xfrm>
          <a:custGeom>
            <a:avLst/>
            <a:gdLst/>
            <a:ahLst/>
            <a:cxnLst/>
            <a:rect l="0" t="0" r="0" b="0"/>
            <a:pathLst>
              <a:path w="8574" h="46691">
                <a:moveTo>
                  <a:pt x="8573" y="46690"/>
                </a:moveTo>
                <a:lnTo>
                  <a:pt x="1192" y="31928"/>
                </a:lnTo>
                <a:lnTo>
                  <a:pt x="795" y="30181"/>
                </a:lnTo>
                <a:lnTo>
                  <a:pt x="530" y="28064"/>
                </a:lnTo>
                <a:lnTo>
                  <a:pt x="354" y="25700"/>
                </a:lnTo>
                <a:lnTo>
                  <a:pt x="236" y="23172"/>
                </a:lnTo>
                <a:lnTo>
                  <a:pt x="105" y="17822"/>
                </a:lnTo>
                <a:lnTo>
                  <a:pt x="1023" y="15062"/>
                </a:lnTo>
                <a:lnTo>
                  <a:pt x="2587" y="12270"/>
                </a:lnTo>
                <a:lnTo>
                  <a:pt x="4582" y="9456"/>
                </a:lnTo>
                <a:lnTo>
                  <a:pt x="5913" y="6627"/>
                </a:lnTo>
                <a:lnTo>
                  <a:pt x="6800" y="3789"/>
                </a:lnTo>
                <a:lnTo>
                  <a:pt x="7391" y="944"/>
                </a:lnTo>
                <a:lnTo>
                  <a:pt x="7785" y="0"/>
                </a:lnTo>
                <a:lnTo>
                  <a:pt x="8047" y="323"/>
                </a:lnTo>
                <a:lnTo>
                  <a:pt x="8222" y="1491"/>
                </a:lnTo>
                <a:lnTo>
                  <a:pt x="8340" y="4175"/>
                </a:lnTo>
                <a:lnTo>
                  <a:pt x="8504" y="16101"/>
                </a:lnTo>
                <a:lnTo>
                  <a:pt x="8564" y="32137"/>
                </a:lnTo>
                <a:lnTo>
                  <a:pt x="7615" y="34131"/>
                </a:lnTo>
                <a:lnTo>
                  <a:pt x="6029" y="35459"/>
                </a:lnTo>
                <a:lnTo>
                  <a:pt x="0" y="466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289"/>
          <p:cNvSpPr/>
          <p:nvPr/>
        </p:nvSpPr>
        <p:spPr>
          <a:xfrm>
            <a:off x="3715450" y="5387634"/>
            <a:ext cx="29722" cy="54316"/>
          </a:xfrm>
          <a:custGeom>
            <a:avLst/>
            <a:gdLst/>
            <a:ahLst/>
            <a:cxnLst/>
            <a:rect l="0" t="0" r="0" b="0"/>
            <a:pathLst>
              <a:path w="29722" h="54316">
                <a:moveTo>
                  <a:pt x="16445" y="21613"/>
                </a:moveTo>
                <a:lnTo>
                  <a:pt x="16445" y="6851"/>
                </a:lnTo>
                <a:lnTo>
                  <a:pt x="17397" y="5104"/>
                </a:lnTo>
                <a:lnTo>
                  <a:pt x="18985" y="2987"/>
                </a:lnTo>
                <a:lnTo>
                  <a:pt x="20995" y="623"/>
                </a:lnTo>
                <a:lnTo>
                  <a:pt x="22336" y="0"/>
                </a:lnTo>
                <a:lnTo>
                  <a:pt x="23229" y="537"/>
                </a:lnTo>
                <a:lnTo>
                  <a:pt x="23826" y="1847"/>
                </a:lnTo>
                <a:lnTo>
                  <a:pt x="25175" y="3673"/>
                </a:lnTo>
                <a:lnTo>
                  <a:pt x="27028" y="5843"/>
                </a:lnTo>
                <a:lnTo>
                  <a:pt x="29215" y="8243"/>
                </a:lnTo>
                <a:lnTo>
                  <a:pt x="29721" y="10795"/>
                </a:lnTo>
                <a:lnTo>
                  <a:pt x="29105" y="13448"/>
                </a:lnTo>
                <a:lnTo>
                  <a:pt x="27742" y="16170"/>
                </a:lnTo>
                <a:lnTo>
                  <a:pt x="26834" y="18937"/>
                </a:lnTo>
                <a:lnTo>
                  <a:pt x="26228" y="21734"/>
                </a:lnTo>
                <a:lnTo>
                  <a:pt x="25825" y="24551"/>
                </a:lnTo>
                <a:lnTo>
                  <a:pt x="25555" y="27381"/>
                </a:lnTo>
                <a:lnTo>
                  <a:pt x="25376" y="30222"/>
                </a:lnTo>
                <a:lnTo>
                  <a:pt x="25256" y="33067"/>
                </a:lnTo>
                <a:lnTo>
                  <a:pt x="24224" y="34964"/>
                </a:lnTo>
                <a:lnTo>
                  <a:pt x="22583" y="36229"/>
                </a:lnTo>
                <a:lnTo>
                  <a:pt x="20537" y="37072"/>
                </a:lnTo>
                <a:lnTo>
                  <a:pt x="19173" y="38587"/>
                </a:lnTo>
                <a:lnTo>
                  <a:pt x="18263" y="40549"/>
                </a:lnTo>
                <a:lnTo>
                  <a:pt x="17657" y="42809"/>
                </a:lnTo>
                <a:lnTo>
                  <a:pt x="16300" y="45269"/>
                </a:lnTo>
                <a:lnTo>
                  <a:pt x="14444" y="47861"/>
                </a:lnTo>
                <a:lnTo>
                  <a:pt x="12253" y="50542"/>
                </a:lnTo>
                <a:lnTo>
                  <a:pt x="9840" y="52329"/>
                </a:lnTo>
                <a:lnTo>
                  <a:pt x="7279" y="53520"/>
                </a:lnTo>
                <a:lnTo>
                  <a:pt x="4619" y="54315"/>
                </a:lnTo>
                <a:lnTo>
                  <a:pt x="2846" y="53892"/>
                </a:lnTo>
                <a:lnTo>
                  <a:pt x="1664" y="52657"/>
                </a:lnTo>
                <a:lnTo>
                  <a:pt x="876" y="50882"/>
                </a:lnTo>
                <a:lnTo>
                  <a:pt x="351" y="47793"/>
                </a:lnTo>
                <a:lnTo>
                  <a:pt x="0" y="43829"/>
                </a:lnTo>
                <a:lnTo>
                  <a:pt x="7872" y="2161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290"/>
          <p:cNvSpPr/>
          <p:nvPr/>
        </p:nvSpPr>
        <p:spPr>
          <a:xfrm>
            <a:off x="3829826" y="5126396"/>
            <a:ext cx="253412" cy="419236"/>
          </a:xfrm>
          <a:custGeom>
            <a:avLst/>
            <a:gdLst/>
            <a:ahLst/>
            <a:cxnLst/>
            <a:rect l="0" t="0" r="0" b="0"/>
            <a:pathLst>
              <a:path w="253412" h="419236">
                <a:moveTo>
                  <a:pt x="4938" y="59966"/>
                </a:moveTo>
                <a:lnTo>
                  <a:pt x="388" y="59966"/>
                </a:lnTo>
                <a:lnTo>
                  <a:pt x="0" y="59014"/>
                </a:lnTo>
                <a:lnTo>
                  <a:pt x="694" y="57426"/>
                </a:lnTo>
                <a:lnTo>
                  <a:pt x="2108" y="55416"/>
                </a:lnTo>
                <a:lnTo>
                  <a:pt x="4005" y="54074"/>
                </a:lnTo>
                <a:lnTo>
                  <a:pt x="8651" y="52585"/>
                </a:lnTo>
                <a:lnTo>
                  <a:pt x="16431" y="49383"/>
                </a:lnTo>
                <a:lnTo>
                  <a:pt x="21173" y="47196"/>
                </a:lnTo>
                <a:lnTo>
                  <a:pt x="28981" y="42226"/>
                </a:lnTo>
                <a:lnTo>
                  <a:pt x="32397" y="39566"/>
                </a:lnTo>
                <a:lnTo>
                  <a:pt x="36579" y="37794"/>
                </a:lnTo>
                <a:lnTo>
                  <a:pt x="41272" y="36612"/>
                </a:lnTo>
                <a:lnTo>
                  <a:pt x="46306" y="35824"/>
                </a:lnTo>
                <a:lnTo>
                  <a:pt x="50614" y="34346"/>
                </a:lnTo>
                <a:lnTo>
                  <a:pt x="57942" y="30165"/>
                </a:lnTo>
                <a:lnTo>
                  <a:pt x="64373" y="25131"/>
                </a:lnTo>
                <a:lnTo>
                  <a:pt x="67421" y="22455"/>
                </a:lnTo>
                <a:lnTo>
                  <a:pt x="71359" y="20671"/>
                </a:lnTo>
                <a:lnTo>
                  <a:pt x="75889" y="19482"/>
                </a:lnTo>
                <a:lnTo>
                  <a:pt x="80814" y="18689"/>
                </a:lnTo>
                <a:lnTo>
                  <a:pt x="86002" y="18160"/>
                </a:lnTo>
                <a:lnTo>
                  <a:pt x="91366" y="17808"/>
                </a:lnTo>
                <a:lnTo>
                  <a:pt x="96847" y="17574"/>
                </a:lnTo>
                <a:lnTo>
                  <a:pt x="102406" y="16464"/>
                </a:lnTo>
                <a:lnTo>
                  <a:pt x="108017" y="14773"/>
                </a:lnTo>
                <a:lnTo>
                  <a:pt x="113662" y="12692"/>
                </a:lnTo>
                <a:lnTo>
                  <a:pt x="121236" y="10352"/>
                </a:lnTo>
                <a:lnTo>
                  <a:pt x="139811" y="5213"/>
                </a:lnTo>
                <a:lnTo>
                  <a:pt x="148193" y="3462"/>
                </a:lnTo>
                <a:lnTo>
                  <a:pt x="155687" y="2294"/>
                </a:lnTo>
                <a:lnTo>
                  <a:pt x="162588" y="1515"/>
                </a:lnTo>
                <a:lnTo>
                  <a:pt x="168140" y="997"/>
                </a:lnTo>
                <a:lnTo>
                  <a:pt x="172795" y="651"/>
                </a:lnTo>
                <a:lnTo>
                  <a:pt x="176850" y="420"/>
                </a:lnTo>
                <a:lnTo>
                  <a:pt x="186436" y="164"/>
                </a:lnTo>
                <a:lnTo>
                  <a:pt x="203561" y="0"/>
                </a:lnTo>
                <a:lnTo>
                  <a:pt x="207839" y="938"/>
                </a:lnTo>
                <a:lnTo>
                  <a:pt x="212596" y="2517"/>
                </a:lnTo>
                <a:lnTo>
                  <a:pt x="217671" y="4522"/>
                </a:lnTo>
                <a:lnTo>
                  <a:pt x="222961" y="6811"/>
                </a:lnTo>
                <a:lnTo>
                  <a:pt x="241694" y="15560"/>
                </a:lnTo>
                <a:lnTo>
                  <a:pt x="248549" y="21197"/>
                </a:lnTo>
                <a:lnTo>
                  <a:pt x="250213" y="23642"/>
                </a:lnTo>
                <a:lnTo>
                  <a:pt x="252062" y="28900"/>
                </a:lnTo>
                <a:lnTo>
                  <a:pt x="253103" y="41765"/>
                </a:lnTo>
                <a:lnTo>
                  <a:pt x="253346" y="52195"/>
                </a:lnTo>
                <a:lnTo>
                  <a:pt x="253411" y="57642"/>
                </a:lnTo>
                <a:lnTo>
                  <a:pt x="250943" y="68776"/>
                </a:lnTo>
                <a:lnTo>
                  <a:pt x="245719" y="83884"/>
                </a:lnTo>
                <a:lnTo>
                  <a:pt x="237047" y="109649"/>
                </a:lnTo>
                <a:lnTo>
                  <a:pt x="224303" y="152850"/>
                </a:lnTo>
                <a:lnTo>
                  <a:pt x="216904" y="179039"/>
                </a:lnTo>
                <a:lnTo>
                  <a:pt x="211971" y="198403"/>
                </a:lnTo>
                <a:lnTo>
                  <a:pt x="208683" y="213217"/>
                </a:lnTo>
                <a:lnTo>
                  <a:pt x="206491" y="224999"/>
                </a:lnTo>
                <a:lnTo>
                  <a:pt x="203124" y="239520"/>
                </a:lnTo>
                <a:lnTo>
                  <a:pt x="194303" y="273436"/>
                </a:lnTo>
                <a:lnTo>
                  <a:pt x="175023" y="343821"/>
                </a:lnTo>
                <a:lnTo>
                  <a:pt x="172621" y="353978"/>
                </a:lnTo>
                <a:lnTo>
                  <a:pt x="171020" y="361701"/>
                </a:lnTo>
                <a:lnTo>
                  <a:pt x="169952" y="368756"/>
                </a:lnTo>
                <a:lnTo>
                  <a:pt x="168765" y="381673"/>
                </a:lnTo>
                <a:lnTo>
                  <a:pt x="168238" y="391225"/>
                </a:lnTo>
                <a:lnTo>
                  <a:pt x="167941" y="401957"/>
                </a:lnTo>
                <a:lnTo>
                  <a:pt x="167899" y="405117"/>
                </a:lnTo>
                <a:lnTo>
                  <a:pt x="166919" y="408177"/>
                </a:lnTo>
                <a:lnTo>
                  <a:pt x="163289" y="414116"/>
                </a:lnTo>
                <a:lnTo>
                  <a:pt x="162893" y="416082"/>
                </a:lnTo>
                <a:lnTo>
                  <a:pt x="163582" y="417391"/>
                </a:lnTo>
                <a:lnTo>
                  <a:pt x="164993" y="418265"/>
                </a:lnTo>
                <a:lnTo>
                  <a:pt x="164982" y="418847"/>
                </a:lnTo>
                <a:lnTo>
                  <a:pt x="164022" y="419235"/>
                </a:lnTo>
                <a:lnTo>
                  <a:pt x="159244" y="41143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291"/>
          <p:cNvSpPr/>
          <p:nvPr/>
        </p:nvSpPr>
        <p:spPr>
          <a:xfrm>
            <a:off x="3873077" y="5318936"/>
            <a:ext cx="304589" cy="46258"/>
          </a:xfrm>
          <a:custGeom>
            <a:avLst/>
            <a:gdLst/>
            <a:ahLst/>
            <a:cxnLst/>
            <a:rect l="0" t="0" r="0" b="0"/>
            <a:pathLst>
              <a:path w="304589" h="46258">
                <a:moveTo>
                  <a:pt x="4550" y="38876"/>
                </a:moveTo>
                <a:lnTo>
                  <a:pt x="0" y="43427"/>
                </a:lnTo>
                <a:lnTo>
                  <a:pt x="564" y="44768"/>
                </a:lnTo>
                <a:lnTo>
                  <a:pt x="2845" y="45661"/>
                </a:lnTo>
                <a:lnTo>
                  <a:pt x="6271" y="46257"/>
                </a:lnTo>
                <a:lnTo>
                  <a:pt x="10460" y="45702"/>
                </a:lnTo>
                <a:lnTo>
                  <a:pt x="15157" y="44379"/>
                </a:lnTo>
                <a:lnTo>
                  <a:pt x="20194" y="42545"/>
                </a:lnTo>
                <a:lnTo>
                  <a:pt x="32124" y="39417"/>
                </a:lnTo>
                <a:lnTo>
                  <a:pt x="114015" y="19886"/>
                </a:lnTo>
                <a:lnTo>
                  <a:pt x="126104" y="16691"/>
                </a:lnTo>
                <a:lnTo>
                  <a:pt x="147157" y="10601"/>
                </a:lnTo>
                <a:lnTo>
                  <a:pt x="155819" y="8596"/>
                </a:lnTo>
                <a:lnTo>
                  <a:pt x="163498" y="7259"/>
                </a:lnTo>
                <a:lnTo>
                  <a:pt x="170523" y="6368"/>
                </a:lnTo>
                <a:lnTo>
                  <a:pt x="179969" y="4821"/>
                </a:lnTo>
                <a:lnTo>
                  <a:pt x="203164" y="564"/>
                </a:lnTo>
                <a:lnTo>
                  <a:pt x="217922" y="0"/>
                </a:lnTo>
                <a:lnTo>
                  <a:pt x="234428" y="576"/>
                </a:lnTo>
                <a:lnTo>
                  <a:pt x="274274" y="3398"/>
                </a:lnTo>
                <a:lnTo>
                  <a:pt x="287305" y="4058"/>
                </a:lnTo>
                <a:lnTo>
                  <a:pt x="304588" y="458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292"/>
          <p:cNvSpPr/>
          <p:nvPr/>
        </p:nvSpPr>
        <p:spPr>
          <a:xfrm>
            <a:off x="6355079" y="5014912"/>
            <a:ext cx="42864" cy="462916"/>
          </a:xfrm>
          <a:custGeom>
            <a:avLst/>
            <a:gdLst/>
            <a:ahLst/>
            <a:cxnLst/>
            <a:rect l="0" t="0" r="0" b="0"/>
            <a:pathLst>
              <a:path w="42864" h="462916">
                <a:moveTo>
                  <a:pt x="25718" y="0"/>
                </a:moveTo>
                <a:lnTo>
                  <a:pt x="41318" y="15601"/>
                </a:lnTo>
                <a:lnTo>
                  <a:pt x="42177" y="21539"/>
                </a:lnTo>
                <a:lnTo>
                  <a:pt x="42659" y="33052"/>
                </a:lnTo>
                <a:lnTo>
                  <a:pt x="42773" y="42312"/>
                </a:lnTo>
                <a:lnTo>
                  <a:pt x="42863" y="150691"/>
                </a:lnTo>
                <a:lnTo>
                  <a:pt x="41910" y="161420"/>
                </a:lnTo>
                <a:lnTo>
                  <a:pt x="38312" y="191122"/>
                </a:lnTo>
                <a:lnTo>
                  <a:pt x="36971" y="205520"/>
                </a:lnTo>
                <a:lnTo>
                  <a:pt x="36078" y="218928"/>
                </a:lnTo>
                <a:lnTo>
                  <a:pt x="35085" y="242082"/>
                </a:lnTo>
                <a:lnTo>
                  <a:pt x="34644" y="258722"/>
                </a:lnTo>
                <a:lnTo>
                  <a:pt x="33574" y="266779"/>
                </a:lnTo>
                <a:lnTo>
                  <a:pt x="31908" y="275008"/>
                </a:lnTo>
                <a:lnTo>
                  <a:pt x="29844" y="283351"/>
                </a:lnTo>
                <a:lnTo>
                  <a:pt x="27516" y="296533"/>
                </a:lnTo>
                <a:lnTo>
                  <a:pt x="22390" y="331500"/>
                </a:lnTo>
                <a:lnTo>
                  <a:pt x="20642" y="345778"/>
                </a:lnTo>
                <a:lnTo>
                  <a:pt x="19476" y="357201"/>
                </a:lnTo>
                <a:lnTo>
                  <a:pt x="18700" y="366721"/>
                </a:lnTo>
                <a:lnTo>
                  <a:pt x="17229" y="375926"/>
                </a:lnTo>
                <a:lnTo>
                  <a:pt x="15296" y="384920"/>
                </a:lnTo>
                <a:lnTo>
                  <a:pt x="13055" y="393773"/>
                </a:lnTo>
                <a:lnTo>
                  <a:pt x="12514" y="401581"/>
                </a:lnTo>
                <a:lnTo>
                  <a:pt x="13105" y="408690"/>
                </a:lnTo>
                <a:lnTo>
                  <a:pt x="14452" y="415335"/>
                </a:lnTo>
                <a:lnTo>
                  <a:pt x="15350" y="420718"/>
                </a:lnTo>
                <a:lnTo>
                  <a:pt x="16347" y="429238"/>
                </a:lnTo>
                <a:lnTo>
                  <a:pt x="15661" y="432844"/>
                </a:lnTo>
                <a:lnTo>
                  <a:pt x="14251" y="436201"/>
                </a:lnTo>
                <a:lnTo>
                  <a:pt x="12358" y="439390"/>
                </a:lnTo>
                <a:lnTo>
                  <a:pt x="11097" y="442469"/>
                </a:lnTo>
                <a:lnTo>
                  <a:pt x="10255" y="445474"/>
                </a:lnTo>
                <a:lnTo>
                  <a:pt x="9695" y="448431"/>
                </a:lnTo>
                <a:lnTo>
                  <a:pt x="8369" y="450401"/>
                </a:lnTo>
                <a:lnTo>
                  <a:pt x="6531" y="451715"/>
                </a:lnTo>
                <a:lnTo>
                  <a:pt x="4354" y="452591"/>
                </a:lnTo>
                <a:lnTo>
                  <a:pt x="2903" y="454128"/>
                </a:lnTo>
                <a:lnTo>
                  <a:pt x="1936" y="456104"/>
                </a:lnTo>
                <a:lnTo>
                  <a:pt x="0" y="4629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293"/>
          <p:cNvSpPr/>
          <p:nvPr/>
        </p:nvSpPr>
        <p:spPr>
          <a:xfrm>
            <a:off x="6517957" y="5224355"/>
            <a:ext cx="51083" cy="30588"/>
          </a:xfrm>
          <a:custGeom>
            <a:avLst/>
            <a:gdLst/>
            <a:ahLst/>
            <a:cxnLst/>
            <a:rect l="0" t="0" r="0" b="0"/>
            <a:pathLst>
              <a:path w="51083" h="30588">
                <a:moveTo>
                  <a:pt x="42862" y="13442"/>
                </a:moveTo>
                <a:lnTo>
                  <a:pt x="47414" y="13442"/>
                </a:lnTo>
                <a:lnTo>
                  <a:pt x="48754" y="12490"/>
                </a:lnTo>
                <a:lnTo>
                  <a:pt x="49648" y="10902"/>
                </a:lnTo>
                <a:lnTo>
                  <a:pt x="51082" y="6061"/>
                </a:lnTo>
                <a:lnTo>
                  <a:pt x="50247" y="5664"/>
                </a:lnTo>
                <a:lnTo>
                  <a:pt x="48739" y="5399"/>
                </a:lnTo>
                <a:lnTo>
                  <a:pt x="46779" y="5223"/>
                </a:lnTo>
                <a:lnTo>
                  <a:pt x="44521" y="4153"/>
                </a:lnTo>
                <a:lnTo>
                  <a:pt x="42064" y="2487"/>
                </a:lnTo>
                <a:lnTo>
                  <a:pt x="39472" y="423"/>
                </a:lnTo>
                <a:lnTo>
                  <a:pt x="36793" y="0"/>
                </a:lnTo>
                <a:lnTo>
                  <a:pt x="34053" y="671"/>
                </a:lnTo>
                <a:lnTo>
                  <a:pt x="27364" y="4040"/>
                </a:lnTo>
                <a:lnTo>
                  <a:pt x="25863" y="4316"/>
                </a:lnTo>
                <a:lnTo>
                  <a:pt x="23909" y="4501"/>
                </a:lnTo>
                <a:lnTo>
                  <a:pt x="21655" y="4624"/>
                </a:lnTo>
                <a:lnTo>
                  <a:pt x="19199" y="5658"/>
                </a:lnTo>
                <a:lnTo>
                  <a:pt x="16610" y="7300"/>
                </a:lnTo>
                <a:lnTo>
                  <a:pt x="13931" y="9348"/>
                </a:lnTo>
                <a:lnTo>
                  <a:pt x="12145" y="11665"/>
                </a:lnTo>
                <a:lnTo>
                  <a:pt x="10954" y="14163"/>
                </a:lnTo>
                <a:lnTo>
                  <a:pt x="10160" y="16780"/>
                </a:lnTo>
                <a:lnTo>
                  <a:pt x="8678" y="18525"/>
                </a:lnTo>
                <a:lnTo>
                  <a:pt x="6738" y="19688"/>
                </a:lnTo>
                <a:lnTo>
                  <a:pt x="4492" y="20464"/>
                </a:lnTo>
                <a:lnTo>
                  <a:pt x="2995" y="21933"/>
                </a:lnTo>
                <a:lnTo>
                  <a:pt x="1996" y="23865"/>
                </a:lnTo>
                <a:lnTo>
                  <a:pt x="0" y="3058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294"/>
          <p:cNvSpPr/>
          <p:nvPr/>
        </p:nvSpPr>
        <p:spPr>
          <a:xfrm>
            <a:off x="6567464" y="5460978"/>
            <a:ext cx="19074" cy="31612"/>
          </a:xfrm>
          <a:custGeom>
            <a:avLst/>
            <a:gdLst/>
            <a:ahLst/>
            <a:cxnLst/>
            <a:rect l="0" t="0" r="0" b="0"/>
            <a:pathLst>
              <a:path w="19074" h="31612">
                <a:moveTo>
                  <a:pt x="19073" y="16849"/>
                </a:moveTo>
                <a:lnTo>
                  <a:pt x="14523" y="25951"/>
                </a:lnTo>
                <a:lnTo>
                  <a:pt x="11277" y="28632"/>
                </a:lnTo>
                <a:lnTo>
                  <a:pt x="7208" y="30419"/>
                </a:lnTo>
                <a:lnTo>
                  <a:pt x="2590" y="31611"/>
                </a:lnTo>
                <a:lnTo>
                  <a:pt x="465" y="30501"/>
                </a:lnTo>
                <a:lnTo>
                  <a:pt x="0" y="27855"/>
                </a:lnTo>
                <a:lnTo>
                  <a:pt x="643" y="24186"/>
                </a:lnTo>
                <a:lnTo>
                  <a:pt x="2976" y="18883"/>
                </a:lnTo>
                <a:lnTo>
                  <a:pt x="6437" y="12490"/>
                </a:lnTo>
                <a:lnTo>
                  <a:pt x="10649" y="5371"/>
                </a:lnTo>
                <a:lnTo>
                  <a:pt x="12504" y="1577"/>
                </a:lnTo>
                <a:lnTo>
                  <a:pt x="12789" y="0"/>
                </a:lnTo>
                <a:lnTo>
                  <a:pt x="10501" y="827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295"/>
          <p:cNvSpPr/>
          <p:nvPr/>
        </p:nvSpPr>
        <p:spPr>
          <a:xfrm>
            <a:off x="6817994" y="5057775"/>
            <a:ext cx="68582" cy="582930"/>
          </a:xfrm>
          <a:custGeom>
            <a:avLst/>
            <a:gdLst/>
            <a:ahLst/>
            <a:cxnLst/>
            <a:rect l="0" t="0" r="0" b="0"/>
            <a:pathLst>
              <a:path w="68582" h="582930">
                <a:moveTo>
                  <a:pt x="68581" y="0"/>
                </a:moveTo>
                <a:lnTo>
                  <a:pt x="59479" y="4551"/>
                </a:lnTo>
                <a:lnTo>
                  <a:pt x="56797" y="6843"/>
                </a:lnTo>
                <a:lnTo>
                  <a:pt x="55010" y="9325"/>
                </a:lnTo>
                <a:lnTo>
                  <a:pt x="53819" y="11931"/>
                </a:lnTo>
                <a:lnTo>
                  <a:pt x="52495" y="30068"/>
                </a:lnTo>
                <a:lnTo>
                  <a:pt x="52141" y="42905"/>
                </a:lnTo>
                <a:lnTo>
                  <a:pt x="50954" y="58131"/>
                </a:lnTo>
                <a:lnTo>
                  <a:pt x="49209" y="74949"/>
                </a:lnTo>
                <a:lnTo>
                  <a:pt x="42203" y="138094"/>
                </a:lnTo>
                <a:lnTo>
                  <a:pt x="37808" y="182343"/>
                </a:lnTo>
                <a:lnTo>
                  <a:pt x="35853" y="208358"/>
                </a:lnTo>
                <a:lnTo>
                  <a:pt x="35333" y="218916"/>
                </a:lnTo>
                <a:lnTo>
                  <a:pt x="34754" y="238266"/>
                </a:lnTo>
                <a:lnTo>
                  <a:pt x="34331" y="335595"/>
                </a:lnTo>
                <a:lnTo>
                  <a:pt x="33365" y="345650"/>
                </a:lnTo>
                <a:lnTo>
                  <a:pt x="31769" y="354258"/>
                </a:lnTo>
                <a:lnTo>
                  <a:pt x="29752" y="361902"/>
                </a:lnTo>
                <a:lnTo>
                  <a:pt x="28408" y="369856"/>
                </a:lnTo>
                <a:lnTo>
                  <a:pt x="26913" y="386312"/>
                </a:lnTo>
                <a:lnTo>
                  <a:pt x="26250" y="403152"/>
                </a:lnTo>
                <a:lnTo>
                  <a:pt x="25954" y="424923"/>
                </a:lnTo>
                <a:lnTo>
                  <a:pt x="25823" y="460000"/>
                </a:lnTo>
                <a:lnTo>
                  <a:pt x="24835" y="474306"/>
                </a:lnTo>
                <a:lnTo>
                  <a:pt x="23225" y="485749"/>
                </a:lnTo>
                <a:lnTo>
                  <a:pt x="13795" y="531454"/>
                </a:lnTo>
                <a:lnTo>
                  <a:pt x="12055" y="540993"/>
                </a:lnTo>
                <a:lnTo>
                  <a:pt x="10121" y="554131"/>
                </a:lnTo>
                <a:lnTo>
                  <a:pt x="9032" y="566882"/>
                </a:lnTo>
                <a:lnTo>
                  <a:pt x="7926" y="569374"/>
                </a:lnTo>
                <a:lnTo>
                  <a:pt x="6237" y="571035"/>
                </a:lnTo>
                <a:lnTo>
                  <a:pt x="1849" y="573373"/>
                </a:lnTo>
                <a:lnTo>
                  <a:pt x="0" y="58292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296"/>
          <p:cNvSpPr/>
          <p:nvPr/>
        </p:nvSpPr>
        <p:spPr>
          <a:xfrm>
            <a:off x="3543703" y="6180772"/>
            <a:ext cx="299573" cy="582931"/>
          </a:xfrm>
          <a:custGeom>
            <a:avLst/>
            <a:gdLst/>
            <a:ahLst/>
            <a:cxnLst/>
            <a:rect l="0" t="0" r="0" b="0"/>
            <a:pathLst>
              <a:path w="299573" h="582931">
                <a:moveTo>
                  <a:pt x="248199" y="0"/>
                </a:moveTo>
                <a:lnTo>
                  <a:pt x="234547" y="0"/>
                </a:lnTo>
                <a:lnTo>
                  <a:pt x="229572" y="953"/>
                </a:lnTo>
                <a:lnTo>
                  <a:pt x="221506" y="4551"/>
                </a:lnTo>
                <a:lnTo>
                  <a:pt x="216160" y="7381"/>
                </a:lnTo>
                <a:lnTo>
                  <a:pt x="207510" y="14229"/>
                </a:lnTo>
                <a:lnTo>
                  <a:pt x="198367" y="16761"/>
                </a:lnTo>
                <a:lnTo>
                  <a:pt x="192397" y="22055"/>
                </a:lnTo>
                <a:lnTo>
                  <a:pt x="177592" y="36424"/>
                </a:lnTo>
                <a:lnTo>
                  <a:pt x="174458" y="38570"/>
                </a:lnTo>
                <a:lnTo>
                  <a:pt x="168435" y="40955"/>
                </a:lnTo>
                <a:lnTo>
                  <a:pt x="160044" y="44555"/>
                </a:lnTo>
                <a:lnTo>
                  <a:pt x="150916" y="49330"/>
                </a:lnTo>
                <a:lnTo>
                  <a:pt x="143685" y="54627"/>
                </a:lnTo>
                <a:lnTo>
                  <a:pt x="137296" y="60156"/>
                </a:lnTo>
                <a:lnTo>
                  <a:pt x="128344" y="68624"/>
                </a:lnTo>
                <a:lnTo>
                  <a:pt x="91038" y="105728"/>
                </a:lnTo>
                <a:lnTo>
                  <a:pt x="82782" y="116523"/>
                </a:lnTo>
                <a:lnTo>
                  <a:pt x="73715" y="128940"/>
                </a:lnTo>
                <a:lnTo>
                  <a:pt x="66511" y="137635"/>
                </a:lnTo>
                <a:lnTo>
                  <a:pt x="60134" y="144674"/>
                </a:lnTo>
                <a:lnTo>
                  <a:pt x="54124" y="151930"/>
                </a:lnTo>
                <a:lnTo>
                  <a:pt x="45386" y="165772"/>
                </a:lnTo>
                <a:lnTo>
                  <a:pt x="39632" y="173054"/>
                </a:lnTo>
                <a:lnTo>
                  <a:pt x="37717" y="177282"/>
                </a:lnTo>
                <a:lnTo>
                  <a:pt x="33116" y="193286"/>
                </a:lnTo>
                <a:lnTo>
                  <a:pt x="25290" y="207825"/>
                </a:lnTo>
                <a:lnTo>
                  <a:pt x="18000" y="223812"/>
                </a:lnTo>
                <a:lnTo>
                  <a:pt x="12538" y="238537"/>
                </a:lnTo>
                <a:lnTo>
                  <a:pt x="8511" y="254087"/>
                </a:lnTo>
                <a:lnTo>
                  <a:pt x="4194" y="268185"/>
                </a:lnTo>
                <a:lnTo>
                  <a:pt x="1640" y="281436"/>
                </a:lnTo>
                <a:lnTo>
                  <a:pt x="202" y="297066"/>
                </a:lnTo>
                <a:lnTo>
                  <a:pt x="0" y="300914"/>
                </a:lnTo>
                <a:lnTo>
                  <a:pt x="818" y="304432"/>
                </a:lnTo>
                <a:lnTo>
                  <a:pt x="6520" y="316791"/>
                </a:lnTo>
                <a:lnTo>
                  <a:pt x="11564" y="333519"/>
                </a:lnTo>
                <a:lnTo>
                  <a:pt x="15207" y="350703"/>
                </a:lnTo>
                <a:lnTo>
                  <a:pt x="18600" y="358434"/>
                </a:lnTo>
                <a:lnTo>
                  <a:pt x="25864" y="370680"/>
                </a:lnTo>
                <a:lnTo>
                  <a:pt x="33179" y="382869"/>
                </a:lnTo>
                <a:lnTo>
                  <a:pt x="39130" y="391453"/>
                </a:lnTo>
                <a:lnTo>
                  <a:pt x="45955" y="400987"/>
                </a:lnTo>
                <a:lnTo>
                  <a:pt x="51457" y="407342"/>
                </a:lnTo>
                <a:lnTo>
                  <a:pt x="60110" y="414404"/>
                </a:lnTo>
                <a:lnTo>
                  <a:pt x="67132" y="420082"/>
                </a:lnTo>
                <a:lnTo>
                  <a:pt x="76440" y="428634"/>
                </a:lnTo>
                <a:lnTo>
                  <a:pt x="83279" y="434344"/>
                </a:lnTo>
                <a:lnTo>
                  <a:pt x="87770" y="437200"/>
                </a:lnTo>
                <a:lnTo>
                  <a:pt x="96887" y="441961"/>
                </a:lnTo>
                <a:lnTo>
                  <a:pt x="104114" y="444077"/>
                </a:lnTo>
                <a:lnTo>
                  <a:pt x="113042" y="447558"/>
                </a:lnTo>
                <a:lnTo>
                  <a:pt x="118089" y="449820"/>
                </a:lnTo>
                <a:lnTo>
                  <a:pt x="123359" y="451327"/>
                </a:lnTo>
                <a:lnTo>
                  <a:pt x="128777" y="452333"/>
                </a:lnTo>
                <a:lnTo>
                  <a:pt x="134295" y="453002"/>
                </a:lnTo>
                <a:lnTo>
                  <a:pt x="140830" y="453450"/>
                </a:lnTo>
                <a:lnTo>
                  <a:pt x="148045" y="453747"/>
                </a:lnTo>
                <a:lnTo>
                  <a:pt x="171054" y="454226"/>
                </a:lnTo>
                <a:lnTo>
                  <a:pt x="190734" y="454308"/>
                </a:lnTo>
                <a:lnTo>
                  <a:pt x="196553" y="453367"/>
                </a:lnTo>
                <a:lnTo>
                  <a:pt x="205561" y="449782"/>
                </a:lnTo>
                <a:lnTo>
                  <a:pt x="210248" y="448445"/>
                </a:lnTo>
                <a:lnTo>
                  <a:pt x="215279" y="447553"/>
                </a:lnTo>
                <a:lnTo>
                  <a:pt x="220537" y="446959"/>
                </a:lnTo>
                <a:lnTo>
                  <a:pt x="228920" y="443758"/>
                </a:lnTo>
                <a:lnTo>
                  <a:pt x="232488" y="441572"/>
                </a:lnTo>
                <a:lnTo>
                  <a:pt x="238678" y="438209"/>
                </a:lnTo>
                <a:lnTo>
                  <a:pt x="277625" y="418270"/>
                </a:lnTo>
                <a:lnTo>
                  <a:pt x="283057" y="416006"/>
                </a:lnTo>
                <a:lnTo>
                  <a:pt x="291631" y="413492"/>
                </a:lnTo>
                <a:lnTo>
                  <a:pt x="294299" y="411869"/>
                </a:lnTo>
                <a:lnTo>
                  <a:pt x="296077" y="409834"/>
                </a:lnTo>
                <a:lnTo>
                  <a:pt x="297263" y="407525"/>
                </a:lnTo>
                <a:lnTo>
                  <a:pt x="298580" y="402420"/>
                </a:lnTo>
                <a:lnTo>
                  <a:pt x="299541" y="385720"/>
                </a:lnTo>
                <a:lnTo>
                  <a:pt x="299572" y="382876"/>
                </a:lnTo>
                <a:lnTo>
                  <a:pt x="297688" y="380029"/>
                </a:lnTo>
                <a:lnTo>
                  <a:pt x="290514" y="374324"/>
                </a:lnTo>
                <a:lnTo>
                  <a:pt x="287839" y="371469"/>
                </a:lnTo>
                <a:lnTo>
                  <a:pt x="286056" y="368614"/>
                </a:lnTo>
                <a:lnTo>
                  <a:pt x="284867" y="365757"/>
                </a:lnTo>
                <a:lnTo>
                  <a:pt x="278643" y="357187"/>
                </a:lnTo>
                <a:lnTo>
                  <a:pt x="270937" y="351473"/>
                </a:lnTo>
                <a:lnTo>
                  <a:pt x="262115" y="345758"/>
                </a:lnTo>
                <a:lnTo>
                  <a:pt x="255019" y="340043"/>
                </a:lnTo>
                <a:lnTo>
                  <a:pt x="248690" y="336868"/>
                </a:lnTo>
                <a:lnTo>
                  <a:pt x="240797" y="334504"/>
                </a:lnTo>
                <a:lnTo>
                  <a:pt x="204362" y="322544"/>
                </a:lnTo>
                <a:lnTo>
                  <a:pt x="198019" y="321710"/>
                </a:lnTo>
                <a:lnTo>
                  <a:pt x="192838" y="322106"/>
                </a:lnTo>
                <a:lnTo>
                  <a:pt x="184541" y="324133"/>
                </a:lnTo>
                <a:lnTo>
                  <a:pt x="177679" y="325034"/>
                </a:lnTo>
                <a:lnTo>
                  <a:pt x="168461" y="325542"/>
                </a:lnTo>
                <a:lnTo>
                  <a:pt x="165513" y="326565"/>
                </a:lnTo>
                <a:lnTo>
                  <a:pt x="159697" y="330242"/>
                </a:lnTo>
                <a:lnTo>
                  <a:pt x="151397" y="332512"/>
                </a:lnTo>
                <a:lnTo>
                  <a:pt x="146517" y="333117"/>
                </a:lnTo>
                <a:lnTo>
                  <a:pt x="138555" y="336330"/>
                </a:lnTo>
                <a:lnTo>
                  <a:pt x="131841" y="340933"/>
                </a:lnTo>
                <a:lnTo>
                  <a:pt x="122706" y="348879"/>
                </a:lnTo>
                <a:lnTo>
                  <a:pt x="113967" y="357266"/>
                </a:lnTo>
                <a:lnTo>
                  <a:pt x="99619" y="371486"/>
                </a:lnTo>
                <a:lnTo>
                  <a:pt x="93898" y="384814"/>
                </a:lnTo>
                <a:lnTo>
                  <a:pt x="88181" y="401534"/>
                </a:lnTo>
                <a:lnTo>
                  <a:pt x="82465" y="415315"/>
                </a:lnTo>
                <a:lnTo>
                  <a:pt x="78442" y="429232"/>
                </a:lnTo>
                <a:lnTo>
                  <a:pt x="74962" y="441278"/>
                </a:lnTo>
                <a:lnTo>
                  <a:pt x="70187" y="459044"/>
                </a:lnTo>
                <a:lnTo>
                  <a:pt x="68574" y="473580"/>
                </a:lnTo>
                <a:lnTo>
                  <a:pt x="68229" y="524998"/>
                </a:lnTo>
                <a:lnTo>
                  <a:pt x="68212" y="532878"/>
                </a:lnTo>
                <a:lnTo>
                  <a:pt x="69152" y="539085"/>
                </a:lnTo>
                <a:lnTo>
                  <a:pt x="74966" y="555890"/>
                </a:lnTo>
                <a:lnTo>
                  <a:pt x="75561" y="559188"/>
                </a:lnTo>
                <a:lnTo>
                  <a:pt x="78761" y="565393"/>
                </a:lnTo>
                <a:lnTo>
                  <a:pt x="80948" y="568381"/>
                </a:lnTo>
                <a:lnTo>
                  <a:pt x="83358" y="570374"/>
                </a:lnTo>
                <a:lnTo>
                  <a:pt x="85918" y="571701"/>
                </a:lnTo>
                <a:lnTo>
                  <a:pt x="92318" y="573833"/>
                </a:lnTo>
                <a:lnTo>
                  <a:pt x="95734" y="574124"/>
                </a:lnTo>
                <a:lnTo>
                  <a:pt x="111039" y="5829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297"/>
          <p:cNvSpPr/>
          <p:nvPr/>
        </p:nvSpPr>
        <p:spPr>
          <a:xfrm>
            <a:off x="3975822" y="6438332"/>
            <a:ext cx="47538" cy="33906"/>
          </a:xfrm>
          <a:custGeom>
            <a:avLst/>
            <a:gdLst/>
            <a:ahLst/>
            <a:cxnLst/>
            <a:rect l="0" t="0" r="0" b="0"/>
            <a:pathLst>
              <a:path w="47538" h="33906">
                <a:moveTo>
                  <a:pt x="47537" y="33905"/>
                </a:moveTo>
                <a:lnTo>
                  <a:pt x="47537" y="18305"/>
                </a:lnTo>
                <a:lnTo>
                  <a:pt x="46585" y="17790"/>
                </a:lnTo>
                <a:lnTo>
                  <a:pt x="44998" y="17447"/>
                </a:lnTo>
                <a:lnTo>
                  <a:pt x="42987" y="17218"/>
                </a:lnTo>
                <a:lnTo>
                  <a:pt x="41646" y="16113"/>
                </a:lnTo>
                <a:lnTo>
                  <a:pt x="40752" y="14423"/>
                </a:lnTo>
                <a:lnTo>
                  <a:pt x="40156" y="12345"/>
                </a:lnTo>
                <a:lnTo>
                  <a:pt x="38807" y="10959"/>
                </a:lnTo>
                <a:lnTo>
                  <a:pt x="36955" y="10036"/>
                </a:lnTo>
                <a:lnTo>
                  <a:pt x="34767" y="9419"/>
                </a:lnTo>
                <a:lnTo>
                  <a:pt x="32356" y="8056"/>
                </a:lnTo>
                <a:lnTo>
                  <a:pt x="29797" y="6195"/>
                </a:lnTo>
                <a:lnTo>
                  <a:pt x="27138" y="4002"/>
                </a:lnTo>
                <a:lnTo>
                  <a:pt x="24412" y="2539"/>
                </a:lnTo>
                <a:lnTo>
                  <a:pt x="21644" y="1565"/>
                </a:lnTo>
                <a:lnTo>
                  <a:pt x="14906" y="0"/>
                </a:lnTo>
                <a:lnTo>
                  <a:pt x="13401" y="824"/>
                </a:lnTo>
                <a:lnTo>
                  <a:pt x="11445" y="2326"/>
                </a:lnTo>
                <a:lnTo>
                  <a:pt x="6012" y="7030"/>
                </a:lnTo>
                <a:lnTo>
                  <a:pt x="2730" y="10213"/>
                </a:lnTo>
                <a:lnTo>
                  <a:pt x="520" y="12395"/>
                </a:lnTo>
                <a:lnTo>
                  <a:pt x="0" y="13850"/>
                </a:lnTo>
                <a:lnTo>
                  <a:pt x="606" y="14821"/>
                </a:lnTo>
                <a:lnTo>
                  <a:pt x="1962" y="15467"/>
                </a:lnTo>
                <a:lnTo>
                  <a:pt x="2867" y="16851"/>
                </a:lnTo>
                <a:lnTo>
                  <a:pt x="3469" y="18725"/>
                </a:lnTo>
                <a:lnTo>
                  <a:pt x="4675" y="2533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298"/>
          <p:cNvSpPr/>
          <p:nvPr/>
        </p:nvSpPr>
        <p:spPr>
          <a:xfrm>
            <a:off x="4035802" y="6331071"/>
            <a:ext cx="18146" cy="64015"/>
          </a:xfrm>
          <a:custGeom>
            <a:avLst/>
            <a:gdLst/>
            <a:ahLst/>
            <a:cxnLst/>
            <a:rect l="0" t="0" r="0" b="0"/>
            <a:pathLst>
              <a:path w="18146" h="64015">
                <a:moveTo>
                  <a:pt x="13275" y="64014"/>
                </a:moveTo>
                <a:lnTo>
                  <a:pt x="5894" y="56632"/>
                </a:lnTo>
                <a:lnTo>
                  <a:pt x="5497" y="55283"/>
                </a:lnTo>
                <a:lnTo>
                  <a:pt x="5232" y="53431"/>
                </a:lnTo>
                <a:lnTo>
                  <a:pt x="5056" y="51243"/>
                </a:lnTo>
                <a:lnTo>
                  <a:pt x="4859" y="41193"/>
                </a:lnTo>
                <a:lnTo>
                  <a:pt x="4733" y="20559"/>
                </a:lnTo>
                <a:lnTo>
                  <a:pt x="5676" y="17899"/>
                </a:lnTo>
                <a:lnTo>
                  <a:pt x="7256" y="16126"/>
                </a:lnTo>
                <a:lnTo>
                  <a:pt x="9262" y="14943"/>
                </a:lnTo>
                <a:lnTo>
                  <a:pt x="10600" y="13202"/>
                </a:lnTo>
                <a:lnTo>
                  <a:pt x="11492" y="11089"/>
                </a:lnTo>
                <a:lnTo>
                  <a:pt x="12086" y="8728"/>
                </a:lnTo>
                <a:lnTo>
                  <a:pt x="12482" y="6201"/>
                </a:lnTo>
                <a:lnTo>
                  <a:pt x="12747" y="3565"/>
                </a:lnTo>
                <a:lnTo>
                  <a:pt x="12923" y="854"/>
                </a:lnTo>
                <a:lnTo>
                  <a:pt x="13993" y="0"/>
                </a:lnTo>
                <a:lnTo>
                  <a:pt x="15658" y="383"/>
                </a:lnTo>
                <a:lnTo>
                  <a:pt x="17721" y="1591"/>
                </a:lnTo>
                <a:lnTo>
                  <a:pt x="18145" y="3348"/>
                </a:lnTo>
                <a:lnTo>
                  <a:pt x="17474" y="5473"/>
                </a:lnTo>
                <a:lnTo>
                  <a:pt x="14104" y="11175"/>
                </a:lnTo>
                <a:lnTo>
                  <a:pt x="13828" y="12595"/>
                </a:lnTo>
                <a:lnTo>
                  <a:pt x="13644" y="14495"/>
                </a:lnTo>
                <a:lnTo>
                  <a:pt x="13521" y="16714"/>
                </a:lnTo>
                <a:lnTo>
                  <a:pt x="13384" y="24259"/>
                </a:lnTo>
                <a:lnTo>
                  <a:pt x="13348" y="28938"/>
                </a:lnTo>
                <a:lnTo>
                  <a:pt x="12371" y="32057"/>
                </a:lnTo>
                <a:lnTo>
                  <a:pt x="10768" y="34137"/>
                </a:lnTo>
                <a:lnTo>
                  <a:pt x="5901" y="37475"/>
                </a:lnTo>
                <a:lnTo>
                  <a:pt x="4549" y="38701"/>
                </a:lnTo>
                <a:lnTo>
                  <a:pt x="507" y="42603"/>
                </a:lnTo>
                <a:lnTo>
                  <a:pt x="0" y="44025"/>
                </a:lnTo>
                <a:lnTo>
                  <a:pt x="615" y="44973"/>
                </a:lnTo>
                <a:lnTo>
                  <a:pt x="4702" y="4686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299"/>
          <p:cNvSpPr/>
          <p:nvPr/>
        </p:nvSpPr>
        <p:spPr>
          <a:xfrm>
            <a:off x="4333161" y="6215210"/>
            <a:ext cx="306828" cy="377043"/>
          </a:xfrm>
          <a:custGeom>
            <a:avLst/>
            <a:gdLst/>
            <a:ahLst/>
            <a:cxnLst/>
            <a:rect l="0" t="0" r="0" b="0"/>
            <a:pathLst>
              <a:path w="306828" h="377043">
                <a:moveTo>
                  <a:pt x="7381" y="102722"/>
                </a:moveTo>
                <a:lnTo>
                  <a:pt x="2830" y="102722"/>
                </a:lnTo>
                <a:lnTo>
                  <a:pt x="1489" y="101770"/>
                </a:lnTo>
                <a:lnTo>
                  <a:pt x="596" y="100182"/>
                </a:lnTo>
                <a:lnTo>
                  <a:pt x="0" y="98172"/>
                </a:lnTo>
                <a:lnTo>
                  <a:pt x="555" y="95878"/>
                </a:lnTo>
                <a:lnTo>
                  <a:pt x="3713" y="90791"/>
                </a:lnTo>
                <a:lnTo>
                  <a:pt x="5888" y="89053"/>
                </a:lnTo>
                <a:lnTo>
                  <a:pt x="8290" y="87894"/>
                </a:lnTo>
                <a:lnTo>
                  <a:pt x="10845" y="87121"/>
                </a:lnTo>
                <a:lnTo>
                  <a:pt x="16223" y="83724"/>
                </a:lnTo>
                <a:lnTo>
                  <a:pt x="24606" y="76456"/>
                </a:lnTo>
                <a:lnTo>
                  <a:pt x="33122" y="68270"/>
                </a:lnTo>
                <a:lnTo>
                  <a:pt x="40729" y="61692"/>
                </a:lnTo>
                <a:lnTo>
                  <a:pt x="46758" y="57271"/>
                </a:lnTo>
                <a:lnTo>
                  <a:pt x="53635" y="52419"/>
                </a:lnTo>
                <a:lnTo>
                  <a:pt x="62030" y="45374"/>
                </a:lnTo>
                <a:lnTo>
                  <a:pt x="71436" y="36868"/>
                </a:lnTo>
                <a:lnTo>
                  <a:pt x="81517" y="27387"/>
                </a:lnTo>
                <a:lnTo>
                  <a:pt x="90143" y="21066"/>
                </a:lnTo>
                <a:lnTo>
                  <a:pt x="97798" y="16852"/>
                </a:lnTo>
                <a:lnTo>
                  <a:pt x="104806" y="14043"/>
                </a:lnTo>
                <a:lnTo>
                  <a:pt x="111384" y="11218"/>
                </a:lnTo>
                <a:lnTo>
                  <a:pt x="123772" y="5538"/>
                </a:lnTo>
                <a:lnTo>
                  <a:pt x="129742" y="3643"/>
                </a:lnTo>
                <a:lnTo>
                  <a:pt x="135628" y="2379"/>
                </a:lnTo>
                <a:lnTo>
                  <a:pt x="141456" y="1537"/>
                </a:lnTo>
                <a:lnTo>
                  <a:pt x="150473" y="601"/>
                </a:lnTo>
                <a:lnTo>
                  <a:pt x="159560" y="185"/>
                </a:lnTo>
                <a:lnTo>
                  <a:pt x="173124" y="0"/>
                </a:lnTo>
                <a:lnTo>
                  <a:pt x="178836" y="903"/>
                </a:lnTo>
                <a:lnTo>
                  <a:pt x="187723" y="4447"/>
                </a:lnTo>
                <a:lnTo>
                  <a:pt x="194848" y="6657"/>
                </a:lnTo>
                <a:lnTo>
                  <a:pt x="198081" y="7246"/>
                </a:lnTo>
                <a:lnTo>
                  <a:pt x="200237" y="8591"/>
                </a:lnTo>
                <a:lnTo>
                  <a:pt x="201674" y="10441"/>
                </a:lnTo>
                <a:lnTo>
                  <a:pt x="202633" y="12626"/>
                </a:lnTo>
                <a:lnTo>
                  <a:pt x="204224" y="14083"/>
                </a:lnTo>
                <a:lnTo>
                  <a:pt x="206237" y="15055"/>
                </a:lnTo>
                <a:lnTo>
                  <a:pt x="208532" y="15702"/>
                </a:lnTo>
                <a:lnTo>
                  <a:pt x="210061" y="17086"/>
                </a:lnTo>
                <a:lnTo>
                  <a:pt x="211081" y="18962"/>
                </a:lnTo>
                <a:lnTo>
                  <a:pt x="211761" y="21165"/>
                </a:lnTo>
                <a:lnTo>
                  <a:pt x="215057" y="26152"/>
                </a:lnTo>
                <a:lnTo>
                  <a:pt x="217269" y="28815"/>
                </a:lnTo>
                <a:lnTo>
                  <a:pt x="217791" y="31543"/>
                </a:lnTo>
                <a:lnTo>
                  <a:pt x="217187" y="34315"/>
                </a:lnTo>
                <a:lnTo>
                  <a:pt x="209373" y="50157"/>
                </a:lnTo>
                <a:lnTo>
                  <a:pt x="201427" y="61535"/>
                </a:lnTo>
                <a:lnTo>
                  <a:pt x="195859" y="70447"/>
                </a:lnTo>
                <a:lnTo>
                  <a:pt x="190209" y="79805"/>
                </a:lnTo>
                <a:lnTo>
                  <a:pt x="181673" y="90428"/>
                </a:lnTo>
                <a:lnTo>
                  <a:pt x="173112" y="99609"/>
                </a:lnTo>
                <a:lnTo>
                  <a:pt x="150573" y="122392"/>
                </a:lnTo>
                <a:lnTo>
                  <a:pt x="141507" y="130514"/>
                </a:lnTo>
                <a:lnTo>
                  <a:pt x="134303" y="134124"/>
                </a:lnTo>
                <a:lnTo>
                  <a:pt x="125386" y="135729"/>
                </a:lnTo>
                <a:lnTo>
                  <a:pt x="111137" y="136937"/>
                </a:lnTo>
                <a:lnTo>
                  <a:pt x="115064" y="132439"/>
                </a:lnTo>
                <a:lnTo>
                  <a:pt x="117270" y="131106"/>
                </a:lnTo>
                <a:lnTo>
                  <a:pt x="125878" y="128277"/>
                </a:lnTo>
                <a:lnTo>
                  <a:pt x="134976" y="124240"/>
                </a:lnTo>
                <a:lnTo>
                  <a:pt x="140069" y="120878"/>
                </a:lnTo>
                <a:lnTo>
                  <a:pt x="145370" y="116731"/>
                </a:lnTo>
                <a:lnTo>
                  <a:pt x="150809" y="112061"/>
                </a:lnTo>
                <a:lnTo>
                  <a:pt x="156339" y="108948"/>
                </a:lnTo>
                <a:lnTo>
                  <a:pt x="161931" y="106873"/>
                </a:lnTo>
                <a:lnTo>
                  <a:pt x="167565" y="105489"/>
                </a:lnTo>
                <a:lnTo>
                  <a:pt x="174177" y="104567"/>
                </a:lnTo>
                <a:lnTo>
                  <a:pt x="181444" y="103952"/>
                </a:lnTo>
                <a:lnTo>
                  <a:pt x="195233" y="103269"/>
                </a:lnTo>
                <a:lnTo>
                  <a:pt x="204536" y="102965"/>
                </a:lnTo>
                <a:lnTo>
                  <a:pt x="210255" y="103837"/>
                </a:lnTo>
                <a:lnTo>
                  <a:pt x="216925" y="105370"/>
                </a:lnTo>
                <a:lnTo>
                  <a:pt x="224230" y="107345"/>
                </a:lnTo>
                <a:lnTo>
                  <a:pt x="231957" y="110567"/>
                </a:lnTo>
                <a:lnTo>
                  <a:pt x="239966" y="114619"/>
                </a:lnTo>
                <a:lnTo>
                  <a:pt x="255532" y="123250"/>
                </a:lnTo>
                <a:lnTo>
                  <a:pt x="277879" y="135012"/>
                </a:lnTo>
                <a:lnTo>
                  <a:pt x="285082" y="141203"/>
                </a:lnTo>
                <a:lnTo>
                  <a:pt x="289670" y="145521"/>
                </a:lnTo>
                <a:lnTo>
                  <a:pt x="293681" y="151257"/>
                </a:lnTo>
                <a:lnTo>
                  <a:pt x="297308" y="157939"/>
                </a:lnTo>
                <a:lnTo>
                  <a:pt x="300678" y="165250"/>
                </a:lnTo>
                <a:lnTo>
                  <a:pt x="304423" y="175915"/>
                </a:lnTo>
                <a:lnTo>
                  <a:pt x="306087" y="184783"/>
                </a:lnTo>
                <a:lnTo>
                  <a:pt x="306827" y="195073"/>
                </a:lnTo>
                <a:lnTo>
                  <a:pt x="306072" y="199532"/>
                </a:lnTo>
                <a:lnTo>
                  <a:pt x="300458" y="211311"/>
                </a:lnTo>
                <a:lnTo>
                  <a:pt x="271414" y="269043"/>
                </a:lnTo>
                <a:lnTo>
                  <a:pt x="265064" y="279195"/>
                </a:lnTo>
                <a:lnTo>
                  <a:pt x="262037" y="283236"/>
                </a:lnTo>
                <a:lnTo>
                  <a:pt x="257162" y="287834"/>
                </a:lnTo>
                <a:lnTo>
                  <a:pt x="251054" y="292805"/>
                </a:lnTo>
                <a:lnTo>
                  <a:pt x="244125" y="298024"/>
                </a:lnTo>
                <a:lnTo>
                  <a:pt x="237600" y="302456"/>
                </a:lnTo>
                <a:lnTo>
                  <a:pt x="231346" y="306363"/>
                </a:lnTo>
                <a:lnTo>
                  <a:pt x="225271" y="309921"/>
                </a:lnTo>
                <a:lnTo>
                  <a:pt x="215981" y="316413"/>
                </a:lnTo>
                <a:lnTo>
                  <a:pt x="208677" y="322473"/>
                </a:lnTo>
                <a:lnTo>
                  <a:pt x="202256" y="328342"/>
                </a:lnTo>
                <a:lnTo>
                  <a:pt x="198258" y="330288"/>
                </a:lnTo>
                <a:lnTo>
                  <a:pt x="188735" y="332450"/>
                </a:lnTo>
                <a:lnTo>
                  <a:pt x="180693" y="335951"/>
                </a:lnTo>
                <a:lnTo>
                  <a:pt x="172991" y="340682"/>
                </a:lnTo>
                <a:lnTo>
                  <a:pt x="168270" y="343277"/>
                </a:lnTo>
                <a:lnTo>
                  <a:pt x="158897" y="347748"/>
                </a:lnTo>
                <a:lnTo>
                  <a:pt x="151557" y="349735"/>
                </a:lnTo>
                <a:lnTo>
                  <a:pt x="142579" y="353158"/>
                </a:lnTo>
                <a:lnTo>
                  <a:pt x="133192" y="356902"/>
                </a:lnTo>
                <a:lnTo>
                  <a:pt x="125845" y="358566"/>
                </a:lnTo>
                <a:lnTo>
                  <a:pt x="119404" y="361845"/>
                </a:lnTo>
                <a:lnTo>
                  <a:pt x="116353" y="364054"/>
                </a:lnTo>
                <a:lnTo>
                  <a:pt x="110423" y="366507"/>
                </a:lnTo>
                <a:lnTo>
                  <a:pt x="103660" y="368550"/>
                </a:lnTo>
                <a:lnTo>
                  <a:pt x="94304" y="372633"/>
                </a:lnTo>
                <a:lnTo>
                  <a:pt x="86336" y="375083"/>
                </a:lnTo>
                <a:lnTo>
                  <a:pt x="67389" y="37704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300"/>
          <p:cNvSpPr/>
          <p:nvPr/>
        </p:nvSpPr>
        <p:spPr>
          <a:xfrm>
            <a:off x="4717732" y="6207004"/>
            <a:ext cx="402909" cy="384955"/>
          </a:xfrm>
          <a:custGeom>
            <a:avLst/>
            <a:gdLst/>
            <a:ahLst/>
            <a:cxnLst/>
            <a:rect l="0" t="0" r="0" b="0"/>
            <a:pathLst>
              <a:path w="402909" h="384955">
                <a:moveTo>
                  <a:pt x="0" y="128073"/>
                </a:moveTo>
                <a:lnTo>
                  <a:pt x="4551" y="118972"/>
                </a:lnTo>
                <a:lnTo>
                  <a:pt x="11932" y="108760"/>
                </a:lnTo>
                <a:lnTo>
                  <a:pt x="14622" y="106626"/>
                </a:lnTo>
                <a:lnTo>
                  <a:pt x="17368" y="105202"/>
                </a:lnTo>
                <a:lnTo>
                  <a:pt x="20151" y="104253"/>
                </a:lnTo>
                <a:lnTo>
                  <a:pt x="30863" y="93039"/>
                </a:lnTo>
                <a:lnTo>
                  <a:pt x="37721" y="84715"/>
                </a:lnTo>
                <a:lnTo>
                  <a:pt x="47880" y="72925"/>
                </a:lnTo>
                <a:lnTo>
                  <a:pt x="55570" y="63558"/>
                </a:lnTo>
                <a:lnTo>
                  <a:pt x="62163" y="53045"/>
                </a:lnTo>
                <a:lnTo>
                  <a:pt x="73348" y="42022"/>
                </a:lnTo>
                <a:lnTo>
                  <a:pt x="80331" y="36416"/>
                </a:lnTo>
                <a:lnTo>
                  <a:pt x="86892" y="31726"/>
                </a:lnTo>
                <a:lnTo>
                  <a:pt x="99261" y="23974"/>
                </a:lnTo>
                <a:lnTo>
                  <a:pt x="111109" y="17355"/>
                </a:lnTo>
                <a:lnTo>
                  <a:pt x="123677" y="11238"/>
                </a:lnTo>
                <a:lnTo>
                  <a:pt x="131029" y="8273"/>
                </a:lnTo>
                <a:lnTo>
                  <a:pt x="138788" y="5343"/>
                </a:lnTo>
                <a:lnTo>
                  <a:pt x="149949" y="2089"/>
                </a:lnTo>
                <a:lnTo>
                  <a:pt x="159036" y="643"/>
                </a:lnTo>
                <a:lnTo>
                  <a:pt x="169425" y="0"/>
                </a:lnTo>
                <a:lnTo>
                  <a:pt x="173910" y="781"/>
                </a:lnTo>
                <a:lnTo>
                  <a:pt x="184773" y="5479"/>
                </a:lnTo>
                <a:lnTo>
                  <a:pt x="191024" y="6912"/>
                </a:lnTo>
                <a:lnTo>
                  <a:pt x="193072" y="8246"/>
                </a:lnTo>
                <a:lnTo>
                  <a:pt x="194437" y="10089"/>
                </a:lnTo>
                <a:lnTo>
                  <a:pt x="195347" y="12269"/>
                </a:lnTo>
                <a:lnTo>
                  <a:pt x="201439" y="17232"/>
                </a:lnTo>
                <a:lnTo>
                  <a:pt x="205730" y="19889"/>
                </a:lnTo>
                <a:lnTo>
                  <a:pt x="208590" y="22613"/>
                </a:lnTo>
                <a:lnTo>
                  <a:pt x="210498" y="25381"/>
                </a:lnTo>
                <a:lnTo>
                  <a:pt x="213570" y="30997"/>
                </a:lnTo>
                <a:lnTo>
                  <a:pt x="219702" y="39514"/>
                </a:lnTo>
                <a:lnTo>
                  <a:pt x="222894" y="49023"/>
                </a:lnTo>
                <a:lnTo>
                  <a:pt x="227016" y="58332"/>
                </a:lnTo>
                <a:lnTo>
                  <a:pt x="229484" y="66280"/>
                </a:lnTo>
                <a:lnTo>
                  <a:pt x="230141" y="69733"/>
                </a:lnTo>
                <a:lnTo>
                  <a:pt x="228333" y="78649"/>
                </a:lnTo>
                <a:lnTo>
                  <a:pt x="225306" y="88962"/>
                </a:lnTo>
                <a:lnTo>
                  <a:pt x="223961" y="99895"/>
                </a:lnTo>
                <a:lnTo>
                  <a:pt x="223363" y="111105"/>
                </a:lnTo>
                <a:lnTo>
                  <a:pt x="223204" y="116761"/>
                </a:lnTo>
                <a:lnTo>
                  <a:pt x="220487" y="128125"/>
                </a:lnTo>
                <a:lnTo>
                  <a:pt x="216104" y="139526"/>
                </a:lnTo>
                <a:lnTo>
                  <a:pt x="210981" y="150944"/>
                </a:lnTo>
                <a:lnTo>
                  <a:pt x="208070" y="162368"/>
                </a:lnTo>
                <a:lnTo>
                  <a:pt x="207293" y="168082"/>
                </a:lnTo>
                <a:lnTo>
                  <a:pt x="204871" y="176653"/>
                </a:lnTo>
                <a:lnTo>
                  <a:pt x="201350" y="187129"/>
                </a:lnTo>
                <a:lnTo>
                  <a:pt x="197099" y="198877"/>
                </a:lnTo>
                <a:lnTo>
                  <a:pt x="193312" y="208613"/>
                </a:lnTo>
                <a:lnTo>
                  <a:pt x="189835" y="217009"/>
                </a:lnTo>
                <a:lnTo>
                  <a:pt x="186564" y="224511"/>
                </a:lnTo>
                <a:lnTo>
                  <a:pt x="180390" y="237927"/>
                </a:lnTo>
                <a:lnTo>
                  <a:pt x="168665" y="262062"/>
                </a:lnTo>
                <a:lnTo>
                  <a:pt x="151454" y="296638"/>
                </a:lnTo>
                <a:lnTo>
                  <a:pt x="143195" y="308084"/>
                </a:lnTo>
                <a:lnTo>
                  <a:pt x="135080" y="318568"/>
                </a:lnTo>
                <a:lnTo>
                  <a:pt x="131473" y="326403"/>
                </a:lnTo>
                <a:lnTo>
                  <a:pt x="124790" y="335599"/>
                </a:lnTo>
                <a:lnTo>
                  <a:pt x="116422" y="346037"/>
                </a:lnTo>
                <a:lnTo>
                  <a:pt x="109528" y="357026"/>
                </a:lnTo>
                <a:lnTo>
                  <a:pt x="103289" y="368260"/>
                </a:lnTo>
                <a:lnTo>
                  <a:pt x="100292" y="373922"/>
                </a:lnTo>
                <a:lnTo>
                  <a:pt x="97341" y="377698"/>
                </a:lnTo>
                <a:lnTo>
                  <a:pt x="94421" y="380214"/>
                </a:lnTo>
                <a:lnTo>
                  <a:pt x="91523" y="381893"/>
                </a:lnTo>
                <a:lnTo>
                  <a:pt x="90543" y="383011"/>
                </a:lnTo>
                <a:lnTo>
                  <a:pt x="90842" y="383757"/>
                </a:lnTo>
                <a:lnTo>
                  <a:pt x="91994" y="384254"/>
                </a:lnTo>
                <a:lnTo>
                  <a:pt x="98166" y="384954"/>
                </a:lnTo>
                <a:lnTo>
                  <a:pt x="105859" y="382577"/>
                </a:lnTo>
                <a:lnTo>
                  <a:pt x="115628" y="378346"/>
                </a:lnTo>
                <a:lnTo>
                  <a:pt x="126320" y="373290"/>
                </a:lnTo>
                <a:lnTo>
                  <a:pt x="134883" y="370409"/>
                </a:lnTo>
                <a:lnTo>
                  <a:pt x="138499" y="369641"/>
                </a:lnTo>
                <a:lnTo>
                  <a:pt x="145058" y="366246"/>
                </a:lnTo>
                <a:lnTo>
                  <a:pt x="148140" y="364008"/>
                </a:lnTo>
                <a:lnTo>
                  <a:pt x="156645" y="361520"/>
                </a:lnTo>
                <a:lnTo>
                  <a:pt x="166775" y="359463"/>
                </a:lnTo>
                <a:lnTo>
                  <a:pt x="177627" y="355373"/>
                </a:lnTo>
                <a:lnTo>
                  <a:pt x="188903" y="351996"/>
                </a:lnTo>
                <a:lnTo>
                  <a:pt x="221752" y="343165"/>
                </a:lnTo>
                <a:lnTo>
                  <a:pt x="235465" y="340047"/>
                </a:lnTo>
                <a:lnTo>
                  <a:pt x="246512" y="337970"/>
                </a:lnTo>
                <a:lnTo>
                  <a:pt x="255781" y="336584"/>
                </a:lnTo>
                <a:lnTo>
                  <a:pt x="263865" y="334708"/>
                </a:lnTo>
                <a:lnTo>
                  <a:pt x="271161" y="332505"/>
                </a:lnTo>
                <a:lnTo>
                  <a:pt x="283393" y="328469"/>
                </a:lnTo>
                <a:lnTo>
                  <a:pt x="292005" y="326676"/>
                </a:lnTo>
                <a:lnTo>
                  <a:pt x="301548" y="325878"/>
                </a:lnTo>
                <a:lnTo>
                  <a:pt x="306759" y="325666"/>
                </a:lnTo>
                <a:lnTo>
                  <a:pt x="317630" y="322890"/>
                </a:lnTo>
                <a:lnTo>
                  <a:pt x="328811" y="319434"/>
                </a:lnTo>
                <a:lnTo>
                  <a:pt x="340131" y="317897"/>
                </a:lnTo>
                <a:lnTo>
                  <a:pt x="351512" y="317214"/>
                </a:lnTo>
                <a:lnTo>
                  <a:pt x="365239" y="316776"/>
                </a:lnTo>
                <a:lnTo>
                  <a:pt x="372168" y="316700"/>
                </a:lnTo>
                <a:lnTo>
                  <a:pt x="374794" y="315737"/>
                </a:lnTo>
                <a:lnTo>
                  <a:pt x="383042" y="310783"/>
                </a:lnTo>
                <a:lnTo>
                  <a:pt x="388681" y="309290"/>
                </a:lnTo>
                <a:lnTo>
                  <a:pt x="394362" y="308626"/>
                </a:lnTo>
                <a:lnTo>
                  <a:pt x="402908" y="30809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301"/>
          <p:cNvSpPr/>
          <p:nvPr/>
        </p:nvSpPr>
        <p:spPr>
          <a:xfrm>
            <a:off x="5600700" y="6403657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302"/>
          <p:cNvSpPr/>
          <p:nvPr/>
        </p:nvSpPr>
        <p:spPr>
          <a:xfrm>
            <a:off x="5600700" y="6387707"/>
            <a:ext cx="214313" cy="15951"/>
          </a:xfrm>
          <a:custGeom>
            <a:avLst/>
            <a:gdLst/>
            <a:ahLst/>
            <a:cxnLst/>
            <a:rect l="0" t="0" r="0" b="0"/>
            <a:pathLst>
              <a:path w="214313" h="15951">
                <a:moveTo>
                  <a:pt x="0" y="15950"/>
                </a:moveTo>
                <a:lnTo>
                  <a:pt x="4550" y="11400"/>
                </a:lnTo>
                <a:lnTo>
                  <a:pt x="6843" y="10059"/>
                </a:lnTo>
                <a:lnTo>
                  <a:pt x="9325" y="9165"/>
                </a:lnTo>
                <a:lnTo>
                  <a:pt x="11931" y="8569"/>
                </a:lnTo>
                <a:lnTo>
                  <a:pt x="14621" y="8172"/>
                </a:lnTo>
                <a:lnTo>
                  <a:pt x="20151" y="7731"/>
                </a:lnTo>
                <a:lnTo>
                  <a:pt x="28323" y="7535"/>
                </a:lnTo>
                <a:lnTo>
                  <a:pt x="44541" y="7408"/>
                </a:lnTo>
                <a:lnTo>
                  <a:pt x="47791" y="6446"/>
                </a:lnTo>
                <a:lnTo>
                  <a:pt x="50911" y="4852"/>
                </a:lnTo>
                <a:lnTo>
                  <a:pt x="53943" y="2836"/>
                </a:lnTo>
                <a:lnTo>
                  <a:pt x="57869" y="1492"/>
                </a:lnTo>
                <a:lnTo>
                  <a:pt x="62392" y="597"/>
                </a:lnTo>
                <a:lnTo>
                  <a:pt x="67312" y="0"/>
                </a:lnTo>
                <a:lnTo>
                  <a:pt x="76307" y="554"/>
                </a:lnTo>
                <a:lnTo>
                  <a:pt x="88019" y="1876"/>
                </a:lnTo>
                <a:lnTo>
                  <a:pt x="111509" y="4933"/>
                </a:lnTo>
                <a:lnTo>
                  <a:pt x="119107" y="5748"/>
                </a:lnTo>
                <a:lnTo>
                  <a:pt x="125124" y="6291"/>
                </a:lnTo>
                <a:lnTo>
                  <a:pt x="131041" y="6653"/>
                </a:lnTo>
                <a:lnTo>
                  <a:pt x="142695" y="7056"/>
                </a:lnTo>
                <a:lnTo>
                  <a:pt x="158855" y="7314"/>
                </a:lnTo>
                <a:lnTo>
                  <a:pt x="165217" y="7349"/>
                </a:lnTo>
                <a:lnTo>
                  <a:pt x="170152" y="8311"/>
                </a:lnTo>
                <a:lnTo>
                  <a:pt x="176300" y="9905"/>
                </a:lnTo>
                <a:lnTo>
                  <a:pt x="183255" y="11920"/>
                </a:lnTo>
                <a:lnTo>
                  <a:pt x="188845" y="13263"/>
                </a:lnTo>
                <a:lnTo>
                  <a:pt x="193524" y="14159"/>
                </a:lnTo>
                <a:lnTo>
                  <a:pt x="197596" y="14756"/>
                </a:lnTo>
                <a:lnTo>
                  <a:pt x="201263" y="15154"/>
                </a:lnTo>
                <a:lnTo>
                  <a:pt x="204660" y="15419"/>
                </a:lnTo>
                <a:lnTo>
                  <a:pt x="214312" y="159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303"/>
          <p:cNvSpPr/>
          <p:nvPr/>
        </p:nvSpPr>
        <p:spPr>
          <a:xfrm>
            <a:off x="5600700" y="6352222"/>
            <a:ext cx="317183" cy="102871"/>
          </a:xfrm>
          <a:custGeom>
            <a:avLst/>
            <a:gdLst/>
            <a:ahLst/>
            <a:cxnLst/>
            <a:rect l="0" t="0" r="0" b="0"/>
            <a:pathLst>
              <a:path w="317183" h="102871">
                <a:moveTo>
                  <a:pt x="0" y="102870"/>
                </a:moveTo>
                <a:lnTo>
                  <a:pt x="7380" y="95489"/>
                </a:lnTo>
                <a:lnTo>
                  <a:pt x="10583" y="94827"/>
                </a:lnTo>
                <a:lnTo>
                  <a:pt x="12770" y="94651"/>
                </a:lnTo>
                <a:lnTo>
                  <a:pt x="15181" y="93581"/>
                </a:lnTo>
                <a:lnTo>
                  <a:pt x="17740" y="91915"/>
                </a:lnTo>
                <a:lnTo>
                  <a:pt x="20399" y="89851"/>
                </a:lnTo>
                <a:lnTo>
                  <a:pt x="23124" y="88476"/>
                </a:lnTo>
                <a:lnTo>
                  <a:pt x="31511" y="85588"/>
                </a:lnTo>
                <a:lnTo>
                  <a:pt x="34342" y="83728"/>
                </a:lnTo>
                <a:lnTo>
                  <a:pt x="37182" y="81537"/>
                </a:lnTo>
                <a:lnTo>
                  <a:pt x="42878" y="79101"/>
                </a:lnTo>
                <a:lnTo>
                  <a:pt x="45730" y="78451"/>
                </a:lnTo>
                <a:lnTo>
                  <a:pt x="48584" y="77066"/>
                </a:lnTo>
                <a:lnTo>
                  <a:pt x="51439" y="75190"/>
                </a:lnTo>
                <a:lnTo>
                  <a:pt x="54295" y="72987"/>
                </a:lnTo>
                <a:lnTo>
                  <a:pt x="58104" y="70565"/>
                </a:lnTo>
                <a:lnTo>
                  <a:pt x="62548" y="67999"/>
                </a:lnTo>
                <a:lnTo>
                  <a:pt x="67416" y="65335"/>
                </a:lnTo>
                <a:lnTo>
                  <a:pt x="71614" y="62607"/>
                </a:lnTo>
                <a:lnTo>
                  <a:pt x="75365" y="59835"/>
                </a:lnTo>
                <a:lnTo>
                  <a:pt x="78818" y="57035"/>
                </a:lnTo>
                <a:lnTo>
                  <a:pt x="83025" y="55169"/>
                </a:lnTo>
                <a:lnTo>
                  <a:pt x="92780" y="53095"/>
                </a:lnTo>
                <a:lnTo>
                  <a:pt x="98048" y="51589"/>
                </a:lnTo>
                <a:lnTo>
                  <a:pt x="103465" y="49632"/>
                </a:lnTo>
                <a:lnTo>
                  <a:pt x="108982" y="47376"/>
                </a:lnTo>
                <a:lnTo>
                  <a:pt x="114565" y="45872"/>
                </a:lnTo>
                <a:lnTo>
                  <a:pt x="120191" y="44869"/>
                </a:lnTo>
                <a:lnTo>
                  <a:pt x="125847" y="44200"/>
                </a:lnTo>
                <a:lnTo>
                  <a:pt x="131523" y="42802"/>
                </a:lnTo>
                <a:lnTo>
                  <a:pt x="137212" y="40917"/>
                </a:lnTo>
                <a:lnTo>
                  <a:pt x="142910" y="38708"/>
                </a:lnTo>
                <a:lnTo>
                  <a:pt x="151780" y="36254"/>
                </a:lnTo>
                <a:lnTo>
                  <a:pt x="159850" y="34211"/>
                </a:lnTo>
                <a:lnTo>
                  <a:pt x="164669" y="32332"/>
                </a:lnTo>
                <a:lnTo>
                  <a:pt x="169787" y="30127"/>
                </a:lnTo>
                <a:lnTo>
                  <a:pt x="178013" y="27678"/>
                </a:lnTo>
                <a:lnTo>
                  <a:pt x="185797" y="25636"/>
                </a:lnTo>
                <a:lnTo>
                  <a:pt x="190539" y="23758"/>
                </a:lnTo>
                <a:lnTo>
                  <a:pt x="195606" y="21554"/>
                </a:lnTo>
                <a:lnTo>
                  <a:pt x="200889" y="20084"/>
                </a:lnTo>
                <a:lnTo>
                  <a:pt x="206316" y="19104"/>
                </a:lnTo>
                <a:lnTo>
                  <a:pt x="211839" y="18451"/>
                </a:lnTo>
                <a:lnTo>
                  <a:pt x="218378" y="18016"/>
                </a:lnTo>
                <a:lnTo>
                  <a:pt x="225595" y="17726"/>
                </a:lnTo>
                <a:lnTo>
                  <a:pt x="233264" y="17532"/>
                </a:lnTo>
                <a:lnTo>
                  <a:pt x="239329" y="16451"/>
                </a:lnTo>
                <a:lnTo>
                  <a:pt x="244325" y="14777"/>
                </a:lnTo>
                <a:lnTo>
                  <a:pt x="248609" y="12709"/>
                </a:lnTo>
                <a:lnTo>
                  <a:pt x="255907" y="10411"/>
                </a:lnTo>
                <a:lnTo>
                  <a:pt x="265372" y="9117"/>
                </a:lnTo>
                <a:lnTo>
                  <a:pt x="274209" y="8734"/>
                </a:lnTo>
                <a:lnTo>
                  <a:pt x="285727" y="8604"/>
                </a:lnTo>
                <a:lnTo>
                  <a:pt x="294316" y="8582"/>
                </a:lnTo>
                <a:lnTo>
                  <a:pt x="302574" y="6037"/>
                </a:lnTo>
                <a:lnTo>
                  <a:pt x="31718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304"/>
          <p:cNvSpPr/>
          <p:nvPr/>
        </p:nvSpPr>
        <p:spPr>
          <a:xfrm>
            <a:off x="5643562" y="6309360"/>
            <a:ext cx="385764" cy="85726"/>
          </a:xfrm>
          <a:custGeom>
            <a:avLst/>
            <a:gdLst/>
            <a:ahLst/>
            <a:cxnLst/>
            <a:rect l="0" t="0" r="0" b="0"/>
            <a:pathLst>
              <a:path w="385764" h="85726">
                <a:moveTo>
                  <a:pt x="0" y="85725"/>
                </a:moveTo>
                <a:lnTo>
                  <a:pt x="9102" y="76623"/>
                </a:lnTo>
                <a:lnTo>
                  <a:pt x="27023" y="68227"/>
                </a:lnTo>
                <a:lnTo>
                  <a:pt x="54210" y="56914"/>
                </a:lnTo>
                <a:lnTo>
                  <a:pt x="87575" y="43658"/>
                </a:lnTo>
                <a:lnTo>
                  <a:pt x="127916" y="32915"/>
                </a:lnTo>
                <a:lnTo>
                  <a:pt x="172907" y="23848"/>
                </a:lnTo>
                <a:lnTo>
                  <a:pt x="220999" y="15899"/>
                </a:lnTo>
                <a:lnTo>
                  <a:pt x="260680" y="10599"/>
                </a:lnTo>
                <a:lnTo>
                  <a:pt x="294754" y="7066"/>
                </a:lnTo>
                <a:lnTo>
                  <a:pt x="38576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305"/>
          <p:cNvSpPr/>
          <p:nvPr/>
        </p:nvSpPr>
        <p:spPr>
          <a:xfrm>
            <a:off x="6243637" y="6155130"/>
            <a:ext cx="308188" cy="385513"/>
          </a:xfrm>
          <a:custGeom>
            <a:avLst/>
            <a:gdLst/>
            <a:ahLst/>
            <a:cxnLst/>
            <a:rect l="0" t="0" r="0" b="0"/>
            <a:pathLst>
              <a:path w="308188" h="385513">
                <a:moveTo>
                  <a:pt x="0" y="102795"/>
                </a:moveTo>
                <a:lnTo>
                  <a:pt x="0" y="98244"/>
                </a:lnTo>
                <a:lnTo>
                  <a:pt x="953" y="95951"/>
                </a:lnTo>
                <a:lnTo>
                  <a:pt x="4551" y="90863"/>
                </a:lnTo>
                <a:lnTo>
                  <a:pt x="6844" y="89126"/>
                </a:lnTo>
                <a:lnTo>
                  <a:pt x="9325" y="87967"/>
                </a:lnTo>
                <a:lnTo>
                  <a:pt x="11931" y="87194"/>
                </a:lnTo>
                <a:lnTo>
                  <a:pt x="14622" y="84774"/>
                </a:lnTo>
                <a:lnTo>
                  <a:pt x="23912" y="73220"/>
                </a:lnTo>
                <a:lnTo>
                  <a:pt x="33170" y="66473"/>
                </a:lnTo>
                <a:lnTo>
                  <a:pt x="41095" y="60299"/>
                </a:lnTo>
                <a:lnTo>
                  <a:pt x="49697" y="53428"/>
                </a:lnTo>
                <a:lnTo>
                  <a:pt x="63045" y="44024"/>
                </a:lnTo>
                <a:lnTo>
                  <a:pt x="68700" y="39801"/>
                </a:lnTo>
                <a:lnTo>
                  <a:pt x="77524" y="32570"/>
                </a:lnTo>
                <a:lnTo>
                  <a:pt x="82162" y="29308"/>
                </a:lnTo>
                <a:lnTo>
                  <a:pt x="87160" y="26182"/>
                </a:lnTo>
                <a:lnTo>
                  <a:pt x="92397" y="23144"/>
                </a:lnTo>
                <a:lnTo>
                  <a:pt x="105835" y="14689"/>
                </a:lnTo>
                <a:lnTo>
                  <a:pt x="113419" y="9768"/>
                </a:lnTo>
                <a:lnTo>
                  <a:pt x="122285" y="6487"/>
                </a:lnTo>
                <a:lnTo>
                  <a:pt x="132006" y="4299"/>
                </a:lnTo>
                <a:lnTo>
                  <a:pt x="142297" y="2841"/>
                </a:lnTo>
                <a:lnTo>
                  <a:pt x="150110" y="1869"/>
                </a:lnTo>
                <a:lnTo>
                  <a:pt x="156271" y="1220"/>
                </a:lnTo>
                <a:lnTo>
                  <a:pt x="161330" y="789"/>
                </a:lnTo>
                <a:lnTo>
                  <a:pt x="166608" y="501"/>
                </a:lnTo>
                <a:lnTo>
                  <a:pt x="177554" y="181"/>
                </a:lnTo>
                <a:lnTo>
                  <a:pt x="189874" y="0"/>
                </a:lnTo>
                <a:lnTo>
                  <a:pt x="195163" y="1881"/>
                </a:lnTo>
                <a:lnTo>
                  <a:pt x="201546" y="5038"/>
                </a:lnTo>
                <a:lnTo>
                  <a:pt x="208659" y="9049"/>
                </a:lnTo>
                <a:lnTo>
                  <a:pt x="214354" y="11722"/>
                </a:lnTo>
                <a:lnTo>
                  <a:pt x="223221" y="14693"/>
                </a:lnTo>
                <a:lnTo>
                  <a:pt x="230337" y="18554"/>
                </a:lnTo>
                <a:lnTo>
                  <a:pt x="239706" y="25661"/>
                </a:lnTo>
                <a:lnTo>
                  <a:pt x="244014" y="29778"/>
                </a:lnTo>
                <a:lnTo>
                  <a:pt x="245543" y="32210"/>
                </a:lnTo>
                <a:lnTo>
                  <a:pt x="247243" y="37451"/>
                </a:lnTo>
                <a:lnTo>
                  <a:pt x="245458" y="48035"/>
                </a:lnTo>
                <a:lnTo>
                  <a:pt x="243649" y="54858"/>
                </a:lnTo>
                <a:lnTo>
                  <a:pt x="239099" y="70060"/>
                </a:lnTo>
                <a:lnTo>
                  <a:pt x="236551" y="78114"/>
                </a:lnTo>
                <a:lnTo>
                  <a:pt x="231996" y="87294"/>
                </a:lnTo>
                <a:lnTo>
                  <a:pt x="226102" y="97223"/>
                </a:lnTo>
                <a:lnTo>
                  <a:pt x="219315" y="107653"/>
                </a:lnTo>
                <a:lnTo>
                  <a:pt x="213837" y="115558"/>
                </a:lnTo>
                <a:lnTo>
                  <a:pt x="205212" y="126882"/>
                </a:lnTo>
                <a:lnTo>
                  <a:pt x="195663" y="135091"/>
                </a:lnTo>
                <a:lnTo>
                  <a:pt x="190449" y="138612"/>
                </a:lnTo>
                <a:lnTo>
                  <a:pt x="186973" y="141913"/>
                </a:lnTo>
                <a:lnTo>
                  <a:pt x="184657" y="145066"/>
                </a:lnTo>
                <a:lnTo>
                  <a:pt x="183112" y="148121"/>
                </a:lnTo>
                <a:lnTo>
                  <a:pt x="181130" y="150158"/>
                </a:lnTo>
                <a:lnTo>
                  <a:pt x="178856" y="151515"/>
                </a:lnTo>
                <a:lnTo>
                  <a:pt x="176387" y="152420"/>
                </a:lnTo>
                <a:lnTo>
                  <a:pt x="171104" y="155965"/>
                </a:lnTo>
                <a:lnTo>
                  <a:pt x="167487" y="158811"/>
                </a:lnTo>
                <a:lnTo>
                  <a:pt x="167856" y="158236"/>
                </a:lnTo>
                <a:lnTo>
                  <a:pt x="170740" y="155021"/>
                </a:lnTo>
                <a:lnTo>
                  <a:pt x="173675" y="154582"/>
                </a:lnTo>
                <a:lnTo>
                  <a:pt x="175791" y="154465"/>
                </a:lnTo>
                <a:lnTo>
                  <a:pt x="210624" y="154299"/>
                </a:lnTo>
                <a:lnTo>
                  <a:pt x="223284" y="155229"/>
                </a:lnTo>
                <a:lnTo>
                  <a:pt x="234581" y="156801"/>
                </a:lnTo>
                <a:lnTo>
                  <a:pt x="244970" y="158801"/>
                </a:lnTo>
                <a:lnTo>
                  <a:pt x="253801" y="162040"/>
                </a:lnTo>
                <a:lnTo>
                  <a:pt x="261593" y="166104"/>
                </a:lnTo>
                <a:lnTo>
                  <a:pt x="268693" y="170719"/>
                </a:lnTo>
                <a:lnTo>
                  <a:pt x="276284" y="177605"/>
                </a:lnTo>
                <a:lnTo>
                  <a:pt x="284201" y="186006"/>
                </a:lnTo>
                <a:lnTo>
                  <a:pt x="292338" y="195416"/>
                </a:lnTo>
                <a:lnTo>
                  <a:pt x="297762" y="202642"/>
                </a:lnTo>
                <a:lnTo>
                  <a:pt x="303788" y="213211"/>
                </a:lnTo>
                <a:lnTo>
                  <a:pt x="305396" y="220221"/>
                </a:lnTo>
                <a:lnTo>
                  <a:pt x="306467" y="228704"/>
                </a:lnTo>
                <a:lnTo>
                  <a:pt x="307181" y="238169"/>
                </a:lnTo>
                <a:lnTo>
                  <a:pt x="307658" y="246384"/>
                </a:lnTo>
                <a:lnTo>
                  <a:pt x="308187" y="260592"/>
                </a:lnTo>
                <a:lnTo>
                  <a:pt x="307375" y="266095"/>
                </a:lnTo>
                <a:lnTo>
                  <a:pt x="303934" y="274751"/>
                </a:lnTo>
                <a:lnTo>
                  <a:pt x="301769" y="284312"/>
                </a:lnTo>
                <a:lnTo>
                  <a:pt x="299855" y="294911"/>
                </a:lnTo>
                <a:lnTo>
                  <a:pt x="295828" y="305972"/>
                </a:lnTo>
                <a:lnTo>
                  <a:pt x="291517" y="312541"/>
                </a:lnTo>
                <a:lnTo>
                  <a:pt x="285784" y="319778"/>
                </a:lnTo>
                <a:lnTo>
                  <a:pt x="279105" y="327461"/>
                </a:lnTo>
                <a:lnTo>
                  <a:pt x="273700" y="334487"/>
                </a:lnTo>
                <a:lnTo>
                  <a:pt x="269144" y="341076"/>
                </a:lnTo>
                <a:lnTo>
                  <a:pt x="261542" y="351573"/>
                </a:lnTo>
                <a:lnTo>
                  <a:pt x="258182" y="354371"/>
                </a:lnTo>
                <a:lnTo>
                  <a:pt x="254988" y="356238"/>
                </a:lnTo>
                <a:lnTo>
                  <a:pt x="248098" y="359387"/>
                </a:lnTo>
                <a:lnTo>
                  <a:pt x="218502" y="371968"/>
                </a:lnTo>
                <a:lnTo>
                  <a:pt x="203157" y="378955"/>
                </a:lnTo>
                <a:lnTo>
                  <a:pt x="197351" y="381199"/>
                </a:lnTo>
                <a:lnTo>
                  <a:pt x="188359" y="383693"/>
                </a:lnTo>
                <a:lnTo>
                  <a:pt x="181188" y="384801"/>
                </a:lnTo>
                <a:lnTo>
                  <a:pt x="177941" y="385097"/>
                </a:lnTo>
                <a:lnTo>
                  <a:pt x="171015" y="385293"/>
                </a:lnTo>
                <a:lnTo>
                  <a:pt x="150619" y="385512"/>
                </a:lnTo>
                <a:lnTo>
                  <a:pt x="140418" y="384618"/>
                </a:lnTo>
                <a:lnTo>
                  <a:pt x="130759" y="383070"/>
                </a:lnTo>
                <a:lnTo>
                  <a:pt x="121463" y="381084"/>
                </a:lnTo>
                <a:lnTo>
                  <a:pt x="113360" y="379761"/>
                </a:lnTo>
                <a:lnTo>
                  <a:pt x="106054" y="378879"/>
                </a:lnTo>
                <a:lnTo>
                  <a:pt x="99278" y="378291"/>
                </a:lnTo>
                <a:lnTo>
                  <a:pt x="92855" y="376947"/>
                </a:lnTo>
                <a:lnTo>
                  <a:pt x="86668" y="375097"/>
                </a:lnTo>
                <a:lnTo>
                  <a:pt x="72153" y="369837"/>
                </a:lnTo>
                <a:lnTo>
                  <a:pt x="67628" y="369118"/>
                </a:lnTo>
                <a:lnTo>
                  <a:pt x="60008" y="3599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306"/>
          <p:cNvSpPr/>
          <p:nvPr/>
        </p:nvSpPr>
        <p:spPr>
          <a:xfrm>
            <a:off x="6800850" y="6318077"/>
            <a:ext cx="1" cy="25574"/>
          </a:xfrm>
          <a:custGeom>
            <a:avLst/>
            <a:gdLst/>
            <a:ahLst/>
            <a:cxnLst/>
            <a:rect l="0" t="0" r="0" b="0"/>
            <a:pathLst>
              <a:path w="1" h="25574">
                <a:moveTo>
                  <a:pt x="0" y="25573"/>
                </a:moveTo>
                <a:lnTo>
                  <a:pt x="0" y="0"/>
                </a:lnTo>
                <a:lnTo>
                  <a:pt x="0" y="170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307"/>
          <p:cNvSpPr/>
          <p:nvPr/>
        </p:nvSpPr>
        <p:spPr>
          <a:xfrm>
            <a:off x="6810128" y="6600825"/>
            <a:ext cx="16440" cy="17146"/>
          </a:xfrm>
          <a:custGeom>
            <a:avLst/>
            <a:gdLst/>
            <a:ahLst/>
            <a:cxnLst/>
            <a:rect l="0" t="0" r="0" b="0"/>
            <a:pathLst>
              <a:path w="16440" h="17146">
                <a:moveTo>
                  <a:pt x="16439" y="17145"/>
                </a:moveTo>
                <a:lnTo>
                  <a:pt x="7338" y="17145"/>
                </a:lnTo>
                <a:lnTo>
                  <a:pt x="4656" y="16192"/>
                </a:lnTo>
                <a:lnTo>
                  <a:pt x="2869" y="14605"/>
                </a:lnTo>
                <a:lnTo>
                  <a:pt x="0" y="9763"/>
                </a:lnTo>
                <a:lnTo>
                  <a:pt x="717" y="8414"/>
                </a:lnTo>
                <a:lnTo>
                  <a:pt x="2148" y="6562"/>
                </a:lnTo>
                <a:lnTo>
                  <a:pt x="1643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308"/>
          <p:cNvSpPr/>
          <p:nvPr/>
        </p:nvSpPr>
        <p:spPr>
          <a:xfrm>
            <a:off x="7100949" y="6197917"/>
            <a:ext cx="17084" cy="394336"/>
          </a:xfrm>
          <a:custGeom>
            <a:avLst/>
            <a:gdLst/>
            <a:ahLst/>
            <a:cxnLst/>
            <a:rect l="0" t="0" r="0" b="0"/>
            <a:pathLst>
              <a:path w="17084" h="394336">
                <a:moveTo>
                  <a:pt x="17083" y="0"/>
                </a:moveTo>
                <a:lnTo>
                  <a:pt x="7982" y="9102"/>
                </a:lnTo>
                <a:lnTo>
                  <a:pt x="5300" y="12735"/>
                </a:lnTo>
                <a:lnTo>
                  <a:pt x="3513" y="16110"/>
                </a:lnTo>
                <a:lnTo>
                  <a:pt x="2322" y="19313"/>
                </a:lnTo>
                <a:lnTo>
                  <a:pt x="1527" y="28115"/>
                </a:lnTo>
                <a:lnTo>
                  <a:pt x="998" y="40651"/>
                </a:lnTo>
                <a:lnTo>
                  <a:pt x="148" y="85923"/>
                </a:lnTo>
                <a:lnTo>
                  <a:pt x="0" y="106951"/>
                </a:lnTo>
                <a:lnTo>
                  <a:pt x="933" y="115116"/>
                </a:lnTo>
                <a:lnTo>
                  <a:pt x="2505" y="124369"/>
                </a:lnTo>
                <a:lnTo>
                  <a:pt x="4507" y="134348"/>
                </a:lnTo>
                <a:lnTo>
                  <a:pt x="4890" y="142905"/>
                </a:lnTo>
                <a:lnTo>
                  <a:pt x="4191" y="150516"/>
                </a:lnTo>
                <a:lnTo>
                  <a:pt x="2774" y="157494"/>
                </a:lnTo>
                <a:lnTo>
                  <a:pt x="1829" y="164051"/>
                </a:lnTo>
                <a:lnTo>
                  <a:pt x="1198" y="170327"/>
                </a:lnTo>
                <a:lnTo>
                  <a:pt x="778" y="176417"/>
                </a:lnTo>
                <a:lnTo>
                  <a:pt x="1450" y="185239"/>
                </a:lnTo>
                <a:lnTo>
                  <a:pt x="2851" y="195883"/>
                </a:lnTo>
                <a:lnTo>
                  <a:pt x="4738" y="207741"/>
                </a:lnTo>
                <a:lnTo>
                  <a:pt x="5995" y="217551"/>
                </a:lnTo>
                <a:lnTo>
                  <a:pt x="6834" y="225997"/>
                </a:lnTo>
                <a:lnTo>
                  <a:pt x="7393" y="233532"/>
                </a:lnTo>
                <a:lnTo>
                  <a:pt x="8014" y="272385"/>
                </a:lnTo>
                <a:lnTo>
                  <a:pt x="8510" y="3943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309"/>
          <p:cNvSpPr/>
          <p:nvPr/>
        </p:nvSpPr>
        <p:spPr>
          <a:xfrm>
            <a:off x="7272356" y="6137910"/>
            <a:ext cx="235316" cy="497206"/>
          </a:xfrm>
          <a:custGeom>
            <a:avLst/>
            <a:gdLst/>
            <a:ahLst/>
            <a:cxnLst/>
            <a:rect l="0" t="0" r="0" b="0"/>
            <a:pathLst>
              <a:path w="235316" h="497206">
                <a:moveTo>
                  <a:pt x="59988" y="0"/>
                </a:moveTo>
                <a:lnTo>
                  <a:pt x="59988" y="9102"/>
                </a:lnTo>
                <a:lnTo>
                  <a:pt x="54909" y="23730"/>
                </a:lnTo>
                <a:lnTo>
                  <a:pt x="50887" y="32965"/>
                </a:lnTo>
                <a:lnTo>
                  <a:pt x="46418" y="45766"/>
                </a:lnTo>
                <a:lnTo>
                  <a:pt x="43480" y="56535"/>
                </a:lnTo>
                <a:lnTo>
                  <a:pt x="38999" y="70847"/>
                </a:lnTo>
                <a:lnTo>
                  <a:pt x="36373" y="84192"/>
                </a:lnTo>
                <a:lnTo>
                  <a:pt x="35672" y="90418"/>
                </a:lnTo>
                <a:lnTo>
                  <a:pt x="32354" y="99876"/>
                </a:lnTo>
                <a:lnTo>
                  <a:pt x="30136" y="103731"/>
                </a:lnTo>
                <a:lnTo>
                  <a:pt x="27671" y="113095"/>
                </a:lnTo>
                <a:lnTo>
                  <a:pt x="25623" y="123607"/>
                </a:lnTo>
                <a:lnTo>
                  <a:pt x="21538" y="134629"/>
                </a:lnTo>
                <a:lnTo>
                  <a:pt x="19087" y="145878"/>
                </a:lnTo>
                <a:lnTo>
                  <a:pt x="18433" y="151544"/>
                </a:lnTo>
                <a:lnTo>
                  <a:pt x="16092" y="160084"/>
                </a:lnTo>
                <a:lnTo>
                  <a:pt x="12628" y="170540"/>
                </a:lnTo>
                <a:lnTo>
                  <a:pt x="8411" y="182273"/>
                </a:lnTo>
                <a:lnTo>
                  <a:pt x="5602" y="192001"/>
                </a:lnTo>
                <a:lnTo>
                  <a:pt x="3728" y="200390"/>
                </a:lnTo>
                <a:lnTo>
                  <a:pt x="1647" y="214792"/>
                </a:lnTo>
                <a:lnTo>
                  <a:pt x="721" y="227543"/>
                </a:lnTo>
                <a:lnTo>
                  <a:pt x="310" y="242100"/>
                </a:lnTo>
                <a:lnTo>
                  <a:pt x="0" y="315532"/>
                </a:lnTo>
                <a:lnTo>
                  <a:pt x="946" y="329417"/>
                </a:lnTo>
                <a:lnTo>
                  <a:pt x="2530" y="340579"/>
                </a:lnTo>
                <a:lnTo>
                  <a:pt x="4538" y="349925"/>
                </a:lnTo>
                <a:lnTo>
                  <a:pt x="6769" y="362850"/>
                </a:lnTo>
                <a:lnTo>
                  <a:pt x="7363" y="367630"/>
                </a:lnTo>
                <a:lnTo>
                  <a:pt x="8712" y="371769"/>
                </a:lnTo>
                <a:lnTo>
                  <a:pt x="12752" y="378908"/>
                </a:lnTo>
                <a:lnTo>
                  <a:pt x="17722" y="385256"/>
                </a:lnTo>
                <a:lnTo>
                  <a:pt x="23106" y="391252"/>
                </a:lnTo>
                <a:lnTo>
                  <a:pt x="28674" y="397092"/>
                </a:lnTo>
                <a:lnTo>
                  <a:pt x="37163" y="405735"/>
                </a:lnTo>
                <a:lnTo>
                  <a:pt x="40961" y="408602"/>
                </a:lnTo>
                <a:lnTo>
                  <a:pt x="45399" y="411466"/>
                </a:lnTo>
                <a:lnTo>
                  <a:pt x="50262" y="414328"/>
                </a:lnTo>
                <a:lnTo>
                  <a:pt x="55409" y="416236"/>
                </a:lnTo>
                <a:lnTo>
                  <a:pt x="60746" y="417508"/>
                </a:lnTo>
                <a:lnTo>
                  <a:pt x="66209" y="418356"/>
                </a:lnTo>
                <a:lnTo>
                  <a:pt x="70802" y="418921"/>
                </a:lnTo>
                <a:lnTo>
                  <a:pt x="74818" y="419299"/>
                </a:lnTo>
                <a:lnTo>
                  <a:pt x="78448" y="419550"/>
                </a:lnTo>
                <a:lnTo>
                  <a:pt x="83725" y="418764"/>
                </a:lnTo>
                <a:lnTo>
                  <a:pt x="90100" y="417289"/>
                </a:lnTo>
                <a:lnTo>
                  <a:pt x="97208" y="415352"/>
                </a:lnTo>
                <a:lnTo>
                  <a:pt x="105757" y="412156"/>
                </a:lnTo>
                <a:lnTo>
                  <a:pt x="115265" y="408121"/>
                </a:lnTo>
                <a:lnTo>
                  <a:pt x="125414" y="403526"/>
                </a:lnTo>
                <a:lnTo>
                  <a:pt x="133133" y="399509"/>
                </a:lnTo>
                <a:lnTo>
                  <a:pt x="139232" y="395880"/>
                </a:lnTo>
                <a:lnTo>
                  <a:pt x="144250" y="392507"/>
                </a:lnTo>
                <a:lnTo>
                  <a:pt x="150453" y="386449"/>
                </a:lnTo>
                <a:lnTo>
                  <a:pt x="157446" y="378600"/>
                </a:lnTo>
                <a:lnTo>
                  <a:pt x="164965" y="369557"/>
                </a:lnTo>
                <a:lnTo>
                  <a:pt x="171883" y="361624"/>
                </a:lnTo>
                <a:lnTo>
                  <a:pt x="178400" y="354430"/>
                </a:lnTo>
                <a:lnTo>
                  <a:pt x="184650" y="347729"/>
                </a:lnTo>
                <a:lnTo>
                  <a:pt x="189769" y="341357"/>
                </a:lnTo>
                <a:lnTo>
                  <a:pt x="194133" y="335204"/>
                </a:lnTo>
                <a:lnTo>
                  <a:pt x="197996" y="329196"/>
                </a:lnTo>
                <a:lnTo>
                  <a:pt x="204828" y="317442"/>
                </a:lnTo>
                <a:lnTo>
                  <a:pt x="210087" y="306820"/>
                </a:lnTo>
                <a:lnTo>
                  <a:pt x="214000" y="295485"/>
                </a:lnTo>
                <a:lnTo>
                  <a:pt x="220768" y="285142"/>
                </a:lnTo>
                <a:lnTo>
                  <a:pt x="226061" y="275637"/>
                </a:lnTo>
                <a:lnTo>
                  <a:pt x="231589" y="267603"/>
                </a:lnTo>
                <a:lnTo>
                  <a:pt x="234396" y="264127"/>
                </a:lnTo>
                <a:lnTo>
                  <a:pt x="235315" y="260857"/>
                </a:lnTo>
                <a:lnTo>
                  <a:pt x="234975" y="257725"/>
                </a:lnTo>
                <a:lnTo>
                  <a:pt x="233796" y="254683"/>
                </a:lnTo>
                <a:lnTo>
                  <a:pt x="229946" y="248765"/>
                </a:lnTo>
                <a:lnTo>
                  <a:pt x="227586" y="245853"/>
                </a:lnTo>
                <a:lnTo>
                  <a:pt x="224108" y="243912"/>
                </a:lnTo>
                <a:lnTo>
                  <a:pt x="219884" y="242618"/>
                </a:lnTo>
                <a:lnTo>
                  <a:pt x="215163" y="241755"/>
                </a:lnTo>
                <a:lnTo>
                  <a:pt x="209158" y="241180"/>
                </a:lnTo>
                <a:lnTo>
                  <a:pt x="202297" y="240797"/>
                </a:lnTo>
                <a:lnTo>
                  <a:pt x="194866" y="240541"/>
                </a:lnTo>
                <a:lnTo>
                  <a:pt x="188959" y="241323"/>
                </a:lnTo>
                <a:lnTo>
                  <a:pt x="184069" y="242797"/>
                </a:lnTo>
                <a:lnTo>
                  <a:pt x="179857" y="244732"/>
                </a:lnTo>
                <a:lnTo>
                  <a:pt x="172636" y="246882"/>
                </a:lnTo>
                <a:lnTo>
                  <a:pt x="169377" y="247456"/>
                </a:lnTo>
                <a:lnTo>
                  <a:pt x="164347" y="250695"/>
                </a:lnTo>
                <a:lnTo>
                  <a:pt x="158136" y="255713"/>
                </a:lnTo>
                <a:lnTo>
                  <a:pt x="145519" y="267002"/>
                </a:lnTo>
                <a:lnTo>
                  <a:pt x="136738" y="275195"/>
                </a:lnTo>
                <a:lnTo>
                  <a:pt x="126438" y="285163"/>
                </a:lnTo>
                <a:lnTo>
                  <a:pt x="120319" y="293744"/>
                </a:lnTo>
                <a:lnTo>
                  <a:pt x="115378" y="302955"/>
                </a:lnTo>
                <a:lnTo>
                  <a:pt x="111642" y="314448"/>
                </a:lnTo>
                <a:lnTo>
                  <a:pt x="107394" y="324222"/>
                </a:lnTo>
                <a:lnTo>
                  <a:pt x="104870" y="337456"/>
                </a:lnTo>
                <a:lnTo>
                  <a:pt x="104197" y="344986"/>
                </a:lnTo>
                <a:lnTo>
                  <a:pt x="102796" y="353816"/>
                </a:lnTo>
                <a:lnTo>
                  <a:pt x="100910" y="363512"/>
                </a:lnTo>
                <a:lnTo>
                  <a:pt x="98699" y="373786"/>
                </a:lnTo>
                <a:lnTo>
                  <a:pt x="97225" y="384446"/>
                </a:lnTo>
                <a:lnTo>
                  <a:pt x="96243" y="395362"/>
                </a:lnTo>
                <a:lnTo>
                  <a:pt x="95152" y="414793"/>
                </a:lnTo>
                <a:lnTo>
                  <a:pt x="94667" y="426606"/>
                </a:lnTo>
                <a:lnTo>
                  <a:pt x="95490" y="434898"/>
                </a:lnTo>
                <a:lnTo>
                  <a:pt x="96991" y="445190"/>
                </a:lnTo>
                <a:lnTo>
                  <a:pt x="98944" y="456813"/>
                </a:lnTo>
                <a:lnTo>
                  <a:pt x="101115" y="472267"/>
                </a:lnTo>
                <a:lnTo>
                  <a:pt x="102508" y="485400"/>
                </a:lnTo>
                <a:lnTo>
                  <a:pt x="105238" y="489735"/>
                </a:lnTo>
                <a:lnTo>
                  <a:pt x="111424" y="49720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Decide whether the two polygons are Always, Sometimes, or Never similar.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16</a:t>
            </a:r>
            <a:r>
              <a:rPr lang="en-US" dirty="0"/>
              <a:t>. Two right triangles.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17. Two scalene triangles.</a:t>
            </a:r>
            <a:endParaRPr lang="en-US" dirty="0"/>
          </a:p>
        </p:txBody>
      </p:sp>
      <p:sp>
        <p:nvSpPr>
          <p:cNvPr id="6" name="SMARTPenAnnotation238"/>
          <p:cNvSpPr/>
          <p:nvPr/>
        </p:nvSpPr>
        <p:spPr>
          <a:xfrm>
            <a:off x="1408747" y="2624408"/>
            <a:ext cx="908686" cy="744446"/>
          </a:xfrm>
          <a:custGeom>
            <a:avLst/>
            <a:gdLst/>
            <a:ahLst/>
            <a:cxnLst/>
            <a:rect l="0" t="0" r="0" b="0"/>
            <a:pathLst>
              <a:path w="908686" h="744446">
                <a:moveTo>
                  <a:pt x="908685" y="110219"/>
                </a:moveTo>
                <a:lnTo>
                  <a:pt x="899584" y="105668"/>
                </a:lnTo>
                <a:lnTo>
                  <a:pt x="896902" y="103375"/>
                </a:lnTo>
                <a:lnTo>
                  <a:pt x="895115" y="100894"/>
                </a:lnTo>
                <a:lnTo>
                  <a:pt x="893923" y="98288"/>
                </a:lnTo>
                <a:lnTo>
                  <a:pt x="887519" y="92851"/>
                </a:lnTo>
                <a:lnTo>
                  <a:pt x="883145" y="90068"/>
                </a:lnTo>
                <a:lnTo>
                  <a:pt x="880228" y="87260"/>
                </a:lnTo>
                <a:lnTo>
                  <a:pt x="878284" y="84436"/>
                </a:lnTo>
                <a:lnTo>
                  <a:pt x="876987" y="81600"/>
                </a:lnTo>
                <a:lnTo>
                  <a:pt x="875171" y="79710"/>
                </a:lnTo>
                <a:lnTo>
                  <a:pt x="873007" y="78449"/>
                </a:lnTo>
                <a:lnTo>
                  <a:pt x="846930" y="68696"/>
                </a:lnTo>
                <a:lnTo>
                  <a:pt x="840598" y="65412"/>
                </a:lnTo>
                <a:lnTo>
                  <a:pt x="824059" y="55668"/>
                </a:lnTo>
                <a:lnTo>
                  <a:pt x="793438" y="39859"/>
                </a:lnTo>
                <a:lnTo>
                  <a:pt x="780947" y="36086"/>
                </a:lnTo>
                <a:lnTo>
                  <a:pt x="774948" y="35079"/>
                </a:lnTo>
                <a:lnTo>
                  <a:pt x="765744" y="31421"/>
                </a:lnTo>
                <a:lnTo>
                  <a:pt x="761956" y="29112"/>
                </a:lnTo>
                <a:lnTo>
                  <a:pt x="752667" y="26547"/>
                </a:lnTo>
                <a:lnTo>
                  <a:pt x="742188" y="24454"/>
                </a:lnTo>
                <a:lnTo>
                  <a:pt x="722480" y="17889"/>
                </a:lnTo>
                <a:lnTo>
                  <a:pt x="707146" y="16505"/>
                </a:lnTo>
                <a:lnTo>
                  <a:pt x="693382" y="15228"/>
                </a:lnTo>
                <a:lnTo>
                  <a:pt x="669024" y="9188"/>
                </a:lnTo>
                <a:lnTo>
                  <a:pt x="645868" y="7712"/>
                </a:lnTo>
                <a:lnTo>
                  <a:pt x="626777" y="4971"/>
                </a:lnTo>
                <a:lnTo>
                  <a:pt x="605275" y="1529"/>
                </a:lnTo>
                <a:lnTo>
                  <a:pt x="589369" y="0"/>
                </a:lnTo>
                <a:lnTo>
                  <a:pt x="570869" y="1860"/>
                </a:lnTo>
                <a:lnTo>
                  <a:pt x="550900" y="4909"/>
                </a:lnTo>
                <a:lnTo>
                  <a:pt x="524544" y="6626"/>
                </a:lnTo>
                <a:lnTo>
                  <a:pt x="503295" y="8087"/>
                </a:lnTo>
                <a:lnTo>
                  <a:pt x="480277" y="13177"/>
                </a:lnTo>
                <a:lnTo>
                  <a:pt x="452410" y="17920"/>
                </a:lnTo>
                <a:lnTo>
                  <a:pt x="434433" y="23477"/>
                </a:lnTo>
                <a:lnTo>
                  <a:pt x="410569" y="32297"/>
                </a:lnTo>
                <a:lnTo>
                  <a:pt x="391708" y="42567"/>
                </a:lnTo>
                <a:lnTo>
                  <a:pt x="374117" y="54434"/>
                </a:lnTo>
                <a:lnTo>
                  <a:pt x="350424" y="69233"/>
                </a:lnTo>
                <a:lnTo>
                  <a:pt x="315988" y="89282"/>
                </a:lnTo>
                <a:lnTo>
                  <a:pt x="292063" y="105074"/>
                </a:lnTo>
                <a:lnTo>
                  <a:pt x="246835" y="142256"/>
                </a:lnTo>
                <a:lnTo>
                  <a:pt x="220880" y="165008"/>
                </a:lnTo>
                <a:lnTo>
                  <a:pt x="201124" y="183815"/>
                </a:lnTo>
                <a:lnTo>
                  <a:pt x="183206" y="201452"/>
                </a:lnTo>
                <a:lnTo>
                  <a:pt x="166928" y="223526"/>
                </a:lnTo>
                <a:lnTo>
                  <a:pt x="160550" y="231380"/>
                </a:lnTo>
                <a:lnTo>
                  <a:pt x="158468" y="235761"/>
                </a:lnTo>
                <a:lnTo>
                  <a:pt x="155539" y="250075"/>
                </a:lnTo>
                <a:lnTo>
                  <a:pt x="154467" y="271535"/>
                </a:lnTo>
                <a:lnTo>
                  <a:pt x="155366" y="275865"/>
                </a:lnTo>
                <a:lnTo>
                  <a:pt x="161112" y="289660"/>
                </a:lnTo>
                <a:lnTo>
                  <a:pt x="161700" y="292711"/>
                </a:lnTo>
                <a:lnTo>
                  <a:pt x="164894" y="298642"/>
                </a:lnTo>
                <a:lnTo>
                  <a:pt x="167079" y="301557"/>
                </a:lnTo>
                <a:lnTo>
                  <a:pt x="174587" y="307336"/>
                </a:lnTo>
                <a:lnTo>
                  <a:pt x="194930" y="318806"/>
                </a:lnTo>
                <a:lnTo>
                  <a:pt x="220740" y="327386"/>
                </a:lnTo>
                <a:lnTo>
                  <a:pt x="243416" y="331410"/>
                </a:lnTo>
                <a:lnTo>
                  <a:pt x="266300" y="332351"/>
                </a:lnTo>
                <a:lnTo>
                  <a:pt x="327380" y="333005"/>
                </a:lnTo>
                <a:lnTo>
                  <a:pt x="360132" y="333060"/>
                </a:lnTo>
                <a:lnTo>
                  <a:pt x="375343" y="334027"/>
                </a:lnTo>
                <a:lnTo>
                  <a:pt x="402404" y="337642"/>
                </a:lnTo>
                <a:lnTo>
                  <a:pt x="424591" y="337343"/>
                </a:lnTo>
                <a:lnTo>
                  <a:pt x="444930" y="334988"/>
                </a:lnTo>
                <a:lnTo>
                  <a:pt x="466669" y="333942"/>
                </a:lnTo>
                <a:lnTo>
                  <a:pt x="489031" y="336016"/>
                </a:lnTo>
                <a:lnTo>
                  <a:pt x="514527" y="340113"/>
                </a:lnTo>
                <a:lnTo>
                  <a:pt x="548084" y="345109"/>
                </a:lnTo>
                <a:lnTo>
                  <a:pt x="575063" y="350505"/>
                </a:lnTo>
                <a:lnTo>
                  <a:pt x="620217" y="361730"/>
                </a:lnTo>
                <a:lnTo>
                  <a:pt x="640459" y="367417"/>
                </a:lnTo>
                <a:lnTo>
                  <a:pt x="667921" y="375973"/>
                </a:lnTo>
                <a:lnTo>
                  <a:pt x="702800" y="387398"/>
                </a:lnTo>
                <a:lnTo>
                  <a:pt x="717486" y="395652"/>
                </a:lnTo>
                <a:lnTo>
                  <a:pt x="742436" y="411922"/>
                </a:lnTo>
                <a:lnTo>
                  <a:pt x="769044" y="434986"/>
                </a:lnTo>
                <a:lnTo>
                  <a:pt x="791957" y="452297"/>
                </a:lnTo>
                <a:lnTo>
                  <a:pt x="802196" y="462596"/>
                </a:lnTo>
                <a:lnTo>
                  <a:pt x="816530" y="484730"/>
                </a:lnTo>
                <a:lnTo>
                  <a:pt x="820102" y="496061"/>
                </a:lnTo>
                <a:lnTo>
                  <a:pt x="821690" y="510305"/>
                </a:lnTo>
                <a:lnTo>
                  <a:pt x="822395" y="532510"/>
                </a:lnTo>
                <a:lnTo>
                  <a:pt x="822793" y="553583"/>
                </a:lnTo>
                <a:lnTo>
                  <a:pt x="820346" y="564762"/>
                </a:lnTo>
                <a:lnTo>
                  <a:pt x="811013" y="587461"/>
                </a:lnTo>
                <a:lnTo>
                  <a:pt x="798254" y="604578"/>
                </a:lnTo>
                <a:lnTo>
                  <a:pt x="780229" y="621082"/>
                </a:lnTo>
                <a:lnTo>
                  <a:pt x="758249" y="638259"/>
                </a:lnTo>
                <a:lnTo>
                  <a:pt x="738955" y="649069"/>
                </a:lnTo>
                <a:lnTo>
                  <a:pt x="693824" y="674161"/>
                </a:lnTo>
                <a:lnTo>
                  <a:pt x="678767" y="681443"/>
                </a:lnTo>
                <a:lnTo>
                  <a:pt x="651877" y="692074"/>
                </a:lnTo>
                <a:lnTo>
                  <a:pt x="627226" y="699974"/>
                </a:lnTo>
                <a:lnTo>
                  <a:pt x="603569" y="706660"/>
                </a:lnTo>
                <a:lnTo>
                  <a:pt x="580355" y="712806"/>
                </a:lnTo>
                <a:lnTo>
                  <a:pt x="554798" y="718713"/>
                </a:lnTo>
                <a:lnTo>
                  <a:pt x="528517" y="723561"/>
                </a:lnTo>
                <a:lnTo>
                  <a:pt x="504136" y="725716"/>
                </a:lnTo>
                <a:lnTo>
                  <a:pt x="478061" y="729213"/>
                </a:lnTo>
                <a:lnTo>
                  <a:pt x="451549" y="733942"/>
                </a:lnTo>
                <a:lnTo>
                  <a:pt x="427066" y="739220"/>
                </a:lnTo>
                <a:lnTo>
                  <a:pt x="403485" y="742200"/>
                </a:lnTo>
                <a:lnTo>
                  <a:pt x="380304" y="743525"/>
                </a:lnTo>
                <a:lnTo>
                  <a:pt x="357301" y="744113"/>
                </a:lnTo>
                <a:lnTo>
                  <a:pt x="318380" y="744445"/>
                </a:lnTo>
                <a:lnTo>
                  <a:pt x="295807" y="741982"/>
                </a:lnTo>
                <a:lnTo>
                  <a:pt x="272440" y="736760"/>
                </a:lnTo>
                <a:lnTo>
                  <a:pt x="239829" y="728089"/>
                </a:lnTo>
                <a:lnTo>
                  <a:pt x="215811" y="720425"/>
                </a:lnTo>
                <a:lnTo>
                  <a:pt x="189039" y="710756"/>
                </a:lnTo>
                <a:lnTo>
                  <a:pt x="171647" y="703832"/>
                </a:lnTo>
                <a:lnTo>
                  <a:pt x="133164" y="682938"/>
                </a:lnTo>
                <a:lnTo>
                  <a:pt x="105708" y="664406"/>
                </a:lnTo>
                <a:lnTo>
                  <a:pt x="82544" y="645369"/>
                </a:lnTo>
                <a:lnTo>
                  <a:pt x="57006" y="628416"/>
                </a:lnTo>
                <a:lnTo>
                  <a:pt x="22923" y="607611"/>
                </a:lnTo>
                <a:lnTo>
                  <a:pt x="0" y="59885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39"/>
          <p:cNvSpPr/>
          <p:nvPr/>
        </p:nvSpPr>
        <p:spPr>
          <a:xfrm>
            <a:off x="6037897" y="2580710"/>
            <a:ext cx="822961" cy="616675"/>
          </a:xfrm>
          <a:custGeom>
            <a:avLst/>
            <a:gdLst/>
            <a:ahLst/>
            <a:cxnLst/>
            <a:rect l="0" t="0" r="0" b="0"/>
            <a:pathLst>
              <a:path w="822961" h="616675">
                <a:moveTo>
                  <a:pt x="822960" y="76765"/>
                </a:moveTo>
                <a:lnTo>
                  <a:pt x="804333" y="64982"/>
                </a:lnTo>
                <a:lnTo>
                  <a:pt x="781820" y="55775"/>
                </a:lnTo>
                <a:lnTo>
                  <a:pt x="773560" y="53148"/>
                </a:lnTo>
                <a:lnTo>
                  <a:pt x="765762" y="51028"/>
                </a:lnTo>
                <a:lnTo>
                  <a:pt x="751614" y="44480"/>
                </a:lnTo>
                <a:lnTo>
                  <a:pt x="744261" y="39238"/>
                </a:lnTo>
                <a:lnTo>
                  <a:pt x="740014" y="37460"/>
                </a:lnTo>
                <a:lnTo>
                  <a:pt x="719510" y="32065"/>
                </a:lnTo>
                <a:lnTo>
                  <a:pt x="697115" y="22109"/>
                </a:lnTo>
                <a:lnTo>
                  <a:pt x="688290" y="19136"/>
                </a:lnTo>
                <a:lnTo>
                  <a:pt x="659105" y="11179"/>
                </a:lnTo>
                <a:lnTo>
                  <a:pt x="637780" y="8119"/>
                </a:lnTo>
                <a:lnTo>
                  <a:pt x="615245" y="4028"/>
                </a:lnTo>
                <a:lnTo>
                  <a:pt x="596975" y="1575"/>
                </a:lnTo>
                <a:lnTo>
                  <a:pt x="576789" y="484"/>
                </a:lnTo>
                <a:lnTo>
                  <a:pt x="542419" y="0"/>
                </a:lnTo>
                <a:lnTo>
                  <a:pt x="527348" y="823"/>
                </a:lnTo>
                <a:lnTo>
                  <a:pt x="492484" y="5580"/>
                </a:lnTo>
                <a:lnTo>
                  <a:pt x="473199" y="7027"/>
                </a:lnTo>
                <a:lnTo>
                  <a:pt x="447483" y="10210"/>
                </a:lnTo>
                <a:lnTo>
                  <a:pt x="432625" y="12392"/>
                </a:lnTo>
                <a:lnTo>
                  <a:pt x="408495" y="14817"/>
                </a:lnTo>
                <a:lnTo>
                  <a:pt x="386341" y="17800"/>
                </a:lnTo>
                <a:lnTo>
                  <a:pt x="373765" y="21262"/>
                </a:lnTo>
                <a:lnTo>
                  <a:pt x="349951" y="30189"/>
                </a:lnTo>
                <a:lnTo>
                  <a:pt x="333016" y="40507"/>
                </a:lnTo>
                <a:lnTo>
                  <a:pt x="311520" y="53983"/>
                </a:lnTo>
                <a:lnTo>
                  <a:pt x="287995" y="68544"/>
                </a:lnTo>
                <a:lnTo>
                  <a:pt x="268016" y="81366"/>
                </a:lnTo>
                <a:lnTo>
                  <a:pt x="245253" y="94744"/>
                </a:lnTo>
                <a:lnTo>
                  <a:pt x="226443" y="109291"/>
                </a:lnTo>
                <a:lnTo>
                  <a:pt x="208805" y="125666"/>
                </a:lnTo>
                <a:lnTo>
                  <a:pt x="192622" y="142375"/>
                </a:lnTo>
                <a:lnTo>
                  <a:pt x="186258" y="152280"/>
                </a:lnTo>
                <a:lnTo>
                  <a:pt x="182793" y="160492"/>
                </a:lnTo>
                <a:lnTo>
                  <a:pt x="178304" y="175550"/>
                </a:lnTo>
                <a:lnTo>
                  <a:pt x="176019" y="182627"/>
                </a:lnTo>
                <a:lnTo>
                  <a:pt x="175448" y="189249"/>
                </a:lnTo>
                <a:lnTo>
                  <a:pt x="177355" y="201688"/>
                </a:lnTo>
                <a:lnTo>
                  <a:pt x="181377" y="211026"/>
                </a:lnTo>
                <a:lnTo>
                  <a:pt x="188996" y="221638"/>
                </a:lnTo>
                <a:lnTo>
                  <a:pt x="191720" y="224782"/>
                </a:lnTo>
                <a:lnTo>
                  <a:pt x="204655" y="233757"/>
                </a:lnTo>
                <a:lnTo>
                  <a:pt x="212560" y="237027"/>
                </a:lnTo>
                <a:lnTo>
                  <a:pt x="220202" y="239432"/>
                </a:lnTo>
                <a:lnTo>
                  <a:pt x="235213" y="245189"/>
                </a:lnTo>
                <a:lnTo>
                  <a:pt x="259893" y="247617"/>
                </a:lnTo>
                <a:lnTo>
                  <a:pt x="267559" y="247816"/>
                </a:lnTo>
                <a:lnTo>
                  <a:pt x="447368" y="248180"/>
                </a:lnTo>
                <a:lnTo>
                  <a:pt x="467791" y="249144"/>
                </a:lnTo>
                <a:lnTo>
                  <a:pt x="488072" y="250739"/>
                </a:lnTo>
                <a:lnTo>
                  <a:pt x="508262" y="252755"/>
                </a:lnTo>
                <a:lnTo>
                  <a:pt x="525531" y="255051"/>
                </a:lnTo>
                <a:lnTo>
                  <a:pt x="540854" y="257535"/>
                </a:lnTo>
                <a:lnTo>
                  <a:pt x="601924" y="268365"/>
                </a:lnTo>
                <a:lnTo>
                  <a:pt x="625027" y="273998"/>
                </a:lnTo>
                <a:lnTo>
                  <a:pt x="644502" y="280629"/>
                </a:lnTo>
                <a:lnTo>
                  <a:pt x="669033" y="289926"/>
                </a:lnTo>
                <a:lnTo>
                  <a:pt x="688190" y="297868"/>
                </a:lnTo>
                <a:lnTo>
                  <a:pt x="707146" y="307694"/>
                </a:lnTo>
                <a:lnTo>
                  <a:pt x="726635" y="324098"/>
                </a:lnTo>
                <a:lnTo>
                  <a:pt x="747877" y="339792"/>
                </a:lnTo>
                <a:lnTo>
                  <a:pt x="755617" y="349558"/>
                </a:lnTo>
                <a:lnTo>
                  <a:pt x="759692" y="360249"/>
                </a:lnTo>
                <a:lnTo>
                  <a:pt x="766859" y="396286"/>
                </a:lnTo>
                <a:lnTo>
                  <a:pt x="769451" y="414354"/>
                </a:lnTo>
                <a:lnTo>
                  <a:pt x="770143" y="421840"/>
                </a:lnTo>
                <a:lnTo>
                  <a:pt x="765831" y="440316"/>
                </a:lnTo>
                <a:lnTo>
                  <a:pt x="758516" y="459323"/>
                </a:lnTo>
                <a:lnTo>
                  <a:pt x="752091" y="474121"/>
                </a:lnTo>
                <a:lnTo>
                  <a:pt x="743119" y="488610"/>
                </a:lnTo>
                <a:lnTo>
                  <a:pt x="729877" y="503487"/>
                </a:lnTo>
                <a:lnTo>
                  <a:pt x="714280" y="516927"/>
                </a:lnTo>
                <a:lnTo>
                  <a:pt x="696553" y="531472"/>
                </a:lnTo>
                <a:lnTo>
                  <a:pt x="675863" y="549419"/>
                </a:lnTo>
                <a:lnTo>
                  <a:pt x="656715" y="561192"/>
                </a:lnTo>
                <a:lnTo>
                  <a:pt x="633367" y="570713"/>
                </a:lnTo>
                <a:lnTo>
                  <a:pt x="606447" y="580519"/>
                </a:lnTo>
                <a:lnTo>
                  <a:pt x="571060" y="594113"/>
                </a:lnTo>
                <a:lnTo>
                  <a:pt x="541630" y="604597"/>
                </a:lnTo>
                <a:lnTo>
                  <a:pt x="523617" y="610759"/>
                </a:lnTo>
                <a:lnTo>
                  <a:pt x="506086" y="614133"/>
                </a:lnTo>
                <a:lnTo>
                  <a:pt x="487817" y="615633"/>
                </a:lnTo>
                <a:lnTo>
                  <a:pt x="466998" y="616299"/>
                </a:lnTo>
                <a:lnTo>
                  <a:pt x="406551" y="616674"/>
                </a:lnTo>
                <a:lnTo>
                  <a:pt x="384382" y="614822"/>
                </a:lnTo>
                <a:lnTo>
                  <a:pt x="362935" y="611682"/>
                </a:lnTo>
                <a:lnTo>
                  <a:pt x="341969" y="607684"/>
                </a:lnTo>
                <a:lnTo>
                  <a:pt x="325135" y="604066"/>
                </a:lnTo>
                <a:lnTo>
                  <a:pt x="311054" y="600701"/>
                </a:lnTo>
                <a:lnTo>
                  <a:pt x="287789" y="595375"/>
                </a:lnTo>
                <a:lnTo>
                  <a:pt x="267923" y="593008"/>
                </a:lnTo>
                <a:lnTo>
                  <a:pt x="247030" y="586876"/>
                </a:lnTo>
                <a:lnTo>
                  <a:pt x="226948" y="578753"/>
                </a:lnTo>
                <a:lnTo>
                  <a:pt x="203981" y="568825"/>
                </a:lnTo>
                <a:lnTo>
                  <a:pt x="180454" y="558899"/>
                </a:lnTo>
                <a:lnTo>
                  <a:pt x="160042" y="545268"/>
                </a:lnTo>
                <a:lnTo>
                  <a:pt x="144472" y="538036"/>
                </a:lnTo>
                <a:lnTo>
                  <a:pt x="131557" y="529059"/>
                </a:lnTo>
                <a:lnTo>
                  <a:pt x="115327" y="516406"/>
                </a:lnTo>
                <a:lnTo>
                  <a:pt x="96887" y="501304"/>
                </a:lnTo>
                <a:lnTo>
                  <a:pt x="82689" y="490284"/>
                </a:lnTo>
                <a:lnTo>
                  <a:pt x="54557" y="470222"/>
                </a:lnTo>
                <a:lnTo>
                  <a:pt x="43932" y="461819"/>
                </a:lnTo>
                <a:lnTo>
                  <a:pt x="40718" y="458245"/>
                </a:lnTo>
                <a:lnTo>
                  <a:pt x="38576" y="454910"/>
                </a:lnTo>
                <a:lnTo>
                  <a:pt x="37147" y="451734"/>
                </a:lnTo>
                <a:lnTo>
                  <a:pt x="34290" y="448664"/>
                </a:lnTo>
                <a:lnTo>
                  <a:pt x="19779" y="438559"/>
                </a:lnTo>
                <a:lnTo>
                  <a:pt x="15776" y="437587"/>
                </a:lnTo>
                <a:lnTo>
                  <a:pt x="0" y="4368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Decide whether the two polygons are Always, Sometimes, or Never similar.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18. Two equilateral triangles.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19. Two isosceles triangles.</a:t>
            </a:r>
          </a:p>
        </p:txBody>
      </p:sp>
      <p:sp>
        <p:nvSpPr>
          <p:cNvPr id="5" name="SMARTPenAnnotation235"/>
          <p:cNvSpPr/>
          <p:nvPr/>
        </p:nvSpPr>
        <p:spPr>
          <a:xfrm>
            <a:off x="1678218" y="2820476"/>
            <a:ext cx="784947" cy="921838"/>
          </a:xfrm>
          <a:custGeom>
            <a:avLst/>
            <a:gdLst/>
            <a:ahLst/>
            <a:cxnLst/>
            <a:rect l="0" t="0" r="0" b="0"/>
            <a:pathLst>
              <a:path w="784947" h="921838">
                <a:moveTo>
                  <a:pt x="21994" y="908561"/>
                </a:moveTo>
                <a:lnTo>
                  <a:pt x="17443" y="908561"/>
                </a:lnTo>
                <a:lnTo>
                  <a:pt x="15150" y="909514"/>
                </a:lnTo>
                <a:lnTo>
                  <a:pt x="6394" y="915942"/>
                </a:lnTo>
                <a:lnTo>
                  <a:pt x="5879" y="917292"/>
                </a:lnTo>
                <a:lnTo>
                  <a:pt x="5306" y="921332"/>
                </a:lnTo>
                <a:lnTo>
                  <a:pt x="4201" y="921837"/>
                </a:lnTo>
                <a:lnTo>
                  <a:pt x="2512" y="921222"/>
                </a:lnTo>
                <a:lnTo>
                  <a:pt x="434" y="919859"/>
                </a:lnTo>
                <a:lnTo>
                  <a:pt x="0" y="917998"/>
                </a:lnTo>
                <a:lnTo>
                  <a:pt x="664" y="915805"/>
                </a:lnTo>
                <a:lnTo>
                  <a:pt x="2059" y="913390"/>
                </a:lnTo>
                <a:lnTo>
                  <a:pt x="8573" y="891789"/>
                </a:lnTo>
                <a:lnTo>
                  <a:pt x="13416" y="863091"/>
                </a:lnTo>
                <a:lnTo>
                  <a:pt x="19029" y="839209"/>
                </a:lnTo>
                <a:lnTo>
                  <a:pt x="22068" y="814035"/>
                </a:lnTo>
                <a:lnTo>
                  <a:pt x="28578" y="787526"/>
                </a:lnTo>
                <a:lnTo>
                  <a:pt x="67717" y="631370"/>
                </a:lnTo>
                <a:lnTo>
                  <a:pt x="75336" y="619945"/>
                </a:lnTo>
                <a:lnTo>
                  <a:pt x="99041" y="597090"/>
                </a:lnTo>
                <a:lnTo>
                  <a:pt x="115927" y="574232"/>
                </a:lnTo>
                <a:lnTo>
                  <a:pt x="128512" y="546611"/>
                </a:lnTo>
                <a:lnTo>
                  <a:pt x="135869" y="527243"/>
                </a:lnTo>
                <a:lnTo>
                  <a:pt x="143630" y="505759"/>
                </a:lnTo>
                <a:lnTo>
                  <a:pt x="150710" y="487626"/>
                </a:lnTo>
                <a:lnTo>
                  <a:pt x="157335" y="471728"/>
                </a:lnTo>
                <a:lnTo>
                  <a:pt x="169775" y="443903"/>
                </a:lnTo>
                <a:lnTo>
                  <a:pt x="181655" y="418836"/>
                </a:lnTo>
                <a:lnTo>
                  <a:pt x="190744" y="392456"/>
                </a:lnTo>
                <a:lnTo>
                  <a:pt x="198912" y="365808"/>
                </a:lnTo>
                <a:lnTo>
                  <a:pt x="208892" y="341265"/>
                </a:lnTo>
                <a:lnTo>
                  <a:pt x="219935" y="318909"/>
                </a:lnTo>
                <a:lnTo>
                  <a:pt x="252525" y="255968"/>
                </a:lnTo>
                <a:lnTo>
                  <a:pt x="266169" y="230612"/>
                </a:lnTo>
                <a:lnTo>
                  <a:pt x="277170" y="210850"/>
                </a:lnTo>
                <a:lnTo>
                  <a:pt x="286409" y="194818"/>
                </a:lnTo>
                <a:lnTo>
                  <a:pt x="301754" y="169384"/>
                </a:lnTo>
                <a:lnTo>
                  <a:pt x="313972" y="148556"/>
                </a:lnTo>
                <a:lnTo>
                  <a:pt x="329062" y="119812"/>
                </a:lnTo>
                <a:lnTo>
                  <a:pt x="346429" y="98583"/>
                </a:lnTo>
                <a:lnTo>
                  <a:pt x="359227" y="78989"/>
                </a:lnTo>
                <a:lnTo>
                  <a:pt x="369043" y="62660"/>
                </a:lnTo>
                <a:lnTo>
                  <a:pt x="387184" y="46207"/>
                </a:lnTo>
                <a:lnTo>
                  <a:pt x="412985" y="25986"/>
                </a:lnTo>
                <a:lnTo>
                  <a:pt x="427932" y="14068"/>
                </a:lnTo>
                <a:lnTo>
                  <a:pt x="441516" y="7019"/>
                </a:lnTo>
                <a:lnTo>
                  <a:pt x="444551" y="4638"/>
                </a:lnTo>
                <a:lnTo>
                  <a:pt x="450462" y="1992"/>
                </a:lnTo>
                <a:lnTo>
                  <a:pt x="457217" y="817"/>
                </a:lnTo>
                <a:lnTo>
                  <a:pt x="473442" y="0"/>
                </a:lnTo>
                <a:lnTo>
                  <a:pt x="493682" y="9014"/>
                </a:lnTo>
                <a:lnTo>
                  <a:pt x="514708" y="19200"/>
                </a:lnTo>
                <a:lnTo>
                  <a:pt x="524505" y="27832"/>
                </a:lnTo>
                <a:lnTo>
                  <a:pt x="532987" y="39923"/>
                </a:lnTo>
                <a:lnTo>
                  <a:pt x="548473" y="66246"/>
                </a:lnTo>
                <a:lnTo>
                  <a:pt x="564174" y="87910"/>
                </a:lnTo>
                <a:lnTo>
                  <a:pt x="575282" y="112003"/>
                </a:lnTo>
                <a:lnTo>
                  <a:pt x="584605" y="138191"/>
                </a:lnTo>
                <a:lnTo>
                  <a:pt x="590496" y="158822"/>
                </a:lnTo>
                <a:lnTo>
                  <a:pt x="595305" y="172515"/>
                </a:lnTo>
                <a:lnTo>
                  <a:pt x="601369" y="188311"/>
                </a:lnTo>
                <a:lnTo>
                  <a:pt x="623556" y="242399"/>
                </a:lnTo>
                <a:lnTo>
                  <a:pt x="631633" y="261570"/>
                </a:lnTo>
                <a:lnTo>
                  <a:pt x="637970" y="278161"/>
                </a:lnTo>
                <a:lnTo>
                  <a:pt x="647551" y="306756"/>
                </a:lnTo>
                <a:lnTo>
                  <a:pt x="654984" y="332165"/>
                </a:lnTo>
                <a:lnTo>
                  <a:pt x="664524" y="367890"/>
                </a:lnTo>
                <a:lnTo>
                  <a:pt x="672370" y="395848"/>
                </a:lnTo>
                <a:lnTo>
                  <a:pt x="690948" y="455021"/>
                </a:lnTo>
                <a:lnTo>
                  <a:pt x="699672" y="485373"/>
                </a:lnTo>
                <a:lnTo>
                  <a:pt x="705237" y="502611"/>
                </a:lnTo>
                <a:lnTo>
                  <a:pt x="719040" y="542083"/>
                </a:lnTo>
                <a:lnTo>
                  <a:pt x="721006" y="558515"/>
                </a:lnTo>
                <a:lnTo>
                  <a:pt x="719460" y="572327"/>
                </a:lnTo>
                <a:lnTo>
                  <a:pt x="715571" y="584393"/>
                </a:lnTo>
                <a:lnTo>
                  <a:pt x="713791" y="607959"/>
                </a:lnTo>
                <a:lnTo>
                  <a:pt x="716174" y="631133"/>
                </a:lnTo>
                <a:lnTo>
                  <a:pt x="720409" y="654132"/>
                </a:lnTo>
                <a:lnTo>
                  <a:pt x="725466" y="677054"/>
                </a:lnTo>
                <a:lnTo>
                  <a:pt x="731841" y="702799"/>
                </a:lnTo>
                <a:lnTo>
                  <a:pt x="741024" y="736466"/>
                </a:lnTo>
                <a:lnTo>
                  <a:pt x="748915" y="760955"/>
                </a:lnTo>
                <a:lnTo>
                  <a:pt x="755598" y="781046"/>
                </a:lnTo>
                <a:lnTo>
                  <a:pt x="761742" y="805850"/>
                </a:lnTo>
                <a:lnTo>
                  <a:pt x="770557" y="832937"/>
                </a:lnTo>
                <a:lnTo>
                  <a:pt x="774650" y="848477"/>
                </a:lnTo>
                <a:lnTo>
                  <a:pt x="776177" y="851360"/>
                </a:lnTo>
                <a:lnTo>
                  <a:pt x="778148" y="853282"/>
                </a:lnTo>
                <a:lnTo>
                  <a:pt x="780414" y="854564"/>
                </a:lnTo>
                <a:lnTo>
                  <a:pt x="781925" y="856370"/>
                </a:lnTo>
                <a:lnTo>
                  <a:pt x="782932" y="858527"/>
                </a:lnTo>
                <a:lnTo>
                  <a:pt x="784946" y="85712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36"/>
          <p:cNvSpPr/>
          <p:nvPr/>
        </p:nvSpPr>
        <p:spPr>
          <a:xfrm>
            <a:off x="1665252" y="3300412"/>
            <a:ext cx="746478" cy="94268"/>
          </a:xfrm>
          <a:custGeom>
            <a:avLst/>
            <a:gdLst/>
            <a:ahLst/>
            <a:cxnLst/>
            <a:rect l="0" t="0" r="0" b="0"/>
            <a:pathLst>
              <a:path w="746478" h="94268">
                <a:moveTo>
                  <a:pt x="17815" y="85725"/>
                </a:moveTo>
                <a:lnTo>
                  <a:pt x="4162" y="85725"/>
                </a:lnTo>
                <a:lnTo>
                  <a:pt x="1093" y="86678"/>
                </a:lnTo>
                <a:lnTo>
                  <a:pt x="0" y="88265"/>
                </a:lnTo>
                <a:lnTo>
                  <a:pt x="537" y="93106"/>
                </a:lnTo>
                <a:lnTo>
                  <a:pt x="5691" y="93768"/>
                </a:lnTo>
                <a:lnTo>
                  <a:pt x="24522" y="94193"/>
                </a:lnTo>
                <a:lnTo>
                  <a:pt x="40969" y="94267"/>
                </a:lnTo>
                <a:lnTo>
                  <a:pt x="59856" y="91744"/>
                </a:lnTo>
                <a:lnTo>
                  <a:pt x="71560" y="89738"/>
                </a:lnTo>
                <a:lnTo>
                  <a:pt x="89644" y="87509"/>
                </a:lnTo>
                <a:lnTo>
                  <a:pt x="104984" y="85565"/>
                </a:lnTo>
                <a:lnTo>
                  <a:pt x="113075" y="83713"/>
                </a:lnTo>
                <a:lnTo>
                  <a:pt x="121327" y="81527"/>
                </a:lnTo>
                <a:lnTo>
                  <a:pt x="140655" y="79097"/>
                </a:lnTo>
                <a:lnTo>
                  <a:pt x="161946" y="77064"/>
                </a:lnTo>
                <a:lnTo>
                  <a:pt x="172957" y="75189"/>
                </a:lnTo>
                <a:lnTo>
                  <a:pt x="184108" y="72985"/>
                </a:lnTo>
                <a:lnTo>
                  <a:pt x="194399" y="70565"/>
                </a:lnTo>
                <a:lnTo>
                  <a:pt x="204118" y="67998"/>
                </a:lnTo>
                <a:lnTo>
                  <a:pt x="213454" y="65335"/>
                </a:lnTo>
                <a:lnTo>
                  <a:pt x="224441" y="63559"/>
                </a:lnTo>
                <a:lnTo>
                  <a:pt x="236528" y="62375"/>
                </a:lnTo>
                <a:lnTo>
                  <a:pt x="249349" y="61586"/>
                </a:lnTo>
                <a:lnTo>
                  <a:pt x="261706" y="60107"/>
                </a:lnTo>
                <a:lnTo>
                  <a:pt x="273754" y="58169"/>
                </a:lnTo>
                <a:lnTo>
                  <a:pt x="285596" y="55924"/>
                </a:lnTo>
                <a:lnTo>
                  <a:pt x="298253" y="54428"/>
                </a:lnTo>
                <a:lnTo>
                  <a:pt x="311454" y="53430"/>
                </a:lnTo>
                <a:lnTo>
                  <a:pt x="325017" y="52765"/>
                </a:lnTo>
                <a:lnTo>
                  <a:pt x="337869" y="51369"/>
                </a:lnTo>
                <a:lnTo>
                  <a:pt x="350247" y="49486"/>
                </a:lnTo>
                <a:lnTo>
                  <a:pt x="402039" y="39620"/>
                </a:lnTo>
                <a:lnTo>
                  <a:pt x="414934" y="37843"/>
                </a:lnTo>
                <a:lnTo>
                  <a:pt x="427341" y="36659"/>
                </a:lnTo>
                <a:lnTo>
                  <a:pt x="439423" y="35870"/>
                </a:lnTo>
                <a:lnTo>
                  <a:pt x="475706" y="32452"/>
                </a:lnTo>
                <a:lnTo>
                  <a:pt x="568849" y="22497"/>
                </a:lnTo>
                <a:lnTo>
                  <a:pt x="588054" y="19761"/>
                </a:lnTo>
                <a:lnTo>
                  <a:pt x="603714" y="16983"/>
                </a:lnTo>
                <a:lnTo>
                  <a:pt x="617012" y="14180"/>
                </a:lnTo>
                <a:lnTo>
                  <a:pt x="628735" y="12311"/>
                </a:lnTo>
                <a:lnTo>
                  <a:pt x="649380" y="10234"/>
                </a:lnTo>
                <a:lnTo>
                  <a:pt x="672517" y="9065"/>
                </a:lnTo>
                <a:lnTo>
                  <a:pt x="691437" y="8718"/>
                </a:lnTo>
                <a:lnTo>
                  <a:pt x="704558" y="8616"/>
                </a:lnTo>
                <a:lnTo>
                  <a:pt x="716416" y="6052"/>
                </a:lnTo>
                <a:lnTo>
                  <a:pt x="723579" y="4035"/>
                </a:lnTo>
                <a:lnTo>
                  <a:pt x="734078" y="1793"/>
                </a:lnTo>
                <a:lnTo>
                  <a:pt x="74647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37"/>
          <p:cNvSpPr/>
          <p:nvPr/>
        </p:nvSpPr>
        <p:spPr>
          <a:xfrm>
            <a:off x="6458000" y="2623302"/>
            <a:ext cx="530062" cy="556636"/>
          </a:xfrm>
          <a:custGeom>
            <a:avLst/>
            <a:gdLst/>
            <a:ahLst/>
            <a:cxnLst/>
            <a:rect l="0" t="0" r="0" b="0"/>
            <a:pathLst>
              <a:path w="530062" h="556636">
                <a:moveTo>
                  <a:pt x="428575" y="85608"/>
                </a:moveTo>
                <a:lnTo>
                  <a:pt x="409262" y="66295"/>
                </a:lnTo>
                <a:lnTo>
                  <a:pt x="400203" y="52686"/>
                </a:lnTo>
                <a:lnTo>
                  <a:pt x="388609" y="37865"/>
                </a:lnTo>
                <a:lnTo>
                  <a:pt x="382873" y="31686"/>
                </a:lnTo>
                <a:lnTo>
                  <a:pt x="369528" y="25765"/>
                </a:lnTo>
                <a:lnTo>
                  <a:pt x="334467" y="14203"/>
                </a:lnTo>
                <a:lnTo>
                  <a:pt x="319756" y="11009"/>
                </a:lnTo>
                <a:lnTo>
                  <a:pt x="304011" y="8638"/>
                </a:lnTo>
                <a:lnTo>
                  <a:pt x="281138" y="4409"/>
                </a:lnTo>
                <a:lnTo>
                  <a:pt x="271228" y="2900"/>
                </a:lnTo>
                <a:lnTo>
                  <a:pt x="255138" y="1224"/>
                </a:lnTo>
                <a:lnTo>
                  <a:pt x="241636" y="479"/>
                </a:lnTo>
                <a:lnTo>
                  <a:pt x="228333" y="148"/>
                </a:lnTo>
                <a:lnTo>
                  <a:pt x="212896" y="0"/>
                </a:lnTo>
                <a:lnTo>
                  <a:pt x="203826" y="913"/>
                </a:lnTo>
                <a:lnTo>
                  <a:pt x="193969" y="2475"/>
                </a:lnTo>
                <a:lnTo>
                  <a:pt x="183589" y="4468"/>
                </a:lnTo>
                <a:lnTo>
                  <a:pt x="173811" y="5797"/>
                </a:lnTo>
                <a:lnTo>
                  <a:pt x="164434" y="6683"/>
                </a:lnTo>
                <a:lnTo>
                  <a:pt x="155326" y="7274"/>
                </a:lnTo>
                <a:lnTo>
                  <a:pt x="140126" y="10470"/>
                </a:lnTo>
                <a:lnTo>
                  <a:pt x="110294" y="20283"/>
                </a:lnTo>
                <a:lnTo>
                  <a:pt x="96299" y="25777"/>
                </a:lnTo>
                <a:lnTo>
                  <a:pt x="83729" y="31394"/>
                </a:lnTo>
                <a:lnTo>
                  <a:pt x="65942" y="39911"/>
                </a:lnTo>
                <a:lnTo>
                  <a:pt x="54362" y="45613"/>
                </a:lnTo>
                <a:lnTo>
                  <a:pt x="40326" y="53862"/>
                </a:lnTo>
                <a:lnTo>
                  <a:pt x="26467" y="62926"/>
                </a:lnTo>
                <a:lnTo>
                  <a:pt x="17133" y="70130"/>
                </a:lnTo>
                <a:lnTo>
                  <a:pt x="9809" y="81586"/>
                </a:lnTo>
                <a:lnTo>
                  <a:pt x="4331" y="94298"/>
                </a:lnTo>
                <a:lnTo>
                  <a:pt x="1897" y="103122"/>
                </a:lnTo>
                <a:lnTo>
                  <a:pt x="527" y="117996"/>
                </a:lnTo>
                <a:lnTo>
                  <a:pt x="63" y="133245"/>
                </a:lnTo>
                <a:lnTo>
                  <a:pt x="0" y="139482"/>
                </a:lnTo>
                <a:lnTo>
                  <a:pt x="2512" y="147969"/>
                </a:lnTo>
                <a:lnTo>
                  <a:pt x="6804" y="157139"/>
                </a:lnTo>
                <a:lnTo>
                  <a:pt x="11886" y="164389"/>
                </a:lnTo>
                <a:lnTo>
                  <a:pt x="14575" y="166704"/>
                </a:lnTo>
                <a:lnTo>
                  <a:pt x="17319" y="168246"/>
                </a:lnTo>
                <a:lnTo>
                  <a:pt x="33354" y="175498"/>
                </a:lnTo>
                <a:lnTo>
                  <a:pt x="63804" y="190465"/>
                </a:lnTo>
                <a:lnTo>
                  <a:pt x="76272" y="194123"/>
                </a:lnTo>
                <a:lnTo>
                  <a:pt x="89115" y="196702"/>
                </a:lnTo>
                <a:lnTo>
                  <a:pt x="104349" y="201023"/>
                </a:lnTo>
                <a:lnTo>
                  <a:pt x="118104" y="203578"/>
                </a:lnTo>
                <a:lnTo>
                  <a:pt x="131521" y="205666"/>
                </a:lnTo>
                <a:lnTo>
                  <a:pt x="147008" y="209770"/>
                </a:lnTo>
                <a:lnTo>
                  <a:pt x="163416" y="212228"/>
                </a:lnTo>
                <a:lnTo>
                  <a:pt x="171792" y="212884"/>
                </a:lnTo>
                <a:lnTo>
                  <a:pt x="181186" y="213321"/>
                </a:lnTo>
                <a:lnTo>
                  <a:pt x="201784" y="213806"/>
                </a:lnTo>
                <a:lnTo>
                  <a:pt x="215469" y="214889"/>
                </a:lnTo>
                <a:lnTo>
                  <a:pt x="248454" y="218631"/>
                </a:lnTo>
                <a:lnTo>
                  <a:pt x="282798" y="223469"/>
                </a:lnTo>
                <a:lnTo>
                  <a:pt x="299958" y="226093"/>
                </a:lnTo>
                <a:lnTo>
                  <a:pt x="314255" y="228794"/>
                </a:lnTo>
                <a:lnTo>
                  <a:pt x="326644" y="231548"/>
                </a:lnTo>
                <a:lnTo>
                  <a:pt x="337761" y="234336"/>
                </a:lnTo>
                <a:lnTo>
                  <a:pt x="350887" y="237148"/>
                </a:lnTo>
                <a:lnTo>
                  <a:pt x="380712" y="242811"/>
                </a:lnTo>
                <a:lnTo>
                  <a:pt x="395714" y="247560"/>
                </a:lnTo>
                <a:lnTo>
                  <a:pt x="410477" y="253583"/>
                </a:lnTo>
                <a:lnTo>
                  <a:pt x="454740" y="274680"/>
                </a:lnTo>
                <a:lnTo>
                  <a:pt x="466556" y="284258"/>
                </a:lnTo>
                <a:lnTo>
                  <a:pt x="481103" y="300359"/>
                </a:lnTo>
                <a:lnTo>
                  <a:pt x="497479" y="317195"/>
                </a:lnTo>
                <a:lnTo>
                  <a:pt x="515528" y="335400"/>
                </a:lnTo>
                <a:lnTo>
                  <a:pt x="517976" y="339766"/>
                </a:lnTo>
                <a:lnTo>
                  <a:pt x="522374" y="355012"/>
                </a:lnTo>
                <a:lnTo>
                  <a:pt x="528334" y="371594"/>
                </a:lnTo>
                <a:lnTo>
                  <a:pt x="530061" y="382893"/>
                </a:lnTo>
                <a:lnTo>
                  <a:pt x="528290" y="399344"/>
                </a:lnTo>
                <a:lnTo>
                  <a:pt x="526484" y="409066"/>
                </a:lnTo>
                <a:lnTo>
                  <a:pt x="524478" y="424947"/>
                </a:lnTo>
                <a:lnTo>
                  <a:pt x="522633" y="438355"/>
                </a:lnTo>
                <a:lnTo>
                  <a:pt x="518639" y="450664"/>
                </a:lnTo>
                <a:lnTo>
                  <a:pt x="511148" y="462485"/>
                </a:lnTo>
                <a:lnTo>
                  <a:pt x="501469" y="473136"/>
                </a:lnTo>
                <a:lnTo>
                  <a:pt x="486262" y="485440"/>
                </a:lnTo>
                <a:lnTo>
                  <a:pt x="478661" y="495403"/>
                </a:lnTo>
                <a:lnTo>
                  <a:pt x="467028" y="503642"/>
                </a:lnTo>
                <a:lnTo>
                  <a:pt x="404900" y="534646"/>
                </a:lnTo>
                <a:lnTo>
                  <a:pt x="393742" y="539272"/>
                </a:lnTo>
                <a:lnTo>
                  <a:pt x="384397" y="542355"/>
                </a:lnTo>
                <a:lnTo>
                  <a:pt x="376263" y="544411"/>
                </a:lnTo>
                <a:lnTo>
                  <a:pt x="365125" y="546734"/>
                </a:lnTo>
                <a:lnTo>
                  <a:pt x="337510" y="551855"/>
                </a:lnTo>
                <a:lnTo>
                  <a:pt x="325003" y="553602"/>
                </a:lnTo>
                <a:lnTo>
                  <a:pt x="313806" y="554766"/>
                </a:lnTo>
                <a:lnTo>
                  <a:pt x="303485" y="555543"/>
                </a:lnTo>
                <a:lnTo>
                  <a:pt x="291842" y="556060"/>
                </a:lnTo>
                <a:lnTo>
                  <a:pt x="266205" y="556635"/>
                </a:lnTo>
                <a:lnTo>
                  <a:pt x="254605" y="555836"/>
                </a:lnTo>
                <a:lnTo>
                  <a:pt x="244015" y="554351"/>
                </a:lnTo>
                <a:lnTo>
                  <a:pt x="197385" y="545123"/>
                </a:lnTo>
                <a:lnTo>
                  <a:pt x="186819" y="542446"/>
                </a:lnTo>
                <a:lnTo>
                  <a:pt x="177869" y="539709"/>
                </a:lnTo>
                <a:lnTo>
                  <a:pt x="162845" y="534128"/>
                </a:lnTo>
                <a:lnTo>
                  <a:pt x="149818" y="528472"/>
                </a:lnTo>
                <a:lnTo>
                  <a:pt x="132598" y="520244"/>
                </a:lnTo>
                <a:lnTo>
                  <a:pt x="122671" y="515383"/>
                </a:lnTo>
                <a:lnTo>
                  <a:pt x="112244" y="509284"/>
                </a:lnTo>
                <a:lnTo>
                  <a:pt x="101483" y="502361"/>
                </a:lnTo>
                <a:lnTo>
                  <a:pt x="90498" y="494888"/>
                </a:lnTo>
                <a:lnTo>
                  <a:pt x="75753" y="481505"/>
                </a:lnTo>
                <a:lnTo>
                  <a:pt x="65073" y="469207"/>
                </a:lnTo>
                <a:lnTo>
                  <a:pt x="53976" y="457391"/>
                </a:lnTo>
                <a:lnTo>
                  <a:pt x="41569" y="440029"/>
                </a:lnTo>
                <a:lnTo>
                  <a:pt x="29796" y="423940"/>
                </a:lnTo>
                <a:lnTo>
                  <a:pt x="25938" y="414560"/>
                </a:lnTo>
                <a:lnTo>
                  <a:pt x="20138" y="405748"/>
                </a:lnTo>
                <a:lnTo>
                  <a:pt x="17495" y="395924"/>
                </a:lnTo>
                <a:lnTo>
                  <a:pt x="17095" y="3856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Decide whether the two polygons are Always, Sometimes, or Never similar.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20. Two squares.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21. Two rectangles.</a:t>
            </a:r>
          </a:p>
        </p:txBody>
      </p:sp>
      <p:sp>
        <p:nvSpPr>
          <p:cNvPr id="5" name="SMARTPenAnnotation232"/>
          <p:cNvSpPr/>
          <p:nvPr/>
        </p:nvSpPr>
        <p:spPr>
          <a:xfrm>
            <a:off x="1298616" y="2940442"/>
            <a:ext cx="520115" cy="754306"/>
          </a:xfrm>
          <a:custGeom>
            <a:avLst/>
            <a:gdLst/>
            <a:ahLst/>
            <a:cxnLst/>
            <a:rect l="0" t="0" r="0" b="0"/>
            <a:pathLst>
              <a:path w="520115" h="754306">
                <a:moveTo>
                  <a:pt x="75841" y="754305"/>
                </a:moveTo>
                <a:lnTo>
                  <a:pt x="34203" y="754305"/>
                </a:lnTo>
                <a:lnTo>
                  <a:pt x="29985" y="753353"/>
                </a:lnTo>
                <a:lnTo>
                  <a:pt x="22758" y="749754"/>
                </a:lnTo>
                <a:lnTo>
                  <a:pt x="20450" y="747461"/>
                </a:lnTo>
                <a:lnTo>
                  <a:pt x="18911" y="744980"/>
                </a:lnTo>
                <a:lnTo>
                  <a:pt x="17885" y="742373"/>
                </a:lnTo>
                <a:lnTo>
                  <a:pt x="14205" y="736937"/>
                </a:lnTo>
                <a:lnTo>
                  <a:pt x="11891" y="734154"/>
                </a:lnTo>
                <a:lnTo>
                  <a:pt x="10347" y="730394"/>
                </a:lnTo>
                <a:lnTo>
                  <a:pt x="7223" y="711237"/>
                </a:lnTo>
                <a:lnTo>
                  <a:pt x="3116" y="682458"/>
                </a:lnTo>
                <a:lnTo>
                  <a:pt x="1640" y="659735"/>
                </a:lnTo>
                <a:lnTo>
                  <a:pt x="657" y="632203"/>
                </a:lnTo>
                <a:lnTo>
                  <a:pt x="0" y="601466"/>
                </a:lnTo>
                <a:lnTo>
                  <a:pt x="516" y="577165"/>
                </a:lnTo>
                <a:lnTo>
                  <a:pt x="1812" y="557154"/>
                </a:lnTo>
                <a:lnTo>
                  <a:pt x="3628" y="540004"/>
                </a:lnTo>
                <a:lnTo>
                  <a:pt x="7696" y="524760"/>
                </a:lnTo>
                <a:lnTo>
                  <a:pt x="13266" y="510788"/>
                </a:lnTo>
                <a:lnTo>
                  <a:pt x="19837" y="497663"/>
                </a:lnTo>
                <a:lnTo>
                  <a:pt x="25170" y="484150"/>
                </a:lnTo>
                <a:lnTo>
                  <a:pt x="29678" y="470379"/>
                </a:lnTo>
                <a:lnTo>
                  <a:pt x="33636" y="456436"/>
                </a:lnTo>
                <a:lnTo>
                  <a:pt x="36274" y="443331"/>
                </a:lnTo>
                <a:lnTo>
                  <a:pt x="38033" y="430784"/>
                </a:lnTo>
                <a:lnTo>
                  <a:pt x="39206" y="418609"/>
                </a:lnTo>
                <a:lnTo>
                  <a:pt x="40940" y="405730"/>
                </a:lnTo>
                <a:lnTo>
                  <a:pt x="43049" y="392382"/>
                </a:lnTo>
                <a:lnTo>
                  <a:pt x="53277" y="332188"/>
                </a:lnTo>
                <a:lnTo>
                  <a:pt x="56988" y="316684"/>
                </a:lnTo>
                <a:lnTo>
                  <a:pt x="61368" y="301585"/>
                </a:lnTo>
                <a:lnTo>
                  <a:pt x="86635" y="224930"/>
                </a:lnTo>
                <a:lnTo>
                  <a:pt x="93514" y="207078"/>
                </a:lnTo>
                <a:lnTo>
                  <a:pt x="100005" y="192320"/>
                </a:lnTo>
                <a:lnTo>
                  <a:pt x="124112" y="143550"/>
                </a:lnTo>
                <a:lnTo>
                  <a:pt x="133172" y="122814"/>
                </a:lnTo>
                <a:lnTo>
                  <a:pt x="136922" y="113283"/>
                </a:lnTo>
                <a:lnTo>
                  <a:pt x="145136" y="99310"/>
                </a:lnTo>
                <a:lnTo>
                  <a:pt x="156328" y="82374"/>
                </a:lnTo>
                <a:lnTo>
                  <a:pt x="169504" y="63463"/>
                </a:lnTo>
                <a:lnTo>
                  <a:pt x="180193" y="48952"/>
                </a:lnTo>
                <a:lnTo>
                  <a:pt x="189224" y="37372"/>
                </a:lnTo>
                <a:lnTo>
                  <a:pt x="197150" y="27747"/>
                </a:lnTo>
                <a:lnTo>
                  <a:pt x="206243" y="20378"/>
                </a:lnTo>
                <a:lnTo>
                  <a:pt x="216116" y="14513"/>
                </a:lnTo>
                <a:lnTo>
                  <a:pt x="226508" y="9650"/>
                </a:lnTo>
                <a:lnTo>
                  <a:pt x="235340" y="6409"/>
                </a:lnTo>
                <a:lnTo>
                  <a:pt x="250235" y="2807"/>
                </a:lnTo>
                <a:lnTo>
                  <a:pt x="264779" y="779"/>
                </a:lnTo>
                <a:lnTo>
                  <a:pt x="279672" y="178"/>
                </a:lnTo>
                <a:lnTo>
                  <a:pt x="296150" y="0"/>
                </a:lnTo>
                <a:lnTo>
                  <a:pt x="307423" y="2499"/>
                </a:lnTo>
                <a:lnTo>
                  <a:pt x="318784" y="6784"/>
                </a:lnTo>
                <a:lnTo>
                  <a:pt x="330183" y="11864"/>
                </a:lnTo>
                <a:lnTo>
                  <a:pt x="347311" y="20078"/>
                </a:lnTo>
                <a:lnTo>
                  <a:pt x="364451" y="28545"/>
                </a:lnTo>
                <a:lnTo>
                  <a:pt x="378420" y="36775"/>
                </a:lnTo>
                <a:lnTo>
                  <a:pt x="392248" y="46783"/>
                </a:lnTo>
                <a:lnTo>
                  <a:pt x="408245" y="66937"/>
                </a:lnTo>
                <a:lnTo>
                  <a:pt x="425824" y="92573"/>
                </a:lnTo>
                <a:lnTo>
                  <a:pt x="438716" y="115397"/>
                </a:lnTo>
                <a:lnTo>
                  <a:pt x="449526" y="137923"/>
                </a:lnTo>
                <a:lnTo>
                  <a:pt x="463856" y="166985"/>
                </a:lnTo>
                <a:lnTo>
                  <a:pt x="470725" y="184641"/>
                </a:lnTo>
                <a:lnTo>
                  <a:pt x="477210" y="204031"/>
                </a:lnTo>
                <a:lnTo>
                  <a:pt x="483438" y="224578"/>
                </a:lnTo>
                <a:lnTo>
                  <a:pt x="489494" y="242087"/>
                </a:lnTo>
                <a:lnTo>
                  <a:pt x="495437" y="257569"/>
                </a:lnTo>
                <a:lnTo>
                  <a:pt x="501304" y="271700"/>
                </a:lnTo>
                <a:lnTo>
                  <a:pt x="505216" y="284931"/>
                </a:lnTo>
                <a:lnTo>
                  <a:pt x="507823" y="297561"/>
                </a:lnTo>
                <a:lnTo>
                  <a:pt x="509562" y="309792"/>
                </a:lnTo>
                <a:lnTo>
                  <a:pt x="511673" y="321755"/>
                </a:lnTo>
                <a:lnTo>
                  <a:pt x="516559" y="345208"/>
                </a:lnTo>
                <a:lnTo>
                  <a:pt x="519366" y="368332"/>
                </a:lnTo>
                <a:lnTo>
                  <a:pt x="520114" y="379832"/>
                </a:lnTo>
                <a:lnTo>
                  <a:pt x="517756" y="397977"/>
                </a:lnTo>
                <a:lnTo>
                  <a:pt x="513326" y="420550"/>
                </a:lnTo>
                <a:lnTo>
                  <a:pt x="507515" y="446077"/>
                </a:lnTo>
                <a:lnTo>
                  <a:pt x="503641" y="466905"/>
                </a:lnTo>
                <a:lnTo>
                  <a:pt x="501058" y="484600"/>
                </a:lnTo>
                <a:lnTo>
                  <a:pt x="499337" y="500207"/>
                </a:lnTo>
                <a:lnTo>
                  <a:pt x="498189" y="513468"/>
                </a:lnTo>
                <a:lnTo>
                  <a:pt x="496914" y="535824"/>
                </a:lnTo>
                <a:lnTo>
                  <a:pt x="496347" y="552745"/>
                </a:lnTo>
                <a:lnTo>
                  <a:pt x="495983" y="579130"/>
                </a:lnTo>
                <a:lnTo>
                  <a:pt x="495920" y="605987"/>
                </a:lnTo>
                <a:lnTo>
                  <a:pt x="494959" y="612564"/>
                </a:lnTo>
                <a:lnTo>
                  <a:pt x="493365" y="616949"/>
                </a:lnTo>
                <a:lnTo>
                  <a:pt x="487321" y="62571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33"/>
          <p:cNvSpPr/>
          <p:nvPr/>
        </p:nvSpPr>
        <p:spPr>
          <a:xfrm>
            <a:off x="1231108" y="3248977"/>
            <a:ext cx="631982" cy="137161"/>
          </a:xfrm>
          <a:custGeom>
            <a:avLst/>
            <a:gdLst/>
            <a:ahLst/>
            <a:cxnLst/>
            <a:rect l="0" t="0" r="0" b="0"/>
            <a:pathLst>
              <a:path w="631982" h="137161">
                <a:moveTo>
                  <a:pt x="14761" y="137160"/>
                </a:moveTo>
                <a:lnTo>
                  <a:pt x="0" y="129779"/>
                </a:lnTo>
                <a:lnTo>
                  <a:pt x="158" y="128430"/>
                </a:lnTo>
                <a:lnTo>
                  <a:pt x="2874" y="124390"/>
                </a:lnTo>
                <a:lnTo>
                  <a:pt x="5884" y="122931"/>
                </a:lnTo>
                <a:lnTo>
                  <a:pt x="14308" y="121311"/>
                </a:lnTo>
                <a:lnTo>
                  <a:pt x="29761" y="120399"/>
                </a:lnTo>
                <a:lnTo>
                  <a:pt x="43336" y="117646"/>
                </a:lnTo>
                <a:lnTo>
                  <a:pt x="50956" y="115578"/>
                </a:lnTo>
                <a:lnTo>
                  <a:pt x="67043" y="110741"/>
                </a:lnTo>
                <a:lnTo>
                  <a:pt x="75333" y="108117"/>
                </a:lnTo>
                <a:lnTo>
                  <a:pt x="92165" y="105202"/>
                </a:lnTo>
                <a:lnTo>
                  <a:pt x="100654" y="104425"/>
                </a:lnTo>
                <a:lnTo>
                  <a:pt x="112028" y="102002"/>
                </a:lnTo>
                <a:lnTo>
                  <a:pt x="125326" y="98481"/>
                </a:lnTo>
                <a:lnTo>
                  <a:pt x="139906" y="94229"/>
                </a:lnTo>
                <a:lnTo>
                  <a:pt x="158199" y="89489"/>
                </a:lnTo>
                <a:lnTo>
                  <a:pt x="201384" y="79143"/>
                </a:lnTo>
                <a:lnTo>
                  <a:pt x="220139" y="73717"/>
                </a:lnTo>
                <a:lnTo>
                  <a:pt x="236452" y="68195"/>
                </a:lnTo>
                <a:lnTo>
                  <a:pt x="251138" y="62608"/>
                </a:lnTo>
                <a:lnTo>
                  <a:pt x="264738" y="57932"/>
                </a:lnTo>
                <a:lnTo>
                  <a:pt x="277615" y="53861"/>
                </a:lnTo>
                <a:lnTo>
                  <a:pt x="302083" y="46798"/>
                </a:lnTo>
                <a:lnTo>
                  <a:pt x="325657" y="40484"/>
                </a:lnTo>
                <a:lnTo>
                  <a:pt x="337278" y="38420"/>
                </a:lnTo>
                <a:lnTo>
                  <a:pt x="348835" y="37043"/>
                </a:lnTo>
                <a:lnTo>
                  <a:pt x="360350" y="36125"/>
                </a:lnTo>
                <a:lnTo>
                  <a:pt x="372789" y="34561"/>
                </a:lnTo>
                <a:lnTo>
                  <a:pt x="385844" y="32566"/>
                </a:lnTo>
                <a:lnTo>
                  <a:pt x="399309" y="30283"/>
                </a:lnTo>
                <a:lnTo>
                  <a:pt x="411144" y="28761"/>
                </a:lnTo>
                <a:lnTo>
                  <a:pt x="421892" y="27747"/>
                </a:lnTo>
                <a:lnTo>
                  <a:pt x="431914" y="27070"/>
                </a:lnTo>
                <a:lnTo>
                  <a:pt x="445263" y="25667"/>
                </a:lnTo>
                <a:lnTo>
                  <a:pt x="477876" y="21567"/>
                </a:lnTo>
                <a:lnTo>
                  <a:pt x="494002" y="19141"/>
                </a:lnTo>
                <a:lnTo>
                  <a:pt x="524620" y="13905"/>
                </a:lnTo>
                <a:lnTo>
                  <a:pt x="536594" y="11175"/>
                </a:lnTo>
                <a:lnTo>
                  <a:pt x="546483" y="8402"/>
                </a:lnTo>
                <a:lnTo>
                  <a:pt x="554980" y="5602"/>
                </a:lnTo>
                <a:lnTo>
                  <a:pt x="569501" y="2490"/>
                </a:lnTo>
                <a:lnTo>
                  <a:pt x="585846" y="738"/>
                </a:lnTo>
                <a:lnTo>
                  <a:pt x="602975" y="97"/>
                </a:lnTo>
                <a:lnTo>
                  <a:pt x="63198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34"/>
          <p:cNvSpPr/>
          <p:nvPr/>
        </p:nvSpPr>
        <p:spPr>
          <a:xfrm>
            <a:off x="5840729" y="2700348"/>
            <a:ext cx="694374" cy="582069"/>
          </a:xfrm>
          <a:custGeom>
            <a:avLst/>
            <a:gdLst/>
            <a:ahLst/>
            <a:cxnLst/>
            <a:rect l="0" t="0" r="0" b="0"/>
            <a:pathLst>
              <a:path w="694374" h="582069">
                <a:moveTo>
                  <a:pt x="694373" y="77141"/>
                </a:moveTo>
                <a:lnTo>
                  <a:pt x="675746" y="64406"/>
                </a:lnTo>
                <a:lnTo>
                  <a:pt x="657783" y="48771"/>
                </a:lnTo>
                <a:lnTo>
                  <a:pt x="644268" y="40055"/>
                </a:lnTo>
                <a:lnTo>
                  <a:pt x="633687" y="36846"/>
                </a:lnTo>
                <a:lnTo>
                  <a:pt x="614479" y="32500"/>
                </a:lnTo>
                <a:lnTo>
                  <a:pt x="597905" y="26821"/>
                </a:lnTo>
                <a:lnTo>
                  <a:pt x="577838" y="17947"/>
                </a:lnTo>
                <a:lnTo>
                  <a:pt x="561300" y="12733"/>
                </a:lnTo>
                <a:lnTo>
                  <a:pt x="521508" y="4835"/>
                </a:lnTo>
                <a:lnTo>
                  <a:pt x="500387" y="2143"/>
                </a:lnTo>
                <a:lnTo>
                  <a:pt x="482427" y="946"/>
                </a:lnTo>
                <a:lnTo>
                  <a:pt x="461606" y="273"/>
                </a:lnTo>
                <a:lnTo>
                  <a:pt x="413483" y="26"/>
                </a:lnTo>
                <a:lnTo>
                  <a:pt x="366671" y="0"/>
                </a:lnTo>
                <a:lnTo>
                  <a:pt x="353985" y="949"/>
                </a:lnTo>
                <a:lnTo>
                  <a:pt x="334809" y="4543"/>
                </a:lnTo>
                <a:lnTo>
                  <a:pt x="317397" y="9316"/>
                </a:lnTo>
                <a:lnTo>
                  <a:pt x="300133" y="14612"/>
                </a:lnTo>
                <a:lnTo>
                  <a:pt x="257188" y="28608"/>
                </a:lnTo>
                <a:lnTo>
                  <a:pt x="242576" y="36839"/>
                </a:lnTo>
                <a:lnTo>
                  <a:pt x="228779" y="45894"/>
                </a:lnTo>
                <a:lnTo>
                  <a:pt x="213123" y="53094"/>
                </a:lnTo>
                <a:lnTo>
                  <a:pt x="194099" y="62009"/>
                </a:lnTo>
                <a:lnTo>
                  <a:pt x="175802" y="72321"/>
                </a:lnTo>
                <a:lnTo>
                  <a:pt x="158241" y="88837"/>
                </a:lnTo>
                <a:lnTo>
                  <a:pt x="137692" y="105795"/>
                </a:lnTo>
                <a:lnTo>
                  <a:pt x="124723" y="121932"/>
                </a:lnTo>
                <a:lnTo>
                  <a:pt x="117981" y="129751"/>
                </a:lnTo>
                <a:lnTo>
                  <a:pt x="115801" y="134122"/>
                </a:lnTo>
                <a:lnTo>
                  <a:pt x="113380" y="144059"/>
                </a:lnTo>
                <a:lnTo>
                  <a:pt x="114844" y="157365"/>
                </a:lnTo>
                <a:lnTo>
                  <a:pt x="116568" y="164914"/>
                </a:lnTo>
                <a:lnTo>
                  <a:pt x="120575" y="170899"/>
                </a:lnTo>
                <a:lnTo>
                  <a:pt x="126103" y="175841"/>
                </a:lnTo>
                <a:lnTo>
                  <a:pt x="146406" y="190618"/>
                </a:lnTo>
                <a:lnTo>
                  <a:pt x="150944" y="192798"/>
                </a:lnTo>
                <a:lnTo>
                  <a:pt x="182027" y="201133"/>
                </a:lnTo>
                <a:lnTo>
                  <a:pt x="203138" y="203687"/>
                </a:lnTo>
                <a:lnTo>
                  <a:pt x="215436" y="204367"/>
                </a:lnTo>
                <a:lnTo>
                  <a:pt x="239260" y="205124"/>
                </a:lnTo>
                <a:lnTo>
                  <a:pt x="250946" y="205326"/>
                </a:lnTo>
                <a:lnTo>
                  <a:pt x="268263" y="206413"/>
                </a:lnTo>
                <a:lnTo>
                  <a:pt x="396136" y="217625"/>
                </a:lnTo>
                <a:lnTo>
                  <a:pt x="419349" y="220327"/>
                </a:lnTo>
                <a:lnTo>
                  <a:pt x="438634" y="223081"/>
                </a:lnTo>
                <a:lnTo>
                  <a:pt x="455300" y="225870"/>
                </a:lnTo>
                <a:lnTo>
                  <a:pt x="470221" y="228681"/>
                </a:lnTo>
                <a:lnTo>
                  <a:pt x="496960" y="234345"/>
                </a:lnTo>
                <a:lnTo>
                  <a:pt x="511329" y="238142"/>
                </a:lnTo>
                <a:lnTo>
                  <a:pt x="526624" y="242577"/>
                </a:lnTo>
                <a:lnTo>
                  <a:pt x="567834" y="255382"/>
                </a:lnTo>
                <a:lnTo>
                  <a:pt x="587651" y="263040"/>
                </a:lnTo>
                <a:lnTo>
                  <a:pt x="602809" y="272793"/>
                </a:lnTo>
                <a:lnTo>
                  <a:pt x="618436" y="280938"/>
                </a:lnTo>
                <a:lnTo>
                  <a:pt x="633953" y="287733"/>
                </a:lnTo>
                <a:lnTo>
                  <a:pt x="647200" y="293928"/>
                </a:lnTo>
                <a:lnTo>
                  <a:pt x="652447" y="297866"/>
                </a:lnTo>
                <a:lnTo>
                  <a:pt x="660817" y="307321"/>
                </a:lnTo>
                <a:lnTo>
                  <a:pt x="670883" y="323355"/>
                </a:lnTo>
                <a:lnTo>
                  <a:pt x="679899" y="340170"/>
                </a:lnTo>
                <a:lnTo>
                  <a:pt x="688603" y="357218"/>
                </a:lnTo>
                <a:lnTo>
                  <a:pt x="689574" y="362919"/>
                </a:lnTo>
                <a:lnTo>
                  <a:pt x="688112" y="374334"/>
                </a:lnTo>
                <a:lnTo>
                  <a:pt x="684288" y="388297"/>
                </a:lnTo>
                <a:lnTo>
                  <a:pt x="678461" y="404980"/>
                </a:lnTo>
                <a:lnTo>
                  <a:pt x="674240" y="414763"/>
                </a:lnTo>
                <a:lnTo>
                  <a:pt x="669521" y="425095"/>
                </a:lnTo>
                <a:lnTo>
                  <a:pt x="663518" y="434841"/>
                </a:lnTo>
                <a:lnTo>
                  <a:pt x="656658" y="444195"/>
                </a:lnTo>
                <a:lnTo>
                  <a:pt x="649227" y="453289"/>
                </a:lnTo>
                <a:lnTo>
                  <a:pt x="640463" y="463162"/>
                </a:lnTo>
                <a:lnTo>
                  <a:pt x="620566" y="484291"/>
                </a:lnTo>
                <a:lnTo>
                  <a:pt x="601563" y="498762"/>
                </a:lnTo>
                <a:lnTo>
                  <a:pt x="582639" y="509321"/>
                </a:lnTo>
                <a:lnTo>
                  <a:pt x="561529" y="520364"/>
                </a:lnTo>
                <a:lnTo>
                  <a:pt x="541986" y="529082"/>
                </a:lnTo>
                <a:lnTo>
                  <a:pt x="519013" y="538036"/>
                </a:lnTo>
                <a:lnTo>
                  <a:pt x="483403" y="551541"/>
                </a:lnTo>
                <a:lnTo>
                  <a:pt x="464191" y="557238"/>
                </a:lnTo>
                <a:lnTo>
                  <a:pt x="444716" y="561988"/>
                </a:lnTo>
                <a:lnTo>
                  <a:pt x="425065" y="566108"/>
                </a:lnTo>
                <a:lnTo>
                  <a:pt x="405297" y="569807"/>
                </a:lnTo>
                <a:lnTo>
                  <a:pt x="365553" y="576456"/>
                </a:lnTo>
                <a:lnTo>
                  <a:pt x="348476" y="578611"/>
                </a:lnTo>
                <a:lnTo>
                  <a:pt x="333283" y="580047"/>
                </a:lnTo>
                <a:lnTo>
                  <a:pt x="319344" y="581004"/>
                </a:lnTo>
                <a:lnTo>
                  <a:pt x="296236" y="582068"/>
                </a:lnTo>
                <a:lnTo>
                  <a:pt x="275488" y="581588"/>
                </a:lnTo>
                <a:lnTo>
                  <a:pt x="264621" y="580127"/>
                </a:lnTo>
                <a:lnTo>
                  <a:pt x="253568" y="578200"/>
                </a:lnTo>
                <a:lnTo>
                  <a:pt x="242388" y="575963"/>
                </a:lnTo>
                <a:lnTo>
                  <a:pt x="219805" y="570937"/>
                </a:lnTo>
                <a:lnTo>
                  <a:pt x="199609" y="565529"/>
                </a:lnTo>
                <a:lnTo>
                  <a:pt x="181108" y="558998"/>
                </a:lnTo>
                <a:lnTo>
                  <a:pt x="154627" y="545563"/>
                </a:lnTo>
                <a:lnTo>
                  <a:pt x="137303" y="538376"/>
                </a:lnTo>
                <a:lnTo>
                  <a:pt x="126778" y="533221"/>
                </a:lnTo>
                <a:lnTo>
                  <a:pt x="114999" y="526927"/>
                </a:lnTo>
                <a:lnTo>
                  <a:pt x="102384" y="519874"/>
                </a:lnTo>
                <a:lnTo>
                  <a:pt x="83287" y="506956"/>
                </a:lnTo>
                <a:lnTo>
                  <a:pt x="64365" y="491514"/>
                </a:lnTo>
                <a:lnTo>
                  <a:pt x="55277" y="484192"/>
                </a:lnTo>
                <a:lnTo>
                  <a:pt x="44888" y="477763"/>
                </a:lnTo>
                <a:lnTo>
                  <a:pt x="33920" y="466651"/>
                </a:lnTo>
                <a:lnTo>
                  <a:pt x="23649" y="455044"/>
                </a:lnTo>
                <a:lnTo>
                  <a:pt x="13463" y="447558"/>
                </a:lnTo>
                <a:lnTo>
                  <a:pt x="11833" y="445053"/>
                </a:lnTo>
                <a:lnTo>
                  <a:pt x="10746" y="442431"/>
                </a:lnTo>
                <a:lnTo>
                  <a:pt x="9070" y="440683"/>
                </a:lnTo>
                <a:lnTo>
                  <a:pt x="6999" y="439518"/>
                </a:lnTo>
                <a:lnTo>
                  <a:pt x="0" y="43718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Decide whether the two polygons are Always, Sometimes, or Never similar.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22. A right triangles and an acute triangle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23. A right triangle and a scalene triangle.</a:t>
            </a:r>
          </a:p>
        </p:txBody>
      </p:sp>
      <p:sp>
        <p:nvSpPr>
          <p:cNvPr id="5" name="SMARTPenAnnotation230"/>
          <p:cNvSpPr/>
          <p:nvPr/>
        </p:nvSpPr>
        <p:spPr>
          <a:xfrm>
            <a:off x="2276953" y="2974657"/>
            <a:ext cx="940592" cy="1217296"/>
          </a:xfrm>
          <a:custGeom>
            <a:avLst/>
            <a:gdLst/>
            <a:ahLst/>
            <a:cxnLst/>
            <a:rect l="0" t="0" r="0" b="0"/>
            <a:pathLst>
              <a:path w="940592" h="1217296">
                <a:moveTo>
                  <a:pt x="14761" y="1217295"/>
                </a:moveTo>
                <a:lnTo>
                  <a:pt x="5660" y="1208193"/>
                </a:lnTo>
                <a:lnTo>
                  <a:pt x="2979" y="1204560"/>
                </a:lnTo>
                <a:lnTo>
                  <a:pt x="0" y="1197982"/>
                </a:lnTo>
                <a:lnTo>
                  <a:pt x="1216" y="1171564"/>
                </a:lnTo>
                <a:lnTo>
                  <a:pt x="4931" y="1135058"/>
                </a:lnTo>
                <a:lnTo>
                  <a:pt x="9757" y="1102958"/>
                </a:lnTo>
                <a:lnTo>
                  <a:pt x="12537" y="1075356"/>
                </a:lnTo>
                <a:lnTo>
                  <a:pt x="18873" y="949228"/>
                </a:lnTo>
                <a:lnTo>
                  <a:pt x="22012" y="866300"/>
                </a:lnTo>
                <a:lnTo>
                  <a:pt x="24358" y="840423"/>
                </a:lnTo>
                <a:lnTo>
                  <a:pt x="27827" y="811742"/>
                </a:lnTo>
                <a:lnTo>
                  <a:pt x="32044" y="781192"/>
                </a:lnTo>
                <a:lnTo>
                  <a:pt x="35808" y="757014"/>
                </a:lnTo>
                <a:lnTo>
                  <a:pt x="45657" y="700974"/>
                </a:lnTo>
                <a:lnTo>
                  <a:pt x="51670" y="659524"/>
                </a:lnTo>
                <a:lnTo>
                  <a:pt x="54978" y="628402"/>
                </a:lnTo>
                <a:lnTo>
                  <a:pt x="59380" y="592276"/>
                </a:lnTo>
                <a:lnTo>
                  <a:pt x="63167" y="565176"/>
                </a:lnTo>
                <a:lnTo>
                  <a:pt x="64850" y="527732"/>
                </a:lnTo>
                <a:lnTo>
                  <a:pt x="68138" y="495850"/>
                </a:lnTo>
                <a:lnTo>
                  <a:pt x="70348" y="482014"/>
                </a:lnTo>
                <a:lnTo>
                  <a:pt x="77537" y="469933"/>
                </a:lnTo>
                <a:lnTo>
                  <a:pt x="100764" y="448889"/>
                </a:lnTo>
                <a:lnTo>
                  <a:pt x="109244" y="439277"/>
                </a:lnTo>
                <a:lnTo>
                  <a:pt x="114897" y="430011"/>
                </a:lnTo>
                <a:lnTo>
                  <a:pt x="128522" y="394609"/>
                </a:lnTo>
                <a:lnTo>
                  <a:pt x="139432" y="366943"/>
                </a:lnTo>
                <a:lnTo>
                  <a:pt x="145115" y="338054"/>
                </a:lnTo>
                <a:lnTo>
                  <a:pt x="151025" y="305644"/>
                </a:lnTo>
                <a:lnTo>
                  <a:pt x="151523" y="298402"/>
                </a:lnTo>
                <a:lnTo>
                  <a:pt x="152608" y="296090"/>
                </a:lnTo>
                <a:lnTo>
                  <a:pt x="154285" y="294548"/>
                </a:lnTo>
                <a:lnTo>
                  <a:pt x="156354" y="293521"/>
                </a:lnTo>
                <a:lnTo>
                  <a:pt x="157734" y="291883"/>
                </a:lnTo>
                <a:lnTo>
                  <a:pt x="158654" y="289839"/>
                </a:lnTo>
                <a:lnTo>
                  <a:pt x="159268" y="287523"/>
                </a:lnTo>
                <a:lnTo>
                  <a:pt x="160629" y="285980"/>
                </a:lnTo>
                <a:lnTo>
                  <a:pt x="162489" y="284951"/>
                </a:lnTo>
                <a:lnTo>
                  <a:pt x="167095" y="283807"/>
                </a:lnTo>
                <a:lnTo>
                  <a:pt x="172318" y="283299"/>
                </a:lnTo>
                <a:lnTo>
                  <a:pt x="175044" y="284116"/>
                </a:lnTo>
                <a:lnTo>
                  <a:pt x="198793" y="298491"/>
                </a:lnTo>
                <a:lnTo>
                  <a:pt x="209584" y="307605"/>
                </a:lnTo>
                <a:lnTo>
                  <a:pt x="215649" y="315466"/>
                </a:lnTo>
                <a:lnTo>
                  <a:pt x="217266" y="318896"/>
                </a:lnTo>
                <a:lnTo>
                  <a:pt x="233646" y="340962"/>
                </a:lnTo>
                <a:lnTo>
                  <a:pt x="234979" y="344465"/>
                </a:lnTo>
                <a:lnTo>
                  <a:pt x="255945" y="374280"/>
                </a:lnTo>
                <a:lnTo>
                  <a:pt x="273329" y="406355"/>
                </a:lnTo>
                <a:lnTo>
                  <a:pt x="282932" y="429646"/>
                </a:lnTo>
                <a:lnTo>
                  <a:pt x="282125" y="436926"/>
                </a:lnTo>
                <a:lnTo>
                  <a:pt x="278729" y="443684"/>
                </a:lnTo>
                <a:lnTo>
                  <a:pt x="273607" y="450094"/>
                </a:lnTo>
                <a:lnTo>
                  <a:pt x="272097" y="457226"/>
                </a:lnTo>
                <a:lnTo>
                  <a:pt x="272996" y="464837"/>
                </a:lnTo>
                <a:lnTo>
                  <a:pt x="285903" y="496822"/>
                </a:lnTo>
                <a:lnTo>
                  <a:pt x="298146" y="524657"/>
                </a:lnTo>
                <a:lnTo>
                  <a:pt x="310394" y="560796"/>
                </a:lnTo>
                <a:lnTo>
                  <a:pt x="321961" y="592882"/>
                </a:lnTo>
                <a:lnTo>
                  <a:pt x="335127" y="621643"/>
                </a:lnTo>
                <a:lnTo>
                  <a:pt x="354054" y="660864"/>
                </a:lnTo>
                <a:lnTo>
                  <a:pt x="367176" y="692064"/>
                </a:lnTo>
                <a:lnTo>
                  <a:pt x="386198" y="737609"/>
                </a:lnTo>
                <a:lnTo>
                  <a:pt x="399237" y="766611"/>
                </a:lnTo>
                <a:lnTo>
                  <a:pt x="414748" y="801819"/>
                </a:lnTo>
                <a:lnTo>
                  <a:pt x="426848" y="829757"/>
                </a:lnTo>
                <a:lnTo>
                  <a:pt x="451276" y="880273"/>
                </a:lnTo>
                <a:lnTo>
                  <a:pt x="471023" y="917965"/>
                </a:lnTo>
                <a:lnTo>
                  <a:pt x="490310" y="952710"/>
                </a:lnTo>
                <a:lnTo>
                  <a:pt x="509468" y="993611"/>
                </a:lnTo>
                <a:lnTo>
                  <a:pt x="533980" y="1031237"/>
                </a:lnTo>
                <a:lnTo>
                  <a:pt x="545053" y="1049560"/>
                </a:lnTo>
                <a:lnTo>
                  <a:pt x="572415" y="1080095"/>
                </a:lnTo>
                <a:lnTo>
                  <a:pt x="585784" y="1094803"/>
                </a:lnTo>
                <a:lnTo>
                  <a:pt x="594693" y="1107764"/>
                </a:lnTo>
                <a:lnTo>
                  <a:pt x="597597" y="1109985"/>
                </a:lnTo>
                <a:lnTo>
                  <a:pt x="603364" y="1113404"/>
                </a:lnTo>
                <a:lnTo>
                  <a:pt x="620548" y="1127922"/>
                </a:lnTo>
                <a:lnTo>
                  <a:pt x="626265" y="1129949"/>
                </a:lnTo>
                <a:lnTo>
                  <a:pt x="637696" y="1131250"/>
                </a:lnTo>
                <a:lnTo>
                  <a:pt x="647433" y="1131528"/>
                </a:lnTo>
                <a:lnTo>
                  <a:pt x="647998" y="1130590"/>
                </a:lnTo>
                <a:lnTo>
                  <a:pt x="648625" y="1127007"/>
                </a:lnTo>
                <a:lnTo>
                  <a:pt x="651444" y="1122239"/>
                </a:lnTo>
                <a:lnTo>
                  <a:pt x="655871" y="1115993"/>
                </a:lnTo>
                <a:lnTo>
                  <a:pt x="661014" y="1106867"/>
                </a:lnTo>
                <a:lnTo>
                  <a:pt x="663935" y="1093921"/>
                </a:lnTo>
                <a:lnTo>
                  <a:pt x="666185" y="1069117"/>
                </a:lnTo>
                <a:lnTo>
                  <a:pt x="670361" y="1016819"/>
                </a:lnTo>
                <a:lnTo>
                  <a:pt x="672808" y="994109"/>
                </a:lnTo>
                <a:lnTo>
                  <a:pt x="679850" y="944897"/>
                </a:lnTo>
                <a:lnTo>
                  <a:pt x="682360" y="910842"/>
                </a:lnTo>
                <a:lnTo>
                  <a:pt x="684056" y="876092"/>
                </a:lnTo>
                <a:lnTo>
                  <a:pt x="687828" y="849749"/>
                </a:lnTo>
                <a:lnTo>
                  <a:pt x="690756" y="812694"/>
                </a:lnTo>
                <a:lnTo>
                  <a:pt x="693981" y="773947"/>
                </a:lnTo>
                <a:lnTo>
                  <a:pt x="696175" y="750280"/>
                </a:lnTo>
                <a:lnTo>
                  <a:pt x="698589" y="729739"/>
                </a:lnTo>
                <a:lnTo>
                  <a:pt x="703812" y="694216"/>
                </a:lnTo>
                <a:lnTo>
                  <a:pt x="706769" y="662553"/>
                </a:lnTo>
                <a:lnTo>
                  <a:pt x="709988" y="626890"/>
                </a:lnTo>
                <a:lnTo>
                  <a:pt x="717768" y="576116"/>
                </a:lnTo>
                <a:lnTo>
                  <a:pt x="728308" y="515929"/>
                </a:lnTo>
                <a:lnTo>
                  <a:pt x="736204" y="499210"/>
                </a:lnTo>
                <a:lnTo>
                  <a:pt x="760218" y="467934"/>
                </a:lnTo>
                <a:lnTo>
                  <a:pt x="777241" y="438158"/>
                </a:lnTo>
                <a:lnTo>
                  <a:pt x="789886" y="404287"/>
                </a:lnTo>
                <a:lnTo>
                  <a:pt x="805031" y="357483"/>
                </a:lnTo>
                <a:lnTo>
                  <a:pt x="811166" y="336430"/>
                </a:lnTo>
                <a:lnTo>
                  <a:pt x="820521" y="300337"/>
                </a:lnTo>
                <a:lnTo>
                  <a:pt x="826255" y="280235"/>
                </a:lnTo>
                <a:lnTo>
                  <a:pt x="840245" y="235039"/>
                </a:lnTo>
                <a:lnTo>
                  <a:pt x="853448" y="199077"/>
                </a:lnTo>
                <a:lnTo>
                  <a:pt x="864713" y="170394"/>
                </a:lnTo>
                <a:lnTo>
                  <a:pt x="877363" y="133778"/>
                </a:lnTo>
                <a:lnTo>
                  <a:pt x="893705" y="101550"/>
                </a:lnTo>
                <a:lnTo>
                  <a:pt x="908323" y="72756"/>
                </a:lnTo>
                <a:lnTo>
                  <a:pt x="918966" y="42618"/>
                </a:lnTo>
                <a:lnTo>
                  <a:pt x="926535" y="25609"/>
                </a:lnTo>
                <a:lnTo>
                  <a:pt x="94059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31"/>
          <p:cNvSpPr/>
          <p:nvPr/>
        </p:nvSpPr>
        <p:spPr>
          <a:xfrm>
            <a:off x="6612255" y="2889328"/>
            <a:ext cx="766721" cy="888985"/>
          </a:xfrm>
          <a:custGeom>
            <a:avLst/>
            <a:gdLst/>
            <a:ahLst/>
            <a:cxnLst/>
            <a:rect l="0" t="0" r="0" b="0"/>
            <a:pathLst>
              <a:path w="766721" h="888985">
                <a:moveTo>
                  <a:pt x="608647" y="93902"/>
                </a:moveTo>
                <a:lnTo>
                  <a:pt x="580277" y="65531"/>
                </a:lnTo>
                <a:lnTo>
                  <a:pt x="577351" y="63558"/>
                </a:lnTo>
                <a:lnTo>
                  <a:pt x="554190" y="54067"/>
                </a:lnTo>
                <a:lnTo>
                  <a:pt x="546979" y="52385"/>
                </a:lnTo>
                <a:lnTo>
                  <a:pt x="528463" y="42336"/>
                </a:lnTo>
                <a:lnTo>
                  <a:pt x="515542" y="37646"/>
                </a:lnTo>
                <a:lnTo>
                  <a:pt x="495018" y="32466"/>
                </a:lnTo>
                <a:lnTo>
                  <a:pt x="479088" y="27544"/>
                </a:lnTo>
                <a:lnTo>
                  <a:pt x="462482" y="22182"/>
                </a:lnTo>
                <a:lnTo>
                  <a:pt x="441620" y="13808"/>
                </a:lnTo>
                <a:lnTo>
                  <a:pt x="421700" y="10679"/>
                </a:lnTo>
                <a:lnTo>
                  <a:pt x="399830" y="8336"/>
                </a:lnTo>
                <a:lnTo>
                  <a:pt x="383759" y="4120"/>
                </a:lnTo>
                <a:lnTo>
                  <a:pt x="367727" y="1611"/>
                </a:lnTo>
                <a:lnTo>
                  <a:pt x="351077" y="496"/>
                </a:lnTo>
                <a:lnTo>
                  <a:pt x="334152" y="0"/>
                </a:lnTo>
                <a:lnTo>
                  <a:pt x="319645" y="2320"/>
                </a:lnTo>
                <a:lnTo>
                  <a:pt x="305894" y="5574"/>
                </a:lnTo>
                <a:lnTo>
                  <a:pt x="290258" y="7020"/>
                </a:lnTo>
                <a:lnTo>
                  <a:pt x="268704" y="12742"/>
                </a:lnTo>
                <a:lnTo>
                  <a:pt x="175699" y="43898"/>
                </a:lnTo>
                <a:lnTo>
                  <a:pt x="158734" y="52945"/>
                </a:lnTo>
                <a:lnTo>
                  <a:pt x="143890" y="62364"/>
                </a:lnTo>
                <a:lnTo>
                  <a:pt x="120422" y="73974"/>
                </a:lnTo>
                <a:lnTo>
                  <a:pt x="100027" y="88103"/>
                </a:lnTo>
                <a:lnTo>
                  <a:pt x="78214" y="99698"/>
                </a:lnTo>
                <a:lnTo>
                  <a:pt x="58806" y="120200"/>
                </a:lnTo>
                <a:lnTo>
                  <a:pt x="48043" y="130355"/>
                </a:lnTo>
                <a:lnTo>
                  <a:pt x="36910" y="138043"/>
                </a:lnTo>
                <a:lnTo>
                  <a:pt x="25612" y="152255"/>
                </a:lnTo>
                <a:lnTo>
                  <a:pt x="11081" y="176597"/>
                </a:lnTo>
                <a:lnTo>
                  <a:pt x="4924" y="188757"/>
                </a:lnTo>
                <a:lnTo>
                  <a:pt x="2189" y="197337"/>
                </a:lnTo>
                <a:lnTo>
                  <a:pt x="649" y="212073"/>
                </a:lnTo>
                <a:lnTo>
                  <a:pt x="1384" y="216498"/>
                </a:lnTo>
                <a:lnTo>
                  <a:pt x="4742" y="223954"/>
                </a:lnTo>
                <a:lnTo>
                  <a:pt x="14659" y="236501"/>
                </a:lnTo>
                <a:lnTo>
                  <a:pt x="20168" y="242369"/>
                </a:lnTo>
                <a:lnTo>
                  <a:pt x="22970" y="244315"/>
                </a:lnTo>
                <a:lnTo>
                  <a:pt x="46858" y="253756"/>
                </a:lnTo>
                <a:lnTo>
                  <a:pt x="67012" y="255883"/>
                </a:lnTo>
                <a:lnTo>
                  <a:pt x="104628" y="256514"/>
                </a:lnTo>
                <a:lnTo>
                  <a:pt x="125559" y="256661"/>
                </a:lnTo>
                <a:lnTo>
                  <a:pt x="144386" y="254187"/>
                </a:lnTo>
                <a:lnTo>
                  <a:pt x="163231" y="250864"/>
                </a:lnTo>
                <a:lnTo>
                  <a:pt x="184307" y="249388"/>
                </a:lnTo>
                <a:lnTo>
                  <a:pt x="206691" y="249947"/>
                </a:lnTo>
                <a:lnTo>
                  <a:pt x="321639" y="255147"/>
                </a:lnTo>
                <a:lnTo>
                  <a:pt x="370890" y="256296"/>
                </a:lnTo>
                <a:lnTo>
                  <a:pt x="384420" y="256457"/>
                </a:lnTo>
                <a:lnTo>
                  <a:pt x="397250" y="257517"/>
                </a:lnTo>
                <a:lnTo>
                  <a:pt x="409613" y="259176"/>
                </a:lnTo>
                <a:lnTo>
                  <a:pt x="433511" y="263559"/>
                </a:lnTo>
                <a:lnTo>
                  <a:pt x="456831" y="268683"/>
                </a:lnTo>
                <a:lnTo>
                  <a:pt x="477356" y="274135"/>
                </a:lnTo>
                <a:lnTo>
                  <a:pt x="496956" y="278780"/>
                </a:lnTo>
                <a:lnTo>
                  <a:pt x="518367" y="280845"/>
                </a:lnTo>
                <a:lnTo>
                  <a:pt x="538042" y="286842"/>
                </a:lnTo>
                <a:lnTo>
                  <a:pt x="560122" y="295858"/>
                </a:lnTo>
                <a:lnTo>
                  <a:pt x="575345" y="300929"/>
                </a:lnTo>
                <a:lnTo>
                  <a:pt x="592161" y="306215"/>
                </a:lnTo>
                <a:lnTo>
                  <a:pt x="606229" y="311644"/>
                </a:lnTo>
                <a:lnTo>
                  <a:pt x="629480" y="322756"/>
                </a:lnTo>
                <a:lnTo>
                  <a:pt x="654084" y="335171"/>
                </a:lnTo>
                <a:lnTo>
                  <a:pt x="673439" y="349433"/>
                </a:lnTo>
                <a:lnTo>
                  <a:pt x="690466" y="365269"/>
                </a:lnTo>
                <a:lnTo>
                  <a:pt x="723340" y="397377"/>
                </a:lnTo>
                <a:lnTo>
                  <a:pt x="737669" y="416124"/>
                </a:lnTo>
                <a:lnTo>
                  <a:pt x="747946" y="438295"/>
                </a:lnTo>
                <a:lnTo>
                  <a:pt x="757024" y="462962"/>
                </a:lnTo>
                <a:lnTo>
                  <a:pt x="762858" y="484941"/>
                </a:lnTo>
                <a:lnTo>
                  <a:pt x="766720" y="508679"/>
                </a:lnTo>
                <a:lnTo>
                  <a:pt x="765262" y="528755"/>
                </a:lnTo>
                <a:lnTo>
                  <a:pt x="763637" y="556122"/>
                </a:lnTo>
                <a:lnTo>
                  <a:pt x="758177" y="573653"/>
                </a:lnTo>
                <a:lnTo>
                  <a:pt x="749400" y="593827"/>
                </a:lnTo>
                <a:lnTo>
                  <a:pt x="739149" y="621843"/>
                </a:lnTo>
                <a:lnTo>
                  <a:pt x="728243" y="645725"/>
                </a:lnTo>
                <a:lnTo>
                  <a:pt x="711393" y="672695"/>
                </a:lnTo>
                <a:lnTo>
                  <a:pt x="694336" y="695291"/>
                </a:lnTo>
                <a:lnTo>
                  <a:pt x="674676" y="720084"/>
                </a:lnTo>
                <a:lnTo>
                  <a:pt x="650754" y="742987"/>
                </a:lnTo>
                <a:lnTo>
                  <a:pt x="628108" y="761838"/>
                </a:lnTo>
                <a:lnTo>
                  <a:pt x="613486" y="773667"/>
                </a:lnTo>
                <a:lnTo>
                  <a:pt x="594288" y="785275"/>
                </a:lnTo>
                <a:lnTo>
                  <a:pt x="562701" y="808249"/>
                </a:lnTo>
                <a:lnTo>
                  <a:pt x="524289" y="831131"/>
                </a:lnTo>
                <a:lnTo>
                  <a:pt x="505432" y="841612"/>
                </a:lnTo>
                <a:lnTo>
                  <a:pt x="484352" y="849445"/>
                </a:lnTo>
                <a:lnTo>
                  <a:pt x="464822" y="858641"/>
                </a:lnTo>
                <a:lnTo>
                  <a:pt x="455614" y="863760"/>
                </a:lnTo>
                <a:lnTo>
                  <a:pt x="443760" y="868126"/>
                </a:lnTo>
                <a:lnTo>
                  <a:pt x="430143" y="871988"/>
                </a:lnTo>
                <a:lnTo>
                  <a:pt x="376325" y="885032"/>
                </a:lnTo>
                <a:lnTo>
                  <a:pt x="354898" y="888427"/>
                </a:lnTo>
                <a:lnTo>
                  <a:pt x="332992" y="888984"/>
                </a:lnTo>
                <a:lnTo>
                  <a:pt x="319150" y="887799"/>
                </a:lnTo>
                <a:lnTo>
                  <a:pt x="304206" y="886057"/>
                </a:lnTo>
                <a:lnTo>
                  <a:pt x="289481" y="883942"/>
                </a:lnTo>
                <a:lnTo>
                  <a:pt x="260420" y="879053"/>
                </a:lnTo>
                <a:lnTo>
                  <a:pt x="236709" y="873705"/>
                </a:lnTo>
                <a:lnTo>
                  <a:pt x="217599" y="868154"/>
                </a:lnTo>
                <a:lnTo>
                  <a:pt x="202756" y="862511"/>
                </a:lnTo>
                <a:lnTo>
                  <a:pt x="170036" y="849429"/>
                </a:lnTo>
                <a:lnTo>
                  <a:pt x="153994" y="838949"/>
                </a:lnTo>
                <a:lnTo>
                  <a:pt x="148383" y="833487"/>
                </a:lnTo>
                <a:lnTo>
                  <a:pt x="134528" y="824879"/>
                </a:lnTo>
                <a:lnTo>
                  <a:pt x="115742" y="814678"/>
                </a:lnTo>
                <a:lnTo>
                  <a:pt x="96310" y="798146"/>
                </a:lnTo>
                <a:lnTo>
                  <a:pt x="75080" y="782428"/>
                </a:lnTo>
                <a:lnTo>
                  <a:pt x="54612" y="757708"/>
                </a:lnTo>
                <a:lnTo>
                  <a:pt x="35496" y="738117"/>
                </a:lnTo>
                <a:lnTo>
                  <a:pt x="27523" y="732645"/>
                </a:lnTo>
                <a:lnTo>
                  <a:pt x="20805" y="729260"/>
                </a:lnTo>
                <a:lnTo>
                  <a:pt x="11270" y="721866"/>
                </a:lnTo>
                <a:lnTo>
                  <a:pt x="0" y="71969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Content Objectives</a:t>
            </a:r>
          </a:p>
          <a:p>
            <a:r>
              <a:rPr lang="en-US" dirty="0" smtClean="0"/>
              <a:t>Continue to apply ratios and similarity.</a:t>
            </a:r>
          </a:p>
          <a:p>
            <a:pPr>
              <a:buNone/>
            </a:pPr>
            <a:r>
              <a:rPr lang="en-US" dirty="0" smtClean="0"/>
              <a:t>Language Objectives</a:t>
            </a:r>
          </a:p>
          <a:p>
            <a:r>
              <a:rPr lang="en-US" dirty="0" smtClean="0"/>
              <a:t>Active listening during lecture and review.</a:t>
            </a:r>
          </a:p>
          <a:p>
            <a:r>
              <a:rPr lang="en-US" dirty="0" smtClean="0"/>
              <a:t>Demonstrate knowledge in writing.</a:t>
            </a:r>
          </a:p>
          <a:p>
            <a:r>
              <a:rPr lang="en-US" dirty="0" smtClean="0"/>
              <a:t>Explain understanding verbally.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Decide whether the two polygons are Always, Sometimes, or Never similar.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24. An equilateral triangle and an equiangular triangle.</a:t>
            </a:r>
          </a:p>
        </p:txBody>
      </p:sp>
      <p:sp>
        <p:nvSpPr>
          <p:cNvPr id="4" name="SMARTPenAnnotation228"/>
          <p:cNvSpPr/>
          <p:nvPr/>
        </p:nvSpPr>
        <p:spPr>
          <a:xfrm>
            <a:off x="4134802" y="2933610"/>
            <a:ext cx="1748779" cy="1472493"/>
          </a:xfrm>
          <a:custGeom>
            <a:avLst/>
            <a:gdLst/>
            <a:ahLst/>
            <a:cxnLst/>
            <a:rect l="0" t="0" r="0" b="0"/>
            <a:pathLst>
              <a:path w="1748779" h="1472493">
                <a:moveTo>
                  <a:pt x="822960" y="1326922"/>
                </a:moveTo>
                <a:lnTo>
                  <a:pt x="818410" y="1326922"/>
                </a:lnTo>
                <a:lnTo>
                  <a:pt x="817068" y="1325017"/>
                </a:lnTo>
                <a:lnTo>
                  <a:pt x="813276" y="1312282"/>
                </a:lnTo>
                <a:lnTo>
                  <a:pt x="802840" y="1291787"/>
                </a:lnTo>
                <a:lnTo>
                  <a:pt x="791842" y="1247865"/>
                </a:lnTo>
                <a:lnTo>
                  <a:pt x="789297" y="1205967"/>
                </a:lnTo>
                <a:lnTo>
                  <a:pt x="787996" y="1177914"/>
                </a:lnTo>
                <a:lnTo>
                  <a:pt x="784243" y="1133696"/>
                </a:lnTo>
                <a:lnTo>
                  <a:pt x="781940" y="1092454"/>
                </a:lnTo>
                <a:lnTo>
                  <a:pt x="780916" y="1056027"/>
                </a:lnTo>
                <a:lnTo>
                  <a:pt x="780205" y="974584"/>
                </a:lnTo>
                <a:lnTo>
                  <a:pt x="782685" y="910295"/>
                </a:lnTo>
                <a:lnTo>
                  <a:pt x="784681" y="869148"/>
                </a:lnTo>
                <a:lnTo>
                  <a:pt x="786963" y="836002"/>
                </a:lnTo>
                <a:lnTo>
                  <a:pt x="789437" y="808189"/>
                </a:lnTo>
                <a:lnTo>
                  <a:pt x="792039" y="783933"/>
                </a:lnTo>
                <a:lnTo>
                  <a:pt x="794930" y="741741"/>
                </a:lnTo>
                <a:lnTo>
                  <a:pt x="798119" y="698224"/>
                </a:lnTo>
                <a:lnTo>
                  <a:pt x="801637" y="670618"/>
                </a:lnTo>
                <a:lnTo>
                  <a:pt x="810625" y="610416"/>
                </a:lnTo>
                <a:lnTo>
                  <a:pt x="820971" y="548735"/>
                </a:lnTo>
                <a:lnTo>
                  <a:pt x="828301" y="517618"/>
                </a:lnTo>
                <a:lnTo>
                  <a:pt x="836999" y="486396"/>
                </a:lnTo>
                <a:lnTo>
                  <a:pt x="846607" y="455104"/>
                </a:lnTo>
                <a:lnTo>
                  <a:pt x="858726" y="419955"/>
                </a:lnTo>
                <a:lnTo>
                  <a:pt x="887434" y="342801"/>
                </a:lnTo>
                <a:lnTo>
                  <a:pt x="914163" y="276125"/>
                </a:lnTo>
                <a:lnTo>
                  <a:pt x="936837" y="222678"/>
                </a:lnTo>
                <a:lnTo>
                  <a:pt x="953265" y="186225"/>
                </a:lnTo>
                <a:lnTo>
                  <a:pt x="977774" y="148833"/>
                </a:lnTo>
                <a:lnTo>
                  <a:pt x="1007684" y="106003"/>
                </a:lnTo>
                <a:lnTo>
                  <a:pt x="1051368" y="60725"/>
                </a:lnTo>
                <a:lnTo>
                  <a:pt x="1070659" y="44338"/>
                </a:lnTo>
                <a:lnTo>
                  <a:pt x="1118895" y="13856"/>
                </a:lnTo>
                <a:lnTo>
                  <a:pt x="1153585" y="2268"/>
                </a:lnTo>
                <a:lnTo>
                  <a:pt x="1164531" y="0"/>
                </a:lnTo>
                <a:lnTo>
                  <a:pt x="1169737" y="347"/>
                </a:lnTo>
                <a:lnTo>
                  <a:pt x="1214478" y="11002"/>
                </a:lnTo>
                <a:lnTo>
                  <a:pt x="1249088" y="34054"/>
                </a:lnTo>
                <a:lnTo>
                  <a:pt x="1282312" y="63739"/>
                </a:lnTo>
                <a:lnTo>
                  <a:pt x="1295403" y="81002"/>
                </a:lnTo>
                <a:lnTo>
                  <a:pt x="1314416" y="116386"/>
                </a:lnTo>
                <a:lnTo>
                  <a:pt x="1329045" y="153963"/>
                </a:lnTo>
                <a:lnTo>
                  <a:pt x="1342521" y="194902"/>
                </a:lnTo>
                <a:lnTo>
                  <a:pt x="1356896" y="238690"/>
                </a:lnTo>
                <a:lnTo>
                  <a:pt x="1373247" y="284029"/>
                </a:lnTo>
                <a:lnTo>
                  <a:pt x="1382672" y="322803"/>
                </a:lnTo>
                <a:lnTo>
                  <a:pt x="1391496" y="359904"/>
                </a:lnTo>
                <a:lnTo>
                  <a:pt x="1402350" y="396121"/>
                </a:lnTo>
                <a:lnTo>
                  <a:pt x="1414794" y="436983"/>
                </a:lnTo>
                <a:lnTo>
                  <a:pt x="1429060" y="491525"/>
                </a:lnTo>
                <a:lnTo>
                  <a:pt x="1466691" y="624938"/>
                </a:lnTo>
                <a:lnTo>
                  <a:pt x="1478315" y="670442"/>
                </a:lnTo>
                <a:lnTo>
                  <a:pt x="1487609" y="707493"/>
                </a:lnTo>
                <a:lnTo>
                  <a:pt x="1498090" y="743010"/>
                </a:lnTo>
                <a:lnTo>
                  <a:pt x="1509098" y="775306"/>
                </a:lnTo>
                <a:lnTo>
                  <a:pt x="1523465" y="820263"/>
                </a:lnTo>
                <a:lnTo>
                  <a:pt x="1532441" y="854090"/>
                </a:lnTo>
                <a:lnTo>
                  <a:pt x="1545955" y="900875"/>
                </a:lnTo>
                <a:lnTo>
                  <a:pt x="1565077" y="962561"/>
                </a:lnTo>
                <a:lnTo>
                  <a:pt x="1576970" y="1006869"/>
                </a:lnTo>
                <a:lnTo>
                  <a:pt x="1582808" y="1030686"/>
                </a:lnTo>
                <a:lnTo>
                  <a:pt x="1589558" y="1055136"/>
                </a:lnTo>
                <a:lnTo>
                  <a:pt x="1604678" y="1105163"/>
                </a:lnTo>
                <a:lnTo>
                  <a:pt x="1618383" y="1145813"/>
                </a:lnTo>
                <a:lnTo>
                  <a:pt x="1629871" y="1178802"/>
                </a:lnTo>
                <a:lnTo>
                  <a:pt x="1641694" y="1218794"/>
                </a:lnTo>
                <a:lnTo>
                  <a:pt x="1655039" y="1263346"/>
                </a:lnTo>
                <a:lnTo>
                  <a:pt x="1695393" y="1374418"/>
                </a:lnTo>
                <a:lnTo>
                  <a:pt x="1713865" y="1418820"/>
                </a:lnTo>
                <a:lnTo>
                  <a:pt x="1729049" y="1452759"/>
                </a:lnTo>
                <a:lnTo>
                  <a:pt x="1729915" y="1456534"/>
                </a:lnTo>
                <a:lnTo>
                  <a:pt x="1733416" y="1463267"/>
                </a:lnTo>
                <a:lnTo>
                  <a:pt x="1735683" y="1466396"/>
                </a:lnTo>
                <a:lnTo>
                  <a:pt x="1738147" y="1468482"/>
                </a:lnTo>
                <a:lnTo>
                  <a:pt x="1740742" y="1469873"/>
                </a:lnTo>
                <a:lnTo>
                  <a:pt x="1748319" y="1472492"/>
                </a:lnTo>
                <a:lnTo>
                  <a:pt x="1748650" y="1468055"/>
                </a:lnTo>
                <a:lnTo>
                  <a:pt x="1748778" y="1452499"/>
                </a:lnTo>
                <a:lnTo>
                  <a:pt x="1737005" y="1403939"/>
                </a:lnTo>
                <a:lnTo>
                  <a:pt x="1730164" y="1360339"/>
                </a:lnTo>
                <a:lnTo>
                  <a:pt x="1722633" y="1319043"/>
                </a:lnTo>
                <a:lnTo>
                  <a:pt x="1717162" y="1286273"/>
                </a:lnTo>
                <a:lnTo>
                  <a:pt x="1708727" y="1246404"/>
                </a:lnTo>
                <a:lnTo>
                  <a:pt x="1694491" y="1187214"/>
                </a:lnTo>
                <a:lnTo>
                  <a:pt x="1678619" y="1143862"/>
                </a:lnTo>
                <a:lnTo>
                  <a:pt x="1667720" y="1116300"/>
                </a:lnTo>
                <a:lnTo>
                  <a:pt x="1656643" y="1090304"/>
                </a:lnTo>
                <a:lnTo>
                  <a:pt x="1634176" y="1041102"/>
                </a:lnTo>
                <a:lnTo>
                  <a:pt x="1609209" y="988764"/>
                </a:lnTo>
                <a:lnTo>
                  <a:pt x="1585195" y="949126"/>
                </a:lnTo>
                <a:lnTo>
                  <a:pt x="1564534" y="913252"/>
                </a:lnTo>
                <a:lnTo>
                  <a:pt x="1547201" y="892561"/>
                </a:lnTo>
                <a:lnTo>
                  <a:pt x="1509580" y="851444"/>
                </a:lnTo>
                <a:lnTo>
                  <a:pt x="1483286" y="817951"/>
                </a:lnTo>
                <a:lnTo>
                  <a:pt x="1439194" y="774796"/>
                </a:lnTo>
                <a:lnTo>
                  <a:pt x="1400372" y="742443"/>
                </a:lnTo>
                <a:lnTo>
                  <a:pt x="1345835" y="699718"/>
                </a:lnTo>
                <a:lnTo>
                  <a:pt x="1293274" y="664232"/>
                </a:lnTo>
                <a:lnTo>
                  <a:pt x="1239359" y="638878"/>
                </a:lnTo>
                <a:lnTo>
                  <a:pt x="1182848" y="615526"/>
                </a:lnTo>
                <a:lnTo>
                  <a:pt x="1140096" y="600836"/>
                </a:lnTo>
                <a:lnTo>
                  <a:pt x="1097267" y="590450"/>
                </a:lnTo>
                <a:lnTo>
                  <a:pt x="1062031" y="584311"/>
                </a:lnTo>
                <a:lnTo>
                  <a:pt x="1008272" y="578408"/>
                </a:lnTo>
                <a:lnTo>
                  <a:pt x="961518" y="575149"/>
                </a:lnTo>
                <a:lnTo>
                  <a:pt x="921688" y="574653"/>
                </a:lnTo>
                <a:lnTo>
                  <a:pt x="867136" y="580682"/>
                </a:lnTo>
                <a:lnTo>
                  <a:pt x="813824" y="594110"/>
                </a:lnTo>
                <a:lnTo>
                  <a:pt x="775719" y="604670"/>
                </a:lnTo>
                <a:lnTo>
                  <a:pt x="736559" y="618254"/>
                </a:lnTo>
                <a:lnTo>
                  <a:pt x="697882" y="633816"/>
                </a:lnTo>
                <a:lnTo>
                  <a:pt x="661642" y="650257"/>
                </a:lnTo>
                <a:lnTo>
                  <a:pt x="623946" y="669630"/>
                </a:lnTo>
                <a:lnTo>
                  <a:pt x="585919" y="690940"/>
                </a:lnTo>
                <a:lnTo>
                  <a:pt x="531428" y="725310"/>
                </a:lnTo>
                <a:lnTo>
                  <a:pt x="438506" y="788569"/>
                </a:lnTo>
                <a:lnTo>
                  <a:pt x="386150" y="828215"/>
                </a:lnTo>
                <a:lnTo>
                  <a:pt x="338993" y="870124"/>
                </a:lnTo>
                <a:lnTo>
                  <a:pt x="294858" y="912704"/>
                </a:lnTo>
                <a:lnTo>
                  <a:pt x="234421" y="966724"/>
                </a:lnTo>
                <a:lnTo>
                  <a:pt x="194992" y="1004592"/>
                </a:lnTo>
                <a:lnTo>
                  <a:pt x="140857" y="1062662"/>
                </a:lnTo>
                <a:lnTo>
                  <a:pt x="99544" y="1102638"/>
                </a:lnTo>
                <a:lnTo>
                  <a:pt x="71087" y="1131880"/>
                </a:lnTo>
                <a:lnTo>
                  <a:pt x="20509" y="1172544"/>
                </a:lnTo>
                <a:lnTo>
                  <a:pt x="9750" y="1181474"/>
                </a:lnTo>
                <a:lnTo>
                  <a:pt x="6500" y="1185190"/>
                </a:lnTo>
                <a:lnTo>
                  <a:pt x="0" y="119833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29"/>
          <p:cNvSpPr/>
          <p:nvPr/>
        </p:nvSpPr>
        <p:spPr>
          <a:xfrm>
            <a:off x="9818369" y="1277302"/>
            <a:ext cx="1" cy="34291"/>
          </a:xfrm>
          <a:custGeom>
            <a:avLst/>
            <a:gdLst/>
            <a:ahLst/>
            <a:cxnLst/>
            <a:rect l="0" t="0" r="0" b="0"/>
            <a:pathLst>
              <a:path w="1" h="34291">
                <a:moveTo>
                  <a:pt x="0" y="3429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277" y="640080"/>
            <a:ext cx="8835447" cy="6217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115"/>
          <p:cNvSpPr/>
          <p:nvPr/>
        </p:nvSpPr>
        <p:spPr>
          <a:xfrm>
            <a:off x="5198180" y="4766310"/>
            <a:ext cx="769881" cy="514351"/>
          </a:xfrm>
          <a:custGeom>
            <a:avLst/>
            <a:gdLst/>
            <a:ahLst/>
            <a:cxnLst/>
            <a:rect l="0" t="0" r="0" b="0"/>
            <a:pathLst>
              <a:path w="769881" h="514351">
                <a:moveTo>
                  <a:pt x="711129" y="42862"/>
                </a:moveTo>
                <a:lnTo>
                  <a:pt x="706579" y="42862"/>
                </a:lnTo>
                <a:lnTo>
                  <a:pt x="705238" y="41910"/>
                </a:lnTo>
                <a:lnTo>
                  <a:pt x="704344" y="40322"/>
                </a:lnTo>
                <a:lnTo>
                  <a:pt x="703748" y="38312"/>
                </a:lnTo>
                <a:lnTo>
                  <a:pt x="702399" y="36971"/>
                </a:lnTo>
                <a:lnTo>
                  <a:pt x="700547" y="36077"/>
                </a:lnTo>
                <a:lnTo>
                  <a:pt x="694996" y="34132"/>
                </a:lnTo>
                <a:lnTo>
                  <a:pt x="682114" y="28634"/>
                </a:lnTo>
                <a:lnTo>
                  <a:pt x="671841" y="26581"/>
                </a:lnTo>
                <a:lnTo>
                  <a:pt x="660859" y="25021"/>
                </a:lnTo>
                <a:lnTo>
                  <a:pt x="641307" y="18949"/>
                </a:lnTo>
                <a:lnTo>
                  <a:pt x="623025" y="12070"/>
                </a:lnTo>
                <a:lnTo>
                  <a:pt x="604591" y="8656"/>
                </a:lnTo>
                <a:lnTo>
                  <a:pt x="589484" y="4482"/>
                </a:lnTo>
                <a:lnTo>
                  <a:pt x="570705" y="1991"/>
                </a:lnTo>
                <a:lnTo>
                  <a:pt x="551564" y="885"/>
                </a:lnTo>
                <a:lnTo>
                  <a:pt x="528172" y="262"/>
                </a:lnTo>
                <a:lnTo>
                  <a:pt x="320823" y="0"/>
                </a:lnTo>
                <a:lnTo>
                  <a:pt x="308743" y="2540"/>
                </a:lnTo>
                <a:lnTo>
                  <a:pt x="297024" y="5891"/>
                </a:lnTo>
                <a:lnTo>
                  <a:pt x="279716" y="8730"/>
                </a:lnTo>
                <a:lnTo>
                  <a:pt x="256800" y="15200"/>
                </a:lnTo>
                <a:lnTo>
                  <a:pt x="251081" y="15848"/>
                </a:lnTo>
                <a:lnTo>
                  <a:pt x="242186" y="19109"/>
                </a:lnTo>
                <a:lnTo>
                  <a:pt x="224164" y="28963"/>
                </a:lnTo>
                <a:lnTo>
                  <a:pt x="205775" y="37002"/>
                </a:lnTo>
                <a:lnTo>
                  <a:pt x="184585" y="45973"/>
                </a:lnTo>
                <a:lnTo>
                  <a:pt x="162898" y="56378"/>
                </a:lnTo>
                <a:lnTo>
                  <a:pt x="146554" y="68427"/>
                </a:lnTo>
                <a:lnTo>
                  <a:pt x="139215" y="74227"/>
                </a:lnTo>
                <a:lnTo>
                  <a:pt x="129603" y="79980"/>
                </a:lnTo>
                <a:lnTo>
                  <a:pt x="116440" y="95871"/>
                </a:lnTo>
                <a:lnTo>
                  <a:pt x="108930" y="106777"/>
                </a:lnTo>
                <a:lnTo>
                  <a:pt x="95505" y="121433"/>
                </a:lnTo>
                <a:lnTo>
                  <a:pt x="79778" y="135040"/>
                </a:lnTo>
                <a:lnTo>
                  <a:pt x="72389" y="142885"/>
                </a:lnTo>
                <a:lnTo>
                  <a:pt x="62874" y="157060"/>
                </a:lnTo>
                <a:lnTo>
                  <a:pt x="54022" y="168668"/>
                </a:lnTo>
                <a:lnTo>
                  <a:pt x="45367" y="182796"/>
                </a:lnTo>
                <a:lnTo>
                  <a:pt x="36770" y="194391"/>
                </a:lnTo>
                <a:lnTo>
                  <a:pt x="28190" y="208515"/>
                </a:lnTo>
                <a:lnTo>
                  <a:pt x="20568" y="219156"/>
                </a:lnTo>
                <a:lnTo>
                  <a:pt x="14970" y="233825"/>
                </a:lnTo>
                <a:lnTo>
                  <a:pt x="11200" y="242987"/>
                </a:lnTo>
                <a:lnTo>
                  <a:pt x="8125" y="255405"/>
                </a:lnTo>
                <a:lnTo>
                  <a:pt x="4031" y="268770"/>
                </a:lnTo>
                <a:lnTo>
                  <a:pt x="922" y="283259"/>
                </a:lnTo>
                <a:lnTo>
                  <a:pt x="0" y="298135"/>
                </a:lnTo>
                <a:lnTo>
                  <a:pt x="2325" y="314114"/>
                </a:lnTo>
                <a:lnTo>
                  <a:pt x="4278" y="323709"/>
                </a:lnTo>
                <a:lnTo>
                  <a:pt x="6448" y="336911"/>
                </a:lnTo>
                <a:lnTo>
                  <a:pt x="8366" y="346905"/>
                </a:lnTo>
                <a:lnTo>
                  <a:pt x="12392" y="357697"/>
                </a:lnTo>
                <a:lnTo>
                  <a:pt x="14818" y="368844"/>
                </a:lnTo>
                <a:lnTo>
                  <a:pt x="16848" y="380148"/>
                </a:lnTo>
                <a:lnTo>
                  <a:pt x="20925" y="391522"/>
                </a:lnTo>
                <a:lnTo>
                  <a:pt x="25912" y="400387"/>
                </a:lnTo>
                <a:lnTo>
                  <a:pt x="39694" y="417815"/>
                </a:lnTo>
                <a:lnTo>
                  <a:pt x="48212" y="431560"/>
                </a:lnTo>
                <a:lnTo>
                  <a:pt x="59624" y="445221"/>
                </a:lnTo>
                <a:lnTo>
                  <a:pt x="67242" y="452193"/>
                </a:lnTo>
                <a:lnTo>
                  <a:pt x="86643" y="465877"/>
                </a:lnTo>
                <a:lnTo>
                  <a:pt x="103927" y="475434"/>
                </a:lnTo>
                <a:lnTo>
                  <a:pt x="126474" y="484002"/>
                </a:lnTo>
                <a:lnTo>
                  <a:pt x="152350" y="500157"/>
                </a:lnTo>
                <a:lnTo>
                  <a:pt x="163064" y="503279"/>
                </a:lnTo>
                <a:lnTo>
                  <a:pt x="174175" y="505620"/>
                </a:lnTo>
                <a:lnTo>
                  <a:pt x="191140" y="511339"/>
                </a:lnTo>
                <a:lnTo>
                  <a:pt x="213940" y="513755"/>
                </a:lnTo>
                <a:lnTo>
                  <a:pt x="236788" y="514232"/>
                </a:lnTo>
                <a:lnTo>
                  <a:pt x="403841" y="514350"/>
                </a:lnTo>
                <a:lnTo>
                  <a:pt x="417712" y="511810"/>
                </a:lnTo>
                <a:lnTo>
                  <a:pt x="431179" y="508458"/>
                </a:lnTo>
                <a:lnTo>
                  <a:pt x="453874" y="505619"/>
                </a:lnTo>
                <a:lnTo>
                  <a:pt x="474039" y="499169"/>
                </a:lnTo>
                <a:lnTo>
                  <a:pt x="489551" y="493950"/>
                </a:lnTo>
                <a:lnTo>
                  <a:pt x="508510" y="485915"/>
                </a:lnTo>
                <a:lnTo>
                  <a:pt x="528684" y="476947"/>
                </a:lnTo>
                <a:lnTo>
                  <a:pt x="547175" y="469787"/>
                </a:lnTo>
                <a:lnTo>
                  <a:pt x="564918" y="463429"/>
                </a:lnTo>
                <a:lnTo>
                  <a:pt x="588433" y="454494"/>
                </a:lnTo>
                <a:lnTo>
                  <a:pt x="607465" y="445815"/>
                </a:lnTo>
                <a:lnTo>
                  <a:pt x="627709" y="434670"/>
                </a:lnTo>
                <a:lnTo>
                  <a:pt x="649265" y="421844"/>
                </a:lnTo>
                <a:lnTo>
                  <a:pt x="672797" y="406931"/>
                </a:lnTo>
                <a:lnTo>
                  <a:pt x="690283" y="393265"/>
                </a:lnTo>
                <a:lnTo>
                  <a:pt x="701230" y="380842"/>
                </a:lnTo>
                <a:lnTo>
                  <a:pt x="711810" y="368970"/>
                </a:lnTo>
                <a:lnTo>
                  <a:pt x="725936" y="354117"/>
                </a:lnTo>
                <a:lnTo>
                  <a:pt x="732950" y="345980"/>
                </a:lnTo>
                <a:lnTo>
                  <a:pt x="739242" y="336013"/>
                </a:lnTo>
                <a:lnTo>
                  <a:pt x="742674" y="325234"/>
                </a:lnTo>
                <a:lnTo>
                  <a:pt x="743589" y="319693"/>
                </a:lnTo>
                <a:lnTo>
                  <a:pt x="749686" y="305916"/>
                </a:lnTo>
                <a:lnTo>
                  <a:pt x="756841" y="291220"/>
                </a:lnTo>
                <a:lnTo>
                  <a:pt x="760021" y="278339"/>
                </a:lnTo>
                <a:lnTo>
                  <a:pt x="761434" y="266263"/>
                </a:lnTo>
                <a:lnTo>
                  <a:pt x="763015" y="254547"/>
                </a:lnTo>
                <a:lnTo>
                  <a:pt x="768307" y="238193"/>
                </a:lnTo>
                <a:lnTo>
                  <a:pt x="769880" y="230323"/>
                </a:lnTo>
                <a:lnTo>
                  <a:pt x="768038" y="221111"/>
                </a:lnTo>
                <a:lnTo>
                  <a:pt x="764045" y="207809"/>
                </a:lnTo>
                <a:lnTo>
                  <a:pt x="759095" y="186022"/>
                </a:lnTo>
                <a:lnTo>
                  <a:pt x="753720" y="170623"/>
                </a:lnTo>
                <a:lnTo>
                  <a:pt x="745339" y="156600"/>
                </a:lnTo>
                <a:lnTo>
                  <a:pt x="733974" y="143328"/>
                </a:lnTo>
                <a:lnTo>
                  <a:pt x="720861" y="129886"/>
                </a:lnTo>
                <a:lnTo>
                  <a:pt x="700053" y="108949"/>
                </a:lnTo>
                <a:lnTo>
                  <a:pt x="696125" y="106923"/>
                </a:lnTo>
                <a:lnTo>
                  <a:pt x="676134" y="101130"/>
                </a:lnTo>
                <a:lnTo>
                  <a:pt x="665096" y="97334"/>
                </a:lnTo>
                <a:lnTo>
                  <a:pt x="623141" y="90146"/>
                </a:lnTo>
                <a:lnTo>
                  <a:pt x="605031" y="87690"/>
                </a:lnTo>
                <a:lnTo>
                  <a:pt x="583965" y="86598"/>
                </a:lnTo>
                <a:lnTo>
                  <a:pt x="566346" y="86307"/>
                </a:lnTo>
                <a:lnTo>
                  <a:pt x="488245" y="9429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16"/>
          <p:cNvSpPr/>
          <p:nvPr/>
        </p:nvSpPr>
        <p:spPr>
          <a:xfrm>
            <a:off x="200872" y="2820362"/>
            <a:ext cx="744446" cy="454175"/>
          </a:xfrm>
          <a:custGeom>
            <a:avLst/>
            <a:gdLst/>
            <a:ahLst/>
            <a:cxnLst/>
            <a:rect l="0" t="0" r="0" b="0"/>
            <a:pathLst>
              <a:path w="744446" h="454175">
                <a:moveTo>
                  <a:pt x="530647" y="42852"/>
                </a:moveTo>
                <a:lnTo>
                  <a:pt x="517912" y="36008"/>
                </a:lnTo>
                <a:lnTo>
                  <a:pt x="511335" y="30921"/>
                </a:lnTo>
                <a:lnTo>
                  <a:pt x="507295" y="29183"/>
                </a:lnTo>
                <a:lnTo>
                  <a:pt x="487123" y="23854"/>
                </a:lnTo>
                <a:lnTo>
                  <a:pt x="476061" y="20121"/>
                </a:lnTo>
                <a:lnTo>
                  <a:pt x="457218" y="18020"/>
                </a:lnTo>
                <a:lnTo>
                  <a:pt x="438640" y="17528"/>
                </a:lnTo>
                <a:lnTo>
                  <a:pt x="422763" y="14770"/>
                </a:lnTo>
                <a:lnTo>
                  <a:pt x="403114" y="10402"/>
                </a:lnTo>
                <a:lnTo>
                  <a:pt x="388241" y="8428"/>
                </a:lnTo>
                <a:lnTo>
                  <a:pt x="365756" y="4375"/>
                </a:lnTo>
                <a:lnTo>
                  <a:pt x="347507" y="1939"/>
                </a:lnTo>
                <a:lnTo>
                  <a:pt x="326524" y="568"/>
                </a:lnTo>
                <a:lnTo>
                  <a:pt x="311338" y="247"/>
                </a:lnTo>
                <a:lnTo>
                  <a:pt x="235746" y="0"/>
                </a:lnTo>
                <a:lnTo>
                  <a:pt x="220510" y="2535"/>
                </a:lnTo>
                <a:lnTo>
                  <a:pt x="198407" y="6777"/>
                </a:lnTo>
                <a:lnTo>
                  <a:pt x="179793" y="8033"/>
                </a:lnTo>
                <a:lnTo>
                  <a:pt x="173872" y="8210"/>
                </a:lnTo>
                <a:lnTo>
                  <a:pt x="162213" y="10946"/>
                </a:lnTo>
                <a:lnTo>
                  <a:pt x="139206" y="20463"/>
                </a:lnTo>
                <a:lnTo>
                  <a:pt x="116317" y="31516"/>
                </a:lnTo>
                <a:lnTo>
                  <a:pt x="95991" y="42871"/>
                </a:lnTo>
                <a:lnTo>
                  <a:pt x="71701" y="59047"/>
                </a:lnTo>
                <a:lnTo>
                  <a:pt x="57114" y="71958"/>
                </a:lnTo>
                <a:lnTo>
                  <a:pt x="46185" y="84681"/>
                </a:lnTo>
                <a:lnTo>
                  <a:pt x="41938" y="90741"/>
                </a:lnTo>
                <a:lnTo>
                  <a:pt x="37218" y="102554"/>
                </a:lnTo>
                <a:lnTo>
                  <a:pt x="34168" y="114154"/>
                </a:lnTo>
                <a:lnTo>
                  <a:pt x="29637" y="125660"/>
                </a:lnTo>
                <a:lnTo>
                  <a:pt x="24449" y="137123"/>
                </a:lnTo>
                <a:lnTo>
                  <a:pt x="21732" y="142847"/>
                </a:lnTo>
                <a:lnTo>
                  <a:pt x="18015" y="154283"/>
                </a:lnTo>
                <a:lnTo>
                  <a:pt x="13633" y="169527"/>
                </a:lnTo>
                <a:lnTo>
                  <a:pt x="8806" y="187310"/>
                </a:lnTo>
                <a:lnTo>
                  <a:pt x="5588" y="201070"/>
                </a:lnTo>
                <a:lnTo>
                  <a:pt x="3443" y="212149"/>
                </a:lnTo>
                <a:lnTo>
                  <a:pt x="2013" y="221439"/>
                </a:lnTo>
                <a:lnTo>
                  <a:pt x="1059" y="231443"/>
                </a:lnTo>
                <a:lnTo>
                  <a:pt x="424" y="241922"/>
                </a:lnTo>
                <a:lnTo>
                  <a:pt x="0" y="252718"/>
                </a:lnTo>
                <a:lnTo>
                  <a:pt x="670" y="264678"/>
                </a:lnTo>
                <a:lnTo>
                  <a:pt x="2069" y="277414"/>
                </a:lnTo>
                <a:lnTo>
                  <a:pt x="3954" y="290667"/>
                </a:lnTo>
                <a:lnTo>
                  <a:pt x="6164" y="301407"/>
                </a:lnTo>
                <a:lnTo>
                  <a:pt x="8589" y="310472"/>
                </a:lnTo>
                <a:lnTo>
                  <a:pt x="11159" y="318421"/>
                </a:lnTo>
                <a:lnTo>
                  <a:pt x="15729" y="328482"/>
                </a:lnTo>
                <a:lnTo>
                  <a:pt x="21633" y="339952"/>
                </a:lnTo>
                <a:lnTo>
                  <a:pt x="38516" y="371230"/>
                </a:lnTo>
                <a:lnTo>
                  <a:pt x="42540" y="378928"/>
                </a:lnTo>
                <a:lnTo>
                  <a:pt x="52091" y="390022"/>
                </a:lnTo>
                <a:lnTo>
                  <a:pt x="68178" y="401623"/>
                </a:lnTo>
                <a:lnTo>
                  <a:pt x="90680" y="414076"/>
                </a:lnTo>
                <a:lnTo>
                  <a:pt x="112221" y="422471"/>
                </a:lnTo>
                <a:lnTo>
                  <a:pt x="125967" y="427376"/>
                </a:lnTo>
                <a:lnTo>
                  <a:pt x="146319" y="435367"/>
                </a:lnTo>
                <a:lnTo>
                  <a:pt x="163620" y="442093"/>
                </a:lnTo>
                <a:lnTo>
                  <a:pt x="184009" y="448258"/>
                </a:lnTo>
                <a:lnTo>
                  <a:pt x="197638" y="450283"/>
                </a:lnTo>
                <a:lnTo>
                  <a:pt x="213391" y="451633"/>
                </a:lnTo>
                <a:lnTo>
                  <a:pt x="245817" y="453133"/>
                </a:lnTo>
                <a:lnTo>
                  <a:pt x="272929" y="453799"/>
                </a:lnTo>
                <a:lnTo>
                  <a:pt x="314163" y="454174"/>
                </a:lnTo>
                <a:lnTo>
                  <a:pt x="327269" y="453275"/>
                </a:lnTo>
                <a:lnTo>
                  <a:pt x="339817" y="451722"/>
                </a:lnTo>
                <a:lnTo>
                  <a:pt x="351992" y="449735"/>
                </a:lnTo>
                <a:lnTo>
                  <a:pt x="388380" y="444987"/>
                </a:lnTo>
                <a:lnTo>
                  <a:pt x="410085" y="442387"/>
                </a:lnTo>
                <a:lnTo>
                  <a:pt x="428365" y="439701"/>
                </a:lnTo>
                <a:lnTo>
                  <a:pt x="444362" y="436958"/>
                </a:lnTo>
                <a:lnTo>
                  <a:pt x="458836" y="434178"/>
                </a:lnTo>
                <a:lnTo>
                  <a:pt x="495239" y="426007"/>
                </a:lnTo>
                <a:lnTo>
                  <a:pt x="515614" y="421162"/>
                </a:lnTo>
                <a:lnTo>
                  <a:pt x="556033" y="410697"/>
                </a:lnTo>
                <a:lnTo>
                  <a:pt x="592413" y="400649"/>
                </a:lnTo>
                <a:lnTo>
                  <a:pt x="618106" y="393008"/>
                </a:lnTo>
                <a:lnTo>
                  <a:pt x="639050" y="383898"/>
                </a:lnTo>
                <a:lnTo>
                  <a:pt x="656932" y="373498"/>
                </a:lnTo>
                <a:lnTo>
                  <a:pt x="677708" y="357886"/>
                </a:lnTo>
                <a:lnTo>
                  <a:pt x="695929" y="345851"/>
                </a:lnTo>
                <a:lnTo>
                  <a:pt x="707611" y="335951"/>
                </a:lnTo>
                <a:lnTo>
                  <a:pt x="716613" y="325201"/>
                </a:lnTo>
                <a:lnTo>
                  <a:pt x="723789" y="314073"/>
                </a:lnTo>
                <a:lnTo>
                  <a:pt x="730153" y="302778"/>
                </a:lnTo>
                <a:lnTo>
                  <a:pt x="736157" y="288867"/>
                </a:lnTo>
                <a:lnTo>
                  <a:pt x="739091" y="281157"/>
                </a:lnTo>
                <a:lnTo>
                  <a:pt x="742352" y="267511"/>
                </a:lnTo>
                <a:lnTo>
                  <a:pt x="743801" y="255096"/>
                </a:lnTo>
                <a:lnTo>
                  <a:pt x="744445" y="243228"/>
                </a:lnTo>
                <a:lnTo>
                  <a:pt x="742711" y="234539"/>
                </a:lnTo>
                <a:lnTo>
                  <a:pt x="739651" y="223983"/>
                </a:lnTo>
                <a:lnTo>
                  <a:pt x="725602" y="181925"/>
                </a:lnTo>
                <a:lnTo>
                  <a:pt x="721577" y="172715"/>
                </a:lnTo>
                <a:lnTo>
                  <a:pt x="716989" y="163718"/>
                </a:lnTo>
                <a:lnTo>
                  <a:pt x="712025" y="154862"/>
                </a:lnTo>
                <a:lnTo>
                  <a:pt x="705858" y="147053"/>
                </a:lnTo>
                <a:lnTo>
                  <a:pt x="691387" y="133296"/>
                </a:lnTo>
                <a:lnTo>
                  <a:pt x="675429" y="120832"/>
                </a:lnTo>
                <a:lnTo>
                  <a:pt x="658813" y="108943"/>
                </a:lnTo>
                <a:lnTo>
                  <a:pt x="641902" y="97308"/>
                </a:lnTo>
                <a:lnTo>
                  <a:pt x="628630" y="89634"/>
                </a:lnTo>
                <a:lnTo>
                  <a:pt x="593563" y="70947"/>
                </a:lnTo>
                <a:lnTo>
                  <a:pt x="549183" y="48108"/>
                </a:lnTo>
                <a:lnTo>
                  <a:pt x="535385" y="42546"/>
                </a:lnTo>
                <a:lnTo>
                  <a:pt x="521423" y="37886"/>
                </a:lnTo>
                <a:lnTo>
                  <a:pt x="507353" y="33826"/>
                </a:lnTo>
                <a:lnTo>
                  <a:pt x="493210" y="31120"/>
                </a:lnTo>
                <a:lnTo>
                  <a:pt x="479019" y="29316"/>
                </a:lnTo>
                <a:lnTo>
                  <a:pt x="464796" y="28113"/>
                </a:lnTo>
                <a:lnTo>
                  <a:pt x="450552" y="27311"/>
                </a:lnTo>
                <a:lnTo>
                  <a:pt x="422024" y="26421"/>
                </a:lnTo>
                <a:lnTo>
                  <a:pt x="315222" y="25749"/>
                </a:lnTo>
                <a:lnTo>
                  <a:pt x="258627" y="25713"/>
                </a:lnTo>
                <a:lnTo>
                  <a:pt x="240204" y="28250"/>
                </a:lnTo>
                <a:lnTo>
                  <a:pt x="218848" y="32494"/>
                </a:lnTo>
                <a:lnTo>
                  <a:pt x="209190" y="34439"/>
                </a:lnTo>
                <a:lnTo>
                  <a:pt x="198547" y="38478"/>
                </a:lnTo>
                <a:lnTo>
                  <a:pt x="190007" y="43448"/>
                </a:lnTo>
                <a:lnTo>
                  <a:pt x="186397" y="46107"/>
                </a:lnTo>
                <a:lnTo>
                  <a:pt x="179844" y="54142"/>
                </a:lnTo>
                <a:lnTo>
                  <a:pt x="162030" y="7714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17"/>
          <p:cNvSpPr/>
          <p:nvPr/>
        </p:nvSpPr>
        <p:spPr>
          <a:xfrm>
            <a:off x="2866112" y="4397692"/>
            <a:ext cx="736576" cy="548133"/>
          </a:xfrm>
          <a:custGeom>
            <a:avLst/>
            <a:gdLst/>
            <a:ahLst/>
            <a:cxnLst/>
            <a:rect l="0" t="0" r="0" b="0"/>
            <a:pathLst>
              <a:path w="736576" h="548133">
                <a:moveTo>
                  <a:pt x="548600" y="102870"/>
                </a:moveTo>
                <a:lnTo>
                  <a:pt x="530150" y="95074"/>
                </a:lnTo>
                <a:lnTo>
                  <a:pt x="501982" y="86388"/>
                </a:lnTo>
                <a:lnTo>
                  <a:pt x="479939" y="81257"/>
                </a:lnTo>
                <a:lnTo>
                  <a:pt x="457124" y="77072"/>
                </a:lnTo>
                <a:lnTo>
                  <a:pt x="418409" y="68862"/>
                </a:lnTo>
                <a:lnTo>
                  <a:pt x="396083" y="64958"/>
                </a:lnTo>
                <a:lnTo>
                  <a:pt x="348417" y="58080"/>
                </a:lnTo>
                <a:lnTo>
                  <a:pt x="329420" y="56817"/>
                </a:lnTo>
                <a:lnTo>
                  <a:pt x="313897" y="56928"/>
                </a:lnTo>
                <a:lnTo>
                  <a:pt x="289983" y="58639"/>
                </a:lnTo>
                <a:lnTo>
                  <a:pt x="273004" y="59400"/>
                </a:lnTo>
                <a:lnTo>
                  <a:pt x="261999" y="61507"/>
                </a:lnTo>
                <a:lnTo>
                  <a:pt x="248948" y="64818"/>
                </a:lnTo>
                <a:lnTo>
                  <a:pt x="222064" y="72623"/>
                </a:lnTo>
                <a:lnTo>
                  <a:pt x="200590" y="79267"/>
                </a:lnTo>
                <a:lnTo>
                  <a:pt x="184062" y="82855"/>
                </a:lnTo>
                <a:lnTo>
                  <a:pt x="176987" y="83811"/>
                </a:lnTo>
                <a:lnTo>
                  <a:pt x="170365" y="86354"/>
                </a:lnTo>
                <a:lnTo>
                  <a:pt x="151945" y="98083"/>
                </a:lnTo>
                <a:lnTo>
                  <a:pt x="134422" y="108966"/>
                </a:lnTo>
                <a:lnTo>
                  <a:pt x="117165" y="123832"/>
                </a:lnTo>
                <a:lnTo>
                  <a:pt x="105708" y="134729"/>
                </a:lnTo>
                <a:lnTo>
                  <a:pt x="84107" y="153542"/>
                </a:lnTo>
                <a:lnTo>
                  <a:pt x="70345" y="165226"/>
                </a:lnTo>
                <a:lnTo>
                  <a:pt x="59266" y="177779"/>
                </a:lnTo>
                <a:lnTo>
                  <a:pt x="49975" y="190909"/>
                </a:lnTo>
                <a:lnTo>
                  <a:pt x="41876" y="204425"/>
                </a:lnTo>
                <a:lnTo>
                  <a:pt x="34571" y="215341"/>
                </a:lnTo>
                <a:lnTo>
                  <a:pt x="27797" y="224523"/>
                </a:lnTo>
                <a:lnTo>
                  <a:pt x="17094" y="239805"/>
                </a:lnTo>
                <a:lnTo>
                  <a:pt x="12338" y="252948"/>
                </a:lnTo>
                <a:lnTo>
                  <a:pt x="7684" y="270219"/>
                </a:lnTo>
                <a:lnTo>
                  <a:pt x="5109" y="280159"/>
                </a:lnTo>
                <a:lnTo>
                  <a:pt x="2248" y="296282"/>
                </a:lnTo>
                <a:lnTo>
                  <a:pt x="977" y="310751"/>
                </a:lnTo>
                <a:lnTo>
                  <a:pt x="412" y="326707"/>
                </a:lnTo>
                <a:lnTo>
                  <a:pt x="49" y="353389"/>
                </a:lnTo>
                <a:lnTo>
                  <a:pt x="0" y="365342"/>
                </a:lnTo>
                <a:lnTo>
                  <a:pt x="2518" y="377004"/>
                </a:lnTo>
                <a:lnTo>
                  <a:pt x="6812" y="388537"/>
                </a:lnTo>
                <a:lnTo>
                  <a:pt x="11895" y="400013"/>
                </a:lnTo>
                <a:lnTo>
                  <a:pt x="20112" y="417184"/>
                </a:lnTo>
                <a:lnTo>
                  <a:pt x="23872" y="421950"/>
                </a:lnTo>
                <a:lnTo>
                  <a:pt x="37313" y="434161"/>
                </a:lnTo>
                <a:lnTo>
                  <a:pt x="48704" y="448469"/>
                </a:lnTo>
                <a:lnTo>
                  <a:pt x="65626" y="461069"/>
                </a:lnTo>
                <a:lnTo>
                  <a:pt x="115381" y="498091"/>
                </a:lnTo>
                <a:lnTo>
                  <a:pt x="135078" y="509664"/>
                </a:lnTo>
                <a:lnTo>
                  <a:pt x="155262" y="517982"/>
                </a:lnTo>
                <a:lnTo>
                  <a:pt x="167313" y="521534"/>
                </a:lnTo>
                <a:lnTo>
                  <a:pt x="180108" y="524855"/>
                </a:lnTo>
                <a:lnTo>
                  <a:pt x="199406" y="531084"/>
                </a:lnTo>
                <a:lnTo>
                  <a:pt x="218143" y="537028"/>
                </a:lnTo>
                <a:lnTo>
                  <a:pt x="231140" y="539946"/>
                </a:lnTo>
                <a:lnTo>
                  <a:pt x="245520" y="542844"/>
                </a:lnTo>
                <a:lnTo>
                  <a:pt x="262727" y="544776"/>
                </a:lnTo>
                <a:lnTo>
                  <a:pt x="281818" y="546064"/>
                </a:lnTo>
                <a:lnTo>
                  <a:pt x="302165" y="546923"/>
                </a:lnTo>
                <a:lnTo>
                  <a:pt x="347633" y="547877"/>
                </a:lnTo>
                <a:lnTo>
                  <a:pt x="371760" y="548132"/>
                </a:lnTo>
                <a:lnTo>
                  <a:pt x="396416" y="546396"/>
                </a:lnTo>
                <a:lnTo>
                  <a:pt x="421427" y="543334"/>
                </a:lnTo>
                <a:lnTo>
                  <a:pt x="446673" y="539388"/>
                </a:lnTo>
                <a:lnTo>
                  <a:pt x="468266" y="533899"/>
                </a:lnTo>
                <a:lnTo>
                  <a:pt x="487424" y="527383"/>
                </a:lnTo>
                <a:lnTo>
                  <a:pt x="519506" y="514427"/>
                </a:lnTo>
                <a:lnTo>
                  <a:pt x="543289" y="505495"/>
                </a:lnTo>
                <a:lnTo>
                  <a:pt x="572744" y="495111"/>
                </a:lnTo>
                <a:lnTo>
                  <a:pt x="588223" y="486432"/>
                </a:lnTo>
                <a:lnTo>
                  <a:pt x="610188" y="470836"/>
                </a:lnTo>
                <a:lnTo>
                  <a:pt x="632253" y="454149"/>
                </a:lnTo>
                <a:lnTo>
                  <a:pt x="650856" y="439680"/>
                </a:lnTo>
                <a:lnTo>
                  <a:pt x="656776" y="435995"/>
                </a:lnTo>
                <a:lnTo>
                  <a:pt x="668433" y="424281"/>
                </a:lnTo>
                <a:lnTo>
                  <a:pt x="679964" y="410502"/>
                </a:lnTo>
                <a:lnTo>
                  <a:pt x="691439" y="398028"/>
                </a:lnTo>
                <a:lnTo>
                  <a:pt x="700349" y="386134"/>
                </a:lnTo>
                <a:lnTo>
                  <a:pt x="708436" y="371640"/>
                </a:lnTo>
                <a:lnTo>
                  <a:pt x="713260" y="361108"/>
                </a:lnTo>
                <a:lnTo>
                  <a:pt x="722747" y="339563"/>
                </a:lnTo>
                <a:lnTo>
                  <a:pt x="730139" y="323636"/>
                </a:lnTo>
                <a:lnTo>
                  <a:pt x="734059" y="310209"/>
                </a:lnTo>
                <a:lnTo>
                  <a:pt x="735801" y="296938"/>
                </a:lnTo>
                <a:lnTo>
                  <a:pt x="736575" y="281515"/>
                </a:lnTo>
                <a:lnTo>
                  <a:pt x="734379" y="267675"/>
                </a:lnTo>
                <a:lnTo>
                  <a:pt x="730229" y="253269"/>
                </a:lnTo>
                <a:lnTo>
                  <a:pt x="725209" y="234167"/>
                </a:lnTo>
                <a:lnTo>
                  <a:pt x="720632" y="222786"/>
                </a:lnTo>
                <a:lnTo>
                  <a:pt x="714723" y="210437"/>
                </a:lnTo>
                <a:lnTo>
                  <a:pt x="707926" y="197441"/>
                </a:lnTo>
                <a:lnTo>
                  <a:pt x="701490" y="186873"/>
                </a:lnTo>
                <a:lnTo>
                  <a:pt x="689259" y="170049"/>
                </a:lnTo>
                <a:lnTo>
                  <a:pt x="677473" y="156223"/>
                </a:lnTo>
                <a:lnTo>
                  <a:pt x="665884" y="144680"/>
                </a:lnTo>
                <a:lnTo>
                  <a:pt x="645793" y="130922"/>
                </a:lnTo>
                <a:lnTo>
                  <a:pt x="623547" y="117242"/>
                </a:lnTo>
                <a:lnTo>
                  <a:pt x="605405" y="104178"/>
                </a:lnTo>
                <a:lnTo>
                  <a:pt x="590039" y="92021"/>
                </a:lnTo>
                <a:lnTo>
                  <a:pt x="573685" y="80268"/>
                </a:lnTo>
                <a:lnTo>
                  <a:pt x="556891" y="71235"/>
                </a:lnTo>
                <a:lnTo>
                  <a:pt x="539902" y="64045"/>
                </a:lnTo>
                <a:lnTo>
                  <a:pt x="522827" y="57675"/>
                </a:lnTo>
                <a:lnTo>
                  <a:pt x="497148" y="48733"/>
                </a:lnTo>
                <a:lnTo>
                  <a:pt x="483819" y="44871"/>
                </a:lnTo>
                <a:lnTo>
                  <a:pt x="417835" y="27525"/>
                </a:lnTo>
                <a:lnTo>
                  <a:pt x="404274" y="24065"/>
                </a:lnTo>
                <a:lnTo>
                  <a:pt x="376505" y="17681"/>
                </a:lnTo>
                <a:lnTo>
                  <a:pt x="362432" y="14645"/>
                </a:lnTo>
                <a:lnTo>
                  <a:pt x="341717" y="11271"/>
                </a:lnTo>
                <a:lnTo>
                  <a:pt x="326159" y="8820"/>
                </a:lnTo>
                <a:lnTo>
                  <a:pt x="306691" y="3037"/>
                </a:lnTo>
                <a:lnTo>
                  <a:pt x="288857" y="900"/>
                </a:lnTo>
                <a:lnTo>
                  <a:pt x="283046" y="600"/>
                </a:lnTo>
                <a:lnTo>
                  <a:pt x="26570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18"/>
          <p:cNvSpPr/>
          <p:nvPr/>
        </p:nvSpPr>
        <p:spPr>
          <a:xfrm>
            <a:off x="1443193" y="3034896"/>
            <a:ext cx="754225" cy="488389"/>
          </a:xfrm>
          <a:custGeom>
            <a:avLst/>
            <a:gdLst/>
            <a:ahLst/>
            <a:cxnLst/>
            <a:rect l="0" t="0" r="0" b="0"/>
            <a:pathLst>
              <a:path w="754225" h="488389">
                <a:moveTo>
                  <a:pt x="754224" y="68349"/>
                </a:moveTo>
                <a:lnTo>
                  <a:pt x="724700" y="60968"/>
                </a:lnTo>
                <a:lnTo>
                  <a:pt x="702249" y="53168"/>
                </a:lnTo>
                <a:lnTo>
                  <a:pt x="681586" y="42455"/>
                </a:lnTo>
                <a:lnTo>
                  <a:pt x="658724" y="31466"/>
                </a:lnTo>
                <a:lnTo>
                  <a:pt x="650552" y="26615"/>
                </a:lnTo>
                <a:lnTo>
                  <a:pt x="633853" y="21225"/>
                </a:lnTo>
                <a:lnTo>
                  <a:pt x="563442" y="8664"/>
                </a:lnTo>
                <a:lnTo>
                  <a:pt x="542264" y="5699"/>
                </a:lnTo>
                <a:lnTo>
                  <a:pt x="523382" y="3722"/>
                </a:lnTo>
                <a:lnTo>
                  <a:pt x="506032" y="2404"/>
                </a:lnTo>
                <a:lnTo>
                  <a:pt x="479134" y="940"/>
                </a:lnTo>
                <a:lnTo>
                  <a:pt x="457654" y="289"/>
                </a:lnTo>
                <a:lnTo>
                  <a:pt x="438583" y="0"/>
                </a:lnTo>
                <a:lnTo>
                  <a:pt x="420581" y="2411"/>
                </a:lnTo>
                <a:lnTo>
                  <a:pt x="403056" y="5706"/>
                </a:lnTo>
                <a:lnTo>
                  <a:pt x="385742" y="7170"/>
                </a:lnTo>
                <a:lnTo>
                  <a:pt x="364480" y="12545"/>
                </a:lnTo>
                <a:lnTo>
                  <a:pt x="341564" y="20170"/>
                </a:lnTo>
                <a:lnTo>
                  <a:pt x="322535" y="25663"/>
                </a:lnTo>
                <a:lnTo>
                  <a:pt x="302330" y="31280"/>
                </a:lnTo>
                <a:lnTo>
                  <a:pt x="283825" y="36951"/>
                </a:lnTo>
                <a:lnTo>
                  <a:pt x="261892" y="45499"/>
                </a:lnTo>
                <a:lnTo>
                  <a:pt x="241722" y="56288"/>
                </a:lnTo>
                <a:lnTo>
                  <a:pt x="219740" y="68703"/>
                </a:lnTo>
                <a:lnTo>
                  <a:pt x="196655" y="82000"/>
                </a:lnTo>
                <a:lnTo>
                  <a:pt x="176798" y="96629"/>
                </a:lnTo>
                <a:lnTo>
                  <a:pt x="154192" y="108372"/>
                </a:lnTo>
                <a:lnTo>
                  <a:pt x="135006" y="122541"/>
                </a:lnTo>
                <a:lnTo>
                  <a:pt x="114399" y="137005"/>
                </a:lnTo>
                <a:lnTo>
                  <a:pt x="103836" y="146504"/>
                </a:lnTo>
                <a:lnTo>
                  <a:pt x="73836" y="175008"/>
                </a:lnTo>
                <a:lnTo>
                  <a:pt x="42082" y="206257"/>
                </a:lnTo>
                <a:lnTo>
                  <a:pt x="30364" y="220446"/>
                </a:lnTo>
                <a:lnTo>
                  <a:pt x="21981" y="232150"/>
                </a:lnTo>
                <a:lnTo>
                  <a:pt x="11906" y="245046"/>
                </a:lnTo>
                <a:lnTo>
                  <a:pt x="3841" y="259557"/>
                </a:lnTo>
                <a:lnTo>
                  <a:pt x="1621" y="266995"/>
                </a:lnTo>
                <a:lnTo>
                  <a:pt x="633" y="278556"/>
                </a:lnTo>
                <a:lnTo>
                  <a:pt x="195" y="292267"/>
                </a:lnTo>
                <a:lnTo>
                  <a:pt x="0" y="304710"/>
                </a:lnTo>
                <a:lnTo>
                  <a:pt x="1853" y="313553"/>
                </a:lnTo>
                <a:lnTo>
                  <a:pt x="4993" y="324211"/>
                </a:lnTo>
                <a:lnTo>
                  <a:pt x="8992" y="336078"/>
                </a:lnTo>
                <a:lnTo>
                  <a:pt x="12610" y="345895"/>
                </a:lnTo>
                <a:lnTo>
                  <a:pt x="15975" y="354345"/>
                </a:lnTo>
                <a:lnTo>
                  <a:pt x="22253" y="367861"/>
                </a:lnTo>
                <a:lnTo>
                  <a:pt x="28219" y="377043"/>
                </a:lnTo>
                <a:lnTo>
                  <a:pt x="27333" y="380824"/>
                </a:lnTo>
                <a:lnTo>
                  <a:pt x="23885" y="384298"/>
                </a:lnTo>
                <a:lnTo>
                  <a:pt x="18729" y="387567"/>
                </a:lnTo>
                <a:lnTo>
                  <a:pt x="17196" y="390698"/>
                </a:lnTo>
                <a:lnTo>
                  <a:pt x="18080" y="393738"/>
                </a:lnTo>
                <a:lnTo>
                  <a:pt x="23189" y="400609"/>
                </a:lnTo>
                <a:lnTo>
                  <a:pt x="28634" y="410012"/>
                </a:lnTo>
                <a:lnTo>
                  <a:pt x="36770" y="418002"/>
                </a:lnTo>
                <a:lnTo>
                  <a:pt x="57140" y="430395"/>
                </a:lnTo>
                <a:lnTo>
                  <a:pt x="77696" y="440713"/>
                </a:lnTo>
                <a:lnTo>
                  <a:pt x="89845" y="446132"/>
                </a:lnTo>
                <a:lnTo>
                  <a:pt x="102708" y="451649"/>
                </a:lnTo>
                <a:lnTo>
                  <a:pt x="116045" y="456280"/>
                </a:lnTo>
                <a:lnTo>
                  <a:pt x="129699" y="460319"/>
                </a:lnTo>
                <a:lnTo>
                  <a:pt x="143564" y="463965"/>
                </a:lnTo>
                <a:lnTo>
                  <a:pt x="171669" y="470555"/>
                </a:lnTo>
                <a:lnTo>
                  <a:pt x="185832" y="473647"/>
                </a:lnTo>
                <a:lnTo>
                  <a:pt x="206648" y="479621"/>
                </a:lnTo>
                <a:lnTo>
                  <a:pt x="223202" y="484499"/>
                </a:lnTo>
                <a:lnTo>
                  <a:pt x="240084" y="486667"/>
                </a:lnTo>
                <a:lnTo>
                  <a:pt x="257112" y="487630"/>
                </a:lnTo>
                <a:lnTo>
                  <a:pt x="278968" y="488058"/>
                </a:lnTo>
                <a:lnTo>
                  <a:pt x="376462" y="488388"/>
                </a:lnTo>
                <a:lnTo>
                  <a:pt x="391385" y="485855"/>
                </a:lnTo>
                <a:lnTo>
                  <a:pt x="404367" y="482507"/>
                </a:lnTo>
                <a:lnTo>
                  <a:pt x="423338" y="479670"/>
                </a:lnTo>
                <a:lnTo>
                  <a:pt x="438571" y="475630"/>
                </a:lnTo>
                <a:lnTo>
                  <a:pt x="467763" y="468001"/>
                </a:lnTo>
                <a:lnTo>
                  <a:pt x="484350" y="462507"/>
                </a:lnTo>
                <a:lnTo>
                  <a:pt x="506939" y="451519"/>
                </a:lnTo>
                <a:lnTo>
                  <a:pt x="526649" y="438738"/>
                </a:lnTo>
                <a:lnTo>
                  <a:pt x="552805" y="421007"/>
                </a:lnTo>
                <a:lnTo>
                  <a:pt x="567550" y="407965"/>
                </a:lnTo>
                <a:lnTo>
                  <a:pt x="578339" y="401440"/>
                </a:lnTo>
                <a:lnTo>
                  <a:pt x="591248" y="395184"/>
                </a:lnTo>
                <a:lnTo>
                  <a:pt x="605568" y="389109"/>
                </a:lnTo>
                <a:lnTo>
                  <a:pt x="624020" y="377279"/>
                </a:lnTo>
                <a:lnTo>
                  <a:pt x="635395" y="365671"/>
                </a:lnTo>
                <a:lnTo>
                  <a:pt x="643626" y="354162"/>
                </a:lnTo>
                <a:lnTo>
                  <a:pt x="648107" y="346521"/>
                </a:lnTo>
                <a:lnTo>
                  <a:pt x="652999" y="337617"/>
                </a:lnTo>
                <a:lnTo>
                  <a:pt x="658166" y="327871"/>
                </a:lnTo>
                <a:lnTo>
                  <a:pt x="662563" y="314706"/>
                </a:lnTo>
                <a:lnTo>
                  <a:pt x="666447" y="299262"/>
                </a:lnTo>
                <a:lnTo>
                  <a:pt x="669988" y="282298"/>
                </a:lnTo>
                <a:lnTo>
                  <a:pt x="672349" y="269084"/>
                </a:lnTo>
                <a:lnTo>
                  <a:pt x="673923" y="258370"/>
                </a:lnTo>
                <a:lnTo>
                  <a:pt x="674973" y="249322"/>
                </a:lnTo>
                <a:lnTo>
                  <a:pt x="676139" y="234188"/>
                </a:lnTo>
                <a:lnTo>
                  <a:pt x="675704" y="219208"/>
                </a:lnTo>
                <a:lnTo>
                  <a:pt x="674255" y="209879"/>
                </a:lnTo>
                <a:lnTo>
                  <a:pt x="672336" y="199850"/>
                </a:lnTo>
                <a:lnTo>
                  <a:pt x="669152" y="189353"/>
                </a:lnTo>
                <a:lnTo>
                  <a:pt x="665124" y="178546"/>
                </a:lnTo>
                <a:lnTo>
                  <a:pt x="660534" y="167531"/>
                </a:lnTo>
                <a:lnTo>
                  <a:pt x="652894" y="150212"/>
                </a:lnTo>
                <a:lnTo>
                  <a:pt x="646323" y="137117"/>
                </a:lnTo>
                <a:lnTo>
                  <a:pt x="640228" y="128122"/>
                </a:lnTo>
                <a:lnTo>
                  <a:pt x="626724" y="115870"/>
                </a:lnTo>
                <a:lnTo>
                  <a:pt x="609927" y="102804"/>
                </a:lnTo>
                <a:lnTo>
                  <a:pt x="588808" y="90094"/>
                </a:lnTo>
                <a:lnTo>
                  <a:pt x="573074" y="83410"/>
                </a:lnTo>
                <a:lnTo>
                  <a:pt x="556555" y="77265"/>
                </a:lnTo>
                <a:lnTo>
                  <a:pt x="539689" y="72312"/>
                </a:lnTo>
                <a:lnTo>
                  <a:pt x="513175" y="68570"/>
                </a:lnTo>
                <a:lnTo>
                  <a:pt x="492469" y="64320"/>
                </a:lnTo>
                <a:lnTo>
                  <a:pt x="473106" y="61795"/>
                </a:lnTo>
                <a:lnTo>
                  <a:pt x="454975" y="61626"/>
                </a:lnTo>
                <a:lnTo>
                  <a:pt x="428703" y="65933"/>
                </a:lnTo>
                <a:lnTo>
                  <a:pt x="411428" y="67275"/>
                </a:lnTo>
                <a:lnTo>
                  <a:pt x="399963" y="68586"/>
                </a:lnTo>
                <a:lnTo>
                  <a:pt x="371985" y="72581"/>
                </a:lnTo>
                <a:lnTo>
                  <a:pt x="350660" y="77533"/>
                </a:lnTo>
                <a:lnTo>
                  <a:pt x="327945" y="85675"/>
                </a:lnTo>
                <a:lnTo>
                  <a:pt x="308454" y="9406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19"/>
          <p:cNvSpPr/>
          <p:nvPr/>
        </p:nvSpPr>
        <p:spPr>
          <a:xfrm>
            <a:off x="3030399" y="6343650"/>
            <a:ext cx="709898" cy="505719"/>
          </a:xfrm>
          <a:custGeom>
            <a:avLst/>
            <a:gdLst/>
            <a:ahLst/>
            <a:cxnLst/>
            <a:rect l="0" t="0" r="0" b="0"/>
            <a:pathLst>
              <a:path w="709898" h="505719">
                <a:moveTo>
                  <a:pt x="487183" y="0"/>
                </a:moveTo>
                <a:lnTo>
                  <a:pt x="478081" y="4551"/>
                </a:lnTo>
                <a:lnTo>
                  <a:pt x="468533" y="6785"/>
                </a:lnTo>
                <a:lnTo>
                  <a:pt x="446880" y="8219"/>
                </a:lnTo>
                <a:lnTo>
                  <a:pt x="433076" y="13495"/>
                </a:lnTo>
                <a:lnTo>
                  <a:pt x="411779" y="24636"/>
                </a:lnTo>
                <a:lnTo>
                  <a:pt x="396520" y="32856"/>
                </a:lnTo>
                <a:lnTo>
                  <a:pt x="364012" y="51645"/>
                </a:lnTo>
                <a:lnTo>
                  <a:pt x="347985" y="60418"/>
                </a:lnTo>
                <a:lnTo>
                  <a:pt x="331972" y="67492"/>
                </a:lnTo>
                <a:lnTo>
                  <a:pt x="316283" y="73811"/>
                </a:lnTo>
                <a:lnTo>
                  <a:pt x="295788" y="82724"/>
                </a:lnTo>
                <a:lnTo>
                  <a:pt x="280198" y="88519"/>
                </a:lnTo>
                <a:lnTo>
                  <a:pt x="263745" y="96809"/>
                </a:lnTo>
                <a:lnTo>
                  <a:pt x="242145" y="110654"/>
                </a:lnTo>
                <a:lnTo>
                  <a:pt x="207145" y="135857"/>
                </a:lnTo>
                <a:lnTo>
                  <a:pt x="192858" y="146768"/>
                </a:lnTo>
                <a:lnTo>
                  <a:pt x="181429" y="155948"/>
                </a:lnTo>
                <a:lnTo>
                  <a:pt x="162697" y="171228"/>
                </a:lnTo>
                <a:lnTo>
                  <a:pt x="144847" y="184369"/>
                </a:lnTo>
                <a:lnTo>
                  <a:pt x="129929" y="196559"/>
                </a:lnTo>
                <a:lnTo>
                  <a:pt x="115043" y="209279"/>
                </a:lnTo>
                <a:lnTo>
                  <a:pt x="95728" y="224458"/>
                </a:lnTo>
                <a:lnTo>
                  <a:pt x="87148" y="232506"/>
                </a:lnTo>
                <a:lnTo>
                  <a:pt x="79523" y="240729"/>
                </a:lnTo>
                <a:lnTo>
                  <a:pt x="72535" y="249068"/>
                </a:lnTo>
                <a:lnTo>
                  <a:pt x="59690" y="263414"/>
                </a:lnTo>
                <a:lnTo>
                  <a:pt x="48583" y="277093"/>
                </a:lnTo>
                <a:lnTo>
                  <a:pt x="40472" y="292697"/>
                </a:lnTo>
                <a:lnTo>
                  <a:pt x="36976" y="300859"/>
                </a:lnTo>
                <a:lnTo>
                  <a:pt x="33693" y="309157"/>
                </a:lnTo>
                <a:lnTo>
                  <a:pt x="30551" y="317548"/>
                </a:lnTo>
                <a:lnTo>
                  <a:pt x="26552" y="325998"/>
                </a:lnTo>
                <a:lnTo>
                  <a:pt x="21980" y="334489"/>
                </a:lnTo>
                <a:lnTo>
                  <a:pt x="17028" y="343008"/>
                </a:lnTo>
                <a:lnTo>
                  <a:pt x="13726" y="351545"/>
                </a:lnTo>
                <a:lnTo>
                  <a:pt x="11525" y="360093"/>
                </a:lnTo>
                <a:lnTo>
                  <a:pt x="10058" y="368650"/>
                </a:lnTo>
                <a:lnTo>
                  <a:pt x="8127" y="377211"/>
                </a:lnTo>
                <a:lnTo>
                  <a:pt x="5887" y="385777"/>
                </a:lnTo>
                <a:lnTo>
                  <a:pt x="3441" y="394344"/>
                </a:lnTo>
                <a:lnTo>
                  <a:pt x="724" y="408944"/>
                </a:lnTo>
                <a:lnTo>
                  <a:pt x="0" y="415504"/>
                </a:lnTo>
                <a:lnTo>
                  <a:pt x="469" y="423688"/>
                </a:lnTo>
                <a:lnTo>
                  <a:pt x="1735" y="432953"/>
                </a:lnTo>
                <a:lnTo>
                  <a:pt x="3531" y="442941"/>
                </a:lnTo>
                <a:lnTo>
                  <a:pt x="5681" y="451504"/>
                </a:lnTo>
                <a:lnTo>
                  <a:pt x="10610" y="466098"/>
                </a:lnTo>
                <a:lnTo>
                  <a:pt x="15975" y="478935"/>
                </a:lnTo>
                <a:lnTo>
                  <a:pt x="21535" y="490037"/>
                </a:lnTo>
                <a:lnTo>
                  <a:pt x="27181" y="498147"/>
                </a:lnTo>
                <a:lnTo>
                  <a:pt x="30020" y="500691"/>
                </a:lnTo>
                <a:lnTo>
                  <a:pt x="32865" y="502386"/>
                </a:lnTo>
                <a:lnTo>
                  <a:pt x="35715" y="503516"/>
                </a:lnTo>
                <a:lnTo>
                  <a:pt x="48826" y="505107"/>
                </a:lnTo>
                <a:lnTo>
                  <a:pt x="299780" y="505718"/>
                </a:lnTo>
                <a:lnTo>
                  <a:pt x="342245" y="504786"/>
                </a:lnTo>
                <a:lnTo>
                  <a:pt x="373413" y="503211"/>
                </a:lnTo>
                <a:lnTo>
                  <a:pt x="397049" y="501209"/>
                </a:lnTo>
                <a:lnTo>
                  <a:pt x="415663" y="498921"/>
                </a:lnTo>
                <a:lnTo>
                  <a:pt x="430931" y="496444"/>
                </a:lnTo>
                <a:lnTo>
                  <a:pt x="443966" y="493841"/>
                </a:lnTo>
                <a:lnTo>
                  <a:pt x="456467" y="490199"/>
                </a:lnTo>
                <a:lnTo>
                  <a:pt x="468611" y="485867"/>
                </a:lnTo>
                <a:lnTo>
                  <a:pt x="480516" y="481074"/>
                </a:lnTo>
                <a:lnTo>
                  <a:pt x="494169" y="475020"/>
                </a:lnTo>
                <a:lnTo>
                  <a:pt x="524578" y="460675"/>
                </a:lnTo>
                <a:lnTo>
                  <a:pt x="564726" y="441084"/>
                </a:lnTo>
                <a:lnTo>
                  <a:pt x="583877" y="429083"/>
                </a:lnTo>
                <a:lnTo>
                  <a:pt x="599690" y="417398"/>
                </a:lnTo>
                <a:lnTo>
                  <a:pt x="616244" y="405855"/>
                </a:lnTo>
                <a:lnTo>
                  <a:pt x="630586" y="391835"/>
                </a:lnTo>
                <a:lnTo>
                  <a:pt x="643310" y="377031"/>
                </a:lnTo>
                <a:lnTo>
                  <a:pt x="655315" y="364102"/>
                </a:lnTo>
                <a:lnTo>
                  <a:pt x="662136" y="355130"/>
                </a:lnTo>
                <a:lnTo>
                  <a:pt x="669541" y="344385"/>
                </a:lnTo>
                <a:lnTo>
                  <a:pt x="677335" y="332461"/>
                </a:lnTo>
                <a:lnTo>
                  <a:pt x="683483" y="322605"/>
                </a:lnTo>
                <a:lnTo>
                  <a:pt x="688535" y="314130"/>
                </a:lnTo>
                <a:lnTo>
                  <a:pt x="696688" y="299633"/>
                </a:lnTo>
                <a:lnTo>
                  <a:pt x="703486" y="286840"/>
                </a:lnTo>
                <a:lnTo>
                  <a:pt x="707143" y="272264"/>
                </a:lnTo>
                <a:lnTo>
                  <a:pt x="708118" y="264377"/>
                </a:lnTo>
                <a:lnTo>
                  <a:pt x="708768" y="255309"/>
                </a:lnTo>
                <a:lnTo>
                  <a:pt x="709201" y="245454"/>
                </a:lnTo>
                <a:lnTo>
                  <a:pt x="709683" y="225295"/>
                </a:lnTo>
                <a:lnTo>
                  <a:pt x="709897" y="206811"/>
                </a:lnTo>
                <a:lnTo>
                  <a:pt x="708049" y="198834"/>
                </a:lnTo>
                <a:lnTo>
                  <a:pt x="700916" y="184891"/>
                </a:lnTo>
                <a:lnTo>
                  <a:pt x="686315" y="169804"/>
                </a:lnTo>
                <a:lnTo>
                  <a:pt x="677088" y="161780"/>
                </a:lnTo>
                <a:lnTo>
                  <a:pt x="654135" y="142704"/>
                </a:lnTo>
                <a:lnTo>
                  <a:pt x="641347" y="132284"/>
                </a:lnTo>
                <a:lnTo>
                  <a:pt x="619518" y="118165"/>
                </a:lnTo>
                <a:lnTo>
                  <a:pt x="597434" y="107763"/>
                </a:lnTo>
                <a:lnTo>
                  <a:pt x="583543" y="102322"/>
                </a:lnTo>
                <a:lnTo>
                  <a:pt x="568568" y="96789"/>
                </a:lnTo>
                <a:lnTo>
                  <a:pt x="554775" y="92149"/>
                </a:lnTo>
                <a:lnTo>
                  <a:pt x="541769" y="88102"/>
                </a:lnTo>
                <a:lnTo>
                  <a:pt x="529289" y="84452"/>
                </a:lnTo>
                <a:lnTo>
                  <a:pt x="517158" y="82019"/>
                </a:lnTo>
                <a:lnTo>
                  <a:pt x="505261" y="80397"/>
                </a:lnTo>
                <a:lnTo>
                  <a:pt x="493520" y="79315"/>
                </a:lnTo>
                <a:lnTo>
                  <a:pt x="481883" y="78594"/>
                </a:lnTo>
                <a:lnTo>
                  <a:pt x="458792" y="77793"/>
                </a:lnTo>
                <a:lnTo>
                  <a:pt x="446348" y="78532"/>
                </a:lnTo>
                <a:lnTo>
                  <a:pt x="433290" y="79977"/>
                </a:lnTo>
                <a:lnTo>
                  <a:pt x="419822" y="81893"/>
                </a:lnTo>
                <a:lnTo>
                  <a:pt x="392157" y="86562"/>
                </a:lnTo>
                <a:lnTo>
                  <a:pt x="378113" y="89140"/>
                </a:lnTo>
                <a:lnTo>
                  <a:pt x="364939" y="93717"/>
                </a:lnTo>
                <a:lnTo>
                  <a:pt x="352347" y="99625"/>
                </a:lnTo>
                <a:lnTo>
                  <a:pt x="340142" y="106422"/>
                </a:lnTo>
                <a:lnTo>
                  <a:pt x="328196" y="113810"/>
                </a:lnTo>
                <a:lnTo>
                  <a:pt x="316421" y="121593"/>
                </a:lnTo>
                <a:lnTo>
                  <a:pt x="293179" y="137861"/>
                </a:lnTo>
                <a:lnTo>
                  <a:pt x="270149" y="154616"/>
                </a:lnTo>
                <a:lnTo>
                  <a:pt x="258674" y="164038"/>
                </a:lnTo>
                <a:lnTo>
                  <a:pt x="247213" y="174128"/>
                </a:lnTo>
                <a:lnTo>
                  <a:pt x="226225" y="193595"/>
                </a:lnTo>
                <a:lnTo>
                  <a:pt x="203699" y="215265"/>
                </a:lnTo>
                <a:lnTo>
                  <a:pt x="178573" y="2400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20"/>
          <p:cNvSpPr/>
          <p:nvPr/>
        </p:nvSpPr>
        <p:spPr>
          <a:xfrm>
            <a:off x="1081855" y="1749177"/>
            <a:ext cx="1398048" cy="672877"/>
          </a:xfrm>
          <a:custGeom>
            <a:avLst/>
            <a:gdLst/>
            <a:ahLst/>
            <a:cxnLst/>
            <a:rect l="0" t="0" r="0" b="0"/>
            <a:pathLst>
              <a:path w="1398048" h="672877">
                <a:moveTo>
                  <a:pt x="1295584" y="136773"/>
                </a:moveTo>
                <a:lnTo>
                  <a:pt x="1277381" y="132222"/>
                </a:lnTo>
                <a:lnTo>
                  <a:pt x="1272019" y="129929"/>
                </a:lnTo>
                <a:lnTo>
                  <a:pt x="1268444" y="127447"/>
                </a:lnTo>
                <a:lnTo>
                  <a:pt x="1266061" y="124841"/>
                </a:lnTo>
                <a:lnTo>
                  <a:pt x="1253253" y="119405"/>
                </a:lnTo>
                <a:lnTo>
                  <a:pt x="1215821" y="105311"/>
                </a:lnTo>
                <a:lnTo>
                  <a:pt x="1176006" y="91364"/>
                </a:lnTo>
                <a:lnTo>
                  <a:pt x="1137916" y="81091"/>
                </a:lnTo>
                <a:lnTo>
                  <a:pt x="1053938" y="68518"/>
                </a:lnTo>
                <a:lnTo>
                  <a:pt x="1011338" y="61035"/>
                </a:lnTo>
                <a:lnTo>
                  <a:pt x="968476" y="54007"/>
                </a:lnTo>
                <a:lnTo>
                  <a:pt x="937678" y="49384"/>
                </a:lnTo>
                <a:lnTo>
                  <a:pt x="897121" y="39289"/>
                </a:lnTo>
                <a:lnTo>
                  <a:pt x="863725" y="35499"/>
                </a:lnTo>
                <a:lnTo>
                  <a:pt x="829700" y="29825"/>
                </a:lnTo>
                <a:lnTo>
                  <a:pt x="796742" y="24788"/>
                </a:lnTo>
                <a:lnTo>
                  <a:pt x="760504" y="20327"/>
                </a:lnTo>
                <a:lnTo>
                  <a:pt x="718683" y="16862"/>
                </a:lnTo>
                <a:lnTo>
                  <a:pt x="682161" y="11179"/>
                </a:lnTo>
                <a:lnTo>
                  <a:pt x="648163" y="8120"/>
                </a:lnTo>
                <a:lnTo>
                  <a:pt x="615758" y="2557"/>
                </a:lnTo>
                <a:lnTo>
                  <a:pt x="583547" y="921"/>
                </a:lnTo>
                <a:lnTo>
                  <a:pt x="546130" y="0"/>
                </a:lnTo>
                <a:lnTo>
                  <a:pt x="512396" y="4278"/>
                </a:lnTo>
                <a:lnTo>
                  <a:pt x="478270" y="7028"/>
                </a:lnTo>
                <a:lnTo>
                  <a:pt x="447829" y="10211"/>
                </a:lnTo>
                <a:lnTo>
                  <a:pt x="414932" y="14800"/>
                </a:lnTo>
                <a:lnTo>
                  <a:pt x="375944" y="22739"/>
                </a:lnTo>
                <a:lnTo>
                  <a:pt x="342061" y="32077"/>
                </a:lnTo>
                <a:lnTo>
                  <a:pt x="309504" y="41346"/>
                </a:lnTo>
                <a:lnTo>
                  <a:pt x="267342" y="57275"/>
                </a:lnTo>
                <a:lnTo>
                  <a:pt x="235270" y="74059"/>
                </a:lnTo>
                <a:lnTo>
                  <a:pt x="197880" y="96798"/>
                </a:lnTo>
                <a:lnTo>
                  <a:pt x="166852" y="113921"/>
                </a:lnTo>
                <a:lnTo>
                  <a:pt x="137233" y="133918"/>
                </a:lnTo>
                <a:lnTo>
                  <a:pt x="125205" y="144394"/>
                </a:lnTo>
                <a:lnTo>
                  <a:pt x="112424" y="156141"/>
                </a:lnTo>
                <a:lnTo>
                  <a:pt x="85523" y="181893"/>
                </a:lnTo>
                <a:lnTo>
                  <a:pt x="71682" y="195428"/>
                </a:lnTo>
                <a:lnTo>
                  <a:pt x="59597" y="208261"/>
                </a:lnTo>
                <a:lnTo>
                  <a:pt x="48683" y="220627"/>
                </a:lnTo>
                <a:lnTo>
                  <a:pt x="38549" y="232680"/>
                </a:lnTo>
                <a:lnTo>
                  <a:pt x="24750" y="251153"/>
                </a:lnTo>
                <a:lnTo>
                  <a:pt x="14489" y="269524"/>
                </a:lnTo>
                <a:lnTo>
                  <a:pt x="9086" y="282423"/>
                </a:lnTo>
                <a:lnTo>
                  <a:pt x="3579" y="296738"/>
                </a:lnTo>
                <a:lnTo>
                  <a:pt x="860" y="310091"/>
                </a:lnTo>
                <a:lnTo>
                  <a:pt x="0" y="322803"/>
                </a:lnTo>
                <a:lnTo>
                  <a:pt x="800" y="353818"/>
                </a:lnTo>
                <a:lnTo>
                  <a:pt x="1940" y="368492"/>
                </a:lnTo>
                <a:lnTo>
                  <a:pt x="7937" y="387463"/>
                </a:lnTo>
                <a:lnTo>
                  <a:pt x="15746" y="405150"/>
                </a:lnTo>
                <a:lnTo>
                  <a:pt x="24092" y="423408"/>
                </a:lnTo>
                <a:lnTo>
                  <a:pt x="29754" y="438473"/>
                </a:lnTo>
                <a:lnTo>
                  <a:pt x="38297" y="458469"/>
                </a:lnTo>
                <a:lnTo>
                  <a:pt x="51412" y="476460"/>
                </a:lnTo>
                <a:lnTo>
                  <a:pt x="67018" y="499605"/>
                </a:lnTo>
                <a:lnTo>
                  <a:pt x="81088" y="516799"/>
                </a:lnTo>
                <a:lnTo>
                  <a:pt x="92665" y="533007"/>
                </a:lnTo>
                <a:lnTo>
                  <a:pt x="113161" y="550039"/>
                </a:lnTo>
                <a:lnTo>
                  <a:pt x="129897" y="565927"/>
                </a:lnTo>
                <a:lnTo>
                  <a:pt x="135554" y="571465"/>
                </a:lnTo>
                <a:lnTo>
                  <a:pt x="159620" y="587779"/>
                </a:lnTo>
                <a:lnTo>
                  <a:pt x="188732" y="604873"/>
                </a:lnTo>
                <a:lnTo>
                  <a:pt x="221186" y="620803"/>
                </a:lnTo>
                <a:lnTo>
                  <a:pt x="248899" y="635260"/>
                </a:lnTo>
                <a:lnTo>
                  <a:pt x="322837" y="654198"/>
                </a:lnTo>
                <a:lnTo>
                  <a:pt x="352395" y="659792"/>
                </a:lnTo>
                <a:lnTo>
                  <a:pt x="384899" y="664500"/>
                </a:lnTo>
                <a:lnTo>
                  <a:pt x="412046" y="666593"/>
                </a:lnTo>
                <a:lnTo>
                  <a:pt x="489706" y="672322"/>
                </a:lnTo>
                <a:lnTo>
                  <a:pt x="517350" y="672876"/>
                </a:lnTo>
                <a:lnTo>
                  <a:pt x="543399" y="672292"/>
                </a:lnTo>
                <a:lnTo>
                  <a:pt x="589805" y="670056"/>
                </a:lnTo>
                <a:lnTo>
                  <a:pt x="626304" y="669062"/>
                </a:lnTo>
                <a:lnTo>
                  <a:pt x="658402" y="666081"/>
                </a:lnTo>
                <a:lnTo>
                  <a:pt x="688542" y="662533"/>
                </a:lnTo>
                <a:lnTo>
                  <a:pt x="717813" y="660957"/>
                </a:lnTo>
                <a:lnTo>
                  <a:pt x="756857" y="655176"/>
                </a:lnTo>
                <a:lnTo>
                  <a:pt x="833569" y="640493"/>
                </a:lnTo>
                <a:lnTo>
                  <a:pt x="953210" y="615237"/>
                </a:lnTo>
                <a:lnTo>
                  <a:pt x="973990" y="610054"/>
                </a:lnTo>
                <a:lnTo>
                  <a:pt x="1022479" y="596675"/>
                </a:lnTo>
                <a:lnTo>
                  <a:pt x="1046839" y="589107"/>
                </a:lnTo>
                <a:lnTo>
                  <a:pt x="1094226" y="573077"/>
                </a:lnTo>
                <a:lnTo>
                  <a:pt x="1117530" y="563850"/>
                </a:lnTo>
                <a:lnTo>
                  <a:pt x="1140687" y="553889"/>
                </a:lnTo>
                <a:lnTo>
                  <a:pt x="1182926" y="534565"/>
                </a:lnTo>
                <a:lnTo>
                  <a:pt x="1214399" y="519626"/>
                </a:lnTo>
                <a:lnTo>
                  <a:pt x="1248987" y="500506"/>
                </a:lnTo>
                <a:lnTo>
                  <a:pt x="1268207" y="486075"/>
                </a:lnTo>
                <a:lnTo>
                  <a:pt x="1285322" y="471088"/>
                </a:lnTo>
                <a:lnTo>
                  <a:pt x="1306619" y="450988"/>
                </a:lnTo>
                <a:lnTo>
                  <a:pt x="1322397" y="435491"/>
                </a:lnTo>
                <a:lnTo>
                  <a:pt x="1336394" y="419079"/>
                </a:lnTo>
                <a:lnTo>
                  <a:pt x="1348012" y="403212"/>
                </a:lnTo>
                <a:lnTo>
                  <a:pt x="1356351" y="389810"/>
                </a:lnTo>
                <a:lnTo>
                  <a:pt x="1365771" y="372424"/>
                </a:lnTo>
                <a:lnTo>
                  <a:pt x="1375356" y="352949"/>
                </a:lnTo>
                <a:lnTo>
                  <a:pt x="1382791" y="334768"/>
                </a:lnTo>
                <a:lnTo>
                  <a:pt x="1386731" y="317163"/>
                </a:lnTo>
                <a:lnTo>
                  <a:pt x="1389434" y="299814"/>
                </a:lnTo>
                <a:lnTo>
                  <a:pt x="1393810" y="282578"/>
                </a:lnTo>
                <a:lnTo>
                  <a:pt x="1396390" y="265392"/>
                </a:lnTo>
                <a:lnTo>
                  <a:pt x="1397537" y="248229"/>
                </a:lnTo>
                <a:lnTo>
                  <a:pt x="1398047" y="231076"/>
                </a:lnTo>
                <a:lnTo>
                  <a:pt x="1395733" y="213928"/>
                </a:lnTo>
                <a:lnTo>
                  <a:pt x="1391530" y="197734"/>
                </a:lnTo>
                <a:lnTo>
                  <a:pt x="1382856" y="176954"/>
                </a:lnTo>
                <a:lnTo>
                  <a:pt x="1373742" y="161299"/>
                </a:lnTo>
                <a:lnTo>
                  <a:pt x="1366739" y="151218"/>
                </a:lnTo>
                <a:lnTo>
                  <a:pt x="1358261" y="139735"/>
                </a:lnTo>
                <a:lnTo>
                  <a:pt x="1348799" y="127318"/>
                </a:lnTo>
                <a:lnTo>
                  <a:pt x="1330665" y="108441"/>
                </a:lnTo>
                <a:lnTo>
                  <a:pt x="1312129" y="93701"/>
                </a:lnTo>
                <a:lnTo>
                  <a:pt x="1262532" y="62826"/>
                </a:lnTo>
                <a:lnTo>
                  <a:pt x="1226842" y="45436"/>
                </a:lnTo>
                <a:lnTo>
                  <a:pt x="1190656" y="32769"/>
                </a:lnTo>
                <a:lnTo>
                  <a:pt x="1151253" y="27534"/>
                </a:lnTo>
                <a:lnTo>
                  <a:pt x="1109415" y="21432"/>
                </a:lnTo>
                <a:lnTo>
                  <a:pt x="1066857" y="22693"/>
                </a:lnTo>
                <a:lnTo>
                  <a:pt x="996779" y="29100"/>
                </a:lnTo>
                <a:lnTo>
                  <a:pt x="957360" y="34308"/>
                </a:lnTo>
                <a:lnTo>
                  <a:pt x="922377" y="42655"/>
                </a:lnTo>
                <a:lnTo>
                  <a:pt x="901047" y="50215"/>
                </a:lnTo>
                <a:lnTo>
                  <a:pt x="860202" y="65918"/>
                </a:lnTo>
                <a:lnTo>
                  <a:pt x="822095" y="80113"/>
                </a:lnTo>
                <a:lnTo>
                  <a:pt x="789807" y="939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21"/>
          <p:cNvSpPr/>
          <p:nvPr/>
        </p:nvSpPr>
        <p:spPr>
          <a:xfrm>
            <a:off x="1768792" y="2486132"/>
            <a:ext cx="227560" cy="231351"/>
          </a:xfrm>
          <a:custGeom>
            <a:avLst/>
            <a:gdLst/>
            <a:ahLst/>
            <a:cxnLst/>
            <a:rect l="0" t="0" r="0" b="0"/>
            <a:pathLst>
              <a:path w="227560" h="231351">
                <a:moveTo>
                  <a:pt x="0" y="51328"/>
                </a:moveTo>
                <a:lnTo>
                  <a:pt x="12770" y="38557"/>
                </a:lnTo>
                <a:lnTo>
                  <a:pt x="17086" y="36146"/>
                </a:lnTo>
                <a:lnTo>
                  <a:pt x="22821" y="33587"/>
                </a:lnTo>
                <a:lnTo>
                  <a:pt x="29501" y="30928"/>
                </a:lnTo>
                <a:lnTo>
                  <a:pt x="34908" y="29155"/>
                </a:lnTo>
                <a:lnTo>
                  <a:pt x="39464" y="27974"/>
                </a:lnTo>
                <a:lnTo>
                  <a:pt x="43454" y="27186"/>
                </a:lnTo>
                <a:lnTo>
                  <a:pt x="48020" y="25708"/>
                </a:lnTo>
                <a:lnTo>
                  <a:pt x="52968" y="23770"/>
                </a:lnTo>
                <a:lnTo>
                  <a:pt x="58172" y="21526"/>
                </a:lnTo>
                <a:lnTo>
                  <a:pt x="62594" y="20030"/>
                </a:lnTo>
                <a:lnTo>
                  <a:pt x="66494" y="19033"/>
                </a:lnTo>
                <a:lnTo>
                  <a:pt x="70047" y="18368"/>
                </a:lnTo>
                <a:lnTo>
                  <a:pt x="76535" y="15089"/>
                </a:lnTo>
                <a:lnTo>
                  <a:pt x="79598" y="12881"/>
                </a:lnTo>
                <a:lnTo>
                  <a:pt x="83545" y="11409"/>
                </a:lnTo>
                <a:lnTo>
                  <a:pt x="88082" y="10428"/>
                </a:lnTo>
                <a:lnTo>
                  <a:pt x="93011" y="9773"/>
                </a:lnTo>
                <a:lnTo>
                  <a:pt x="99155" y="9337"/>
                </a:lnTo>
                <a:lnTo>
                  <a:pt x="106108" y="9047"/>
                </a:lnTo>
                <a:lnTo>
                  <a:pt x="113602" y="8853"/>
                </a:lnTo>
                <a:lnTo>
                  <a:pt x="120502" y="7771"/>
                </a:lnTo>
                <a:lnTo>
                  <a:pt x="127007" y="6098"/>
                </a:lnTo>
                <a:lnTo>
                  <a:pt x="133249" y="4029"/>
                </a:lnTo>
                <a:lnTo>
                  <a:pt x="138363" y="2650"/>
                </a:lnTo>
                <a:lnTo>
                  <a:pt x="142724" y="1731"/>
                </a:lnTo>
                <a:lnTo>
                  <a:pt x="146585" y="1118"/>
                </a:lnTo>
                <a:lnTo>
                  <a:pt x="151063" y="710"/>
                </a:lnTo>
                <a:lnTo>
                  <a:pt x="155954" y="437"/>
                </a:lnTo>
                <a:lnTo>
                  <a:pt x="168389" y="0"/>
                </a:lnTo>
                <a:lnTo>
                  <a:pt x="170362" y="917"/>
                </a:lnTo>
                <a:lnTo>
                  <a:pt x="176737" y="5805"/>
                </a:lnTo>
                <a:lnTo>
                  <a:pt x="178562" y="7283"/>
                </a:lnTo>
                <a:lnTo>
                  <a:pt x="178096" y="8630"/>
                </a:lnTo>
                <a:lnTo>
                  <a:pt x="172890" y="15075"/>
                </a:lnTo>
                <a:lnTo>
                  <a:pt x="167963" y="20293"/>
                </a:lnTo>
                <a:lnTo>
                  <a:pt x="166268" y="23018"/>
                </a:lnTo>
                <a:lnTo>
                  <a:pt x="164384" y="28586"/>
                </a:lnTo>
                <a:lnTo>
                  <a:pt x="162930" y="30451"/>
                </a:lnTo>
                <a:lnTo>
                  <a:pt x="161007" y="31695"/>
                </a:lnTo>
                <a:lnTo>
                  <a:pt x="158773" y="32524"/>
                </a:lnTo>
                <a:lnTo>
                  <a:pt x="153751" y="35986"/>
                </a:lnTo>
                <a:lnTo>
                  <a:pt x="151078" y="38242"/>
                </a:lnTo>
                <a:lnTo>
                  <a:pt x="149296" y="40699"/>
                </a:lnTo>
                <a:lnTo>
                  <a:pt x="147317" y="45969"/>
                </a:lnTo>
                <a:lnTo>
                  <a:pt x="145836" y="47755"/>
                </a:lnTo>
                <a:lnTo>
                  <a:pt x="143896" y="48946"/>
                </a:lnTo>
                <a:lnTo>
                  <a:pt x="141651" y="49740"/>
                </a:lnTo>
                <a:lnTo>
                  <a:pt x="140154" y="51222"/>
                </a:lnTo>
                <a:lnTo>
                  <a:pt x="139156" y="53162"/>
                </a:lnTo>
                <a:lnTo>
                  <a:pt x="138491" y="55408"/>
                </a:lnTo>
                <a:lnTo>
                  <a:pt x="139000" y="56905"/>
                </a:lnTo>
                <a:lnTo>
                  <a:pt x="140291" y="57904"/>
                </a:lnTo>
                <a:lnTo>
                  <a:pt x="142105" y="58569"/>
                </a:lnTo>
                <a:lnTo>
                  <a:pt x="143314" y="59965"/>
                </a:lnTo>
                <a:lnTo>
                  <a:pt x="144120" y="61849"/>
                </a:lnTo>
                <a:lnTo>
                  <a:pt x="144658" y="64057"/>
                </a:lnTo>
                <a:lnTo>
                  <a:pt x="145968" y="65529"/>
                </a:lnTo>
                <a:lnTo>
                  <a:pt x="147795" y="66510"/>
                </a:lnTo>
                <a:lnTo>
                  <a:pt x="149965" y="67164"/>
                </a:lnTo>
                <a:lnTo>
                  <a:pt x="153317" y="67600"/>
                </a:lnTo>
                <a:lnTo>
                  <a:pt x="157456" y="67891"/>
                </a:lnTo>
                <a:lnTo>
                  <a:pt x="166183" y="68214"/>
                </a:lnTo>
                <a:lnTo>
                  <a:pt x="173237" y="68358"/>
                </a:lnTo>
                <a:lnTo>
                  <a:pt x="175499" y="69348"/>
                </a:lnTo>
                <a:lnTo>
                  <a:pt x="177007" y="70962"/>
                </a:lnTo>
                <a:lnTo>
                  <a:pt x="178012" y="72989"/>
                </a:lnTo>
                <a:lnTo>
                  <a:pt x="179635" y="74341"/>
                </a:lnTo>
                <a:lnTo>
                  <a:pt x="181669" y="75243"/>
                </a:lnTo>
                <a:lnTo>
                  <a:pt x="186469" y="76244"/>
                </a:lnTo>
                <a:lnTo>
                  <a:pt x="191778" y="76689"/>
                </a:lnTo>
                <a:lnTo>
                  <a:pt x="197312" y="76887"/>
                </a:lnTo>
                <a:lnTo>
                  <a:pt x="200121" y="76940"/>
                </a:lnTo>
                <a:lnTo>
                  <a:pt x="202947" y="77927"/>
                </a:lnTo>
                <a:lnTo>
                  <a:pt x="208626" y="81565"/>
                </a:lnTo>
                <a:lnTo>
                  <a:pt x="212628" y="84417"/>
                </a:lnTo>
                <a:lnTo>
                  <a:pt x="216104" y="85084"/>
                </a:lnTo>
                <a:lnTo>
                  <a:pt x="218364" y="85262"/>
                </a:lnTo>
                <a:lnTo>
                  <a:pt x="219871" y="86333"/>
                </a:lnTo>
                <a:lnTo>
                  <a:pt x="220876" y="88000"/>
                </a:lnTo>
                <a:lnTo>
                  <a:pt x="221546" y="90063"/>
                </a:lnTo>
                <a:lnTo>
                  <a:pt x="224830" y="94896"/>
                </a:lnTo>
                <a:lnTo>
                  <a:pt x="227039" y="97518"/>
                </a:lnTo>
                <a:lnTo>
                  <a:pt x="227559" y="101171"/>
                </a:lnTo>
                <a:lnTo>
                  <a:pt x="226954" y="105512"/>
                </a:lnTo>
                <a:lnTo>
                  <a:pt x="225598" y="110310"/>
                </a:lnTo>
                <a:lnTo>
                  <a:pt x="223741" y="114462"/>
                </a:lnTo>
                <a:lnTo>
                  <a:pt x="219138" y="121615"/>
                </a:lnTo>
                <a:lnTo>
                  <a:pt x="216457" y="127969"/>
                </a:lnTo>
                <a:lnTo>
                  <a:pt x="215742" y="130997"/>
                </a:lnTo>
                <a:lnTo>
                  <a:pt x="213361" y="133015"/>
                </a:lnTo>
                <a:lnTo>
                  <a:pt x="209868" y="134361"/>
                </a:lnTo>
                <a:lnTo>
                  <a:pt x="205634" y="135258"/>
                </a:lnTo>
                <a:lnTo>
                  <a:pt x="201860" y="136809"/>
                </a:lnTo>
                <a:lnTo>
                  <a:pt x="195125" y="141072"/>
                </a:lnTo>
                <a:lnTo>
                  <a:pt x="190091" y="143542"/>
                </a:lnTo>
                <a:lnTo>
                  <a:pt x="183877" y="146142"/>
                </a:lnTo>
                <a:lnTo>
                  <a:pt x="176877" y="148827"/>
                </a:lnTo>
                <a:lnTo>
                  <a:pt x="171258" y="151569"/>
                </a:lnTo>
                <a:lnTo>
                  <a:pt x="166560" y="154351"/>
                </a:lnTo>
                <a:lnTo>
                  <a:pt x="162475" y="157157"/>
                </a:lnTo>
                <a:lnTo>
                  <a:pt x="155396" y="162815"/>
                </a:lnTo>
                <a:lnTo>
                  <a:pt x="152175" y="165658"/>
                </a:lnTo>
                <a:lnTo>
                  <a:pt x="148122" y="167553"/>
                </a:lnTo>
                <a:lnTo>
                  <a:pt x="143516" y="168816"/>
                </a:lnTo>
                <a:lnTo>
                  <a:pt x="138540" y="169658"/>
                </a:lnTo>
                <a:lnTo>
                  <a:pt x="134270" y="171172"/>
                </a:lnTo>
                <a:lnTo>
                  <a:pt x="130471" y="173134"/>
                </a:lnTo>
                <a:lnTo>
                  <a:pt x="126985" y="175394"/>
                </a:lnTo>
                <a:lnTo>
                  <a:pt x="122757" y="176901"/>
                </a:lnTo>
                <a:lnTo>
                  <a:pt x="118033" y="177906"/>
                </a:lnTo>
                <a:lnTo>
                  <a:pt x="112979" y="178576"/>
                </a:lnTo>
                <a:lnTo>
                  <a:pt x="105799" y="179022"/>
                </a:lnTo>
                <a:lnTo>
                  <a:pt x="74234" y="179798"/>
                </a:lnTo>
                <a:lnTo>
                  <a:pt x="73302" y="178884"/>
                </a:lnTo>
                <a:lnTo>
                  <a:pt x="73633" y="177323"/>
                </a:lnTo>
                <a:lnTo>
                  <a:pt x="74806" y="175329"/>
                </a:lnTo>
                <a:lnTo>
                  <a:pt x="76541" y="174000"/>
                </a:lnTo>
                <a:lnTo>
                  <a:pt x="78650" y="173114"/>
                </a:lnTo>
                <a:lnTo>
                  <a:pt x="84327" y="171693"/>
                </a:lnTo>
                <a:lnTo>
                  <a:pt x="90184" y="171498"/>
                </a:lnTo>
                <a:lnTo>
                  <a:pt x="94413" y="171446"/>
                </a:lnTo>
                <a:lnTo>
                  <a:pt x="98184" y="172364"/>
                </a:lnTo>
                <a:lnTo>
                  <a:pt x="104915" y="175924"/>
                </a:lnTo>
                <a:lnTo>
                  <a:pt x="111081" y="178141"/>
                </a:lnTo>
                <a:lnTo>
                  <a:pt x="118250" y="179565"/>
                </a:lnTo>
                <a:lnTo>
                  <a:pt x="124043" y="179811"/>
                </a:lnTo>
                <a:lnTo>
                  <a:pt x="126510" y="180798"/>
                </a:lnTo>
                <a:lnTo>
                  <a:pt x="133581" y="185786"/>
                </a:lnTo>
                <a:lnTo>
                  <a:pt x="138993" y="190494"/>
                </a:lnTo>
                <a:lnTo>
                  <a:pt x="141240" y="192683"/>
                </a:lnTo>
                <a:lnTo>
                  <a:pt x="142737" y="195094"/>
                </a:lnTo>
                <a:lnTo>
                  <a:pt x="144401" y="200314"/>
                </a:lnTo>
                <a:lnTo>
                  <a:pt x="145141" y="205809"/>
                </a:lnTo>
                <a:lnTo>
                  <a:pt x="145338" y="208608"/>
                </a:lnTo>
                <a:lnTo>
                  <a:pt x="144517" y="211426"/>
                </a:lnTo>
                <a:lnTo>
                  <a:pt x="141065" y="217097"/>
                </a:lnTo>
                <a:lnTo>
                  <a:pt x="138811" y="218991"/>
                </a:lnTo>
                <a:lnTo>
                  <a:pt x="136356" y="220253"/>
                </a:lnTo>
                <a:lnTo>
                  <a:pt x="130122" y="222279"/>
                </a:lnTo>
                <a:lnTo>
                  <a:pt x="124491" y="227181"/>
                </a:lnTo>
                <a:lnTo>
                  <a:pt x="122047" y="228570"/>
                </a:lnTo>
                <a:lnTo>
                  <a:pt x="119465" y="229497"/>
                </a:lnTo>
                <a:lnTo>
                  <a:pt x="111442" y="2313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22"/>
          <p:cNvSpPr/>
          <p:nvPr/>
        </p:nvSpPr>
        <p:spPr>
          <a:xfrm>
            <a:off x="1940242" y="2486134"/>
            <a:ext cx="231319" cy="145620"/>
          </a:xfrm>
          <a:custGeom>
            <a:avLst/>
            <a:gdLst/>
            <a:ahLst/>
            <a:cxnLst/>
            <a:rect l="0" t="0" r="0" b="0"/>
            <a:pathLst>
              <a:path w="231319" h="145620">
                <a:moveTo>
                  <a:pt x="171450" y="34180"/>
                </a:moveTo>
                <a:lnTo>
                  <a:pt x="147630" y="10361"/>
                </a:lnTo>
                <a:lnTo>
                  <a:pt x="141496" y="9306"/>
                </a:lnTo>
                <a:lnTo>
                  <a:pt x="137193" y="9025"/>
                </a:lnTo>
                <a:lnTo>
                  <a:pt x="134325" y="7885"/>
                </a:lnTo>
                <a:lnTo>
                  <a:pt x="132412" y="6173"/>
                </a:lnTo>
                <a:lnTo>
                  <a:pt x="131137" y="4079"/>
                </a:lnTo>
                <a:lnTo>
                  <a:pt x="128382" y="2683"/>
                </a:lnTo>
                <a:lnTo>
                  <a:pt x="124641" y="1752"/>
                </a:lnTo>
                <a:lnTo>
                  <a:pt x="120241" y="1132"/>
                </a:lnTo>
                <a:lnTo>
                  <a:pt x="116356" y="718"/>
                </a:lnTo>
                <a:lnTo>
                  <a:pt x="109499" y="258"/>
                </a:lnTo>
                <a:lnTo>
                  <a:pt x="98196" y="54"/>
                </a:lnTo>
                <a:lnTo>
                  <a:pt x="91182" y="0"/>
                </a:lnTo>
                <a:lnTo>
                  <a:pt x="86505" y="916"/>
                </a:lnTo>
                <a:lnTo>
                  <a:pt x="83388" y="2479"/>
                </a:lnTo>
                <a:lnTo>
                  <a:pt x="76460" y="9230"/>
                </a:lnTo>
                <a:lnTo>
                  <a:pt x="65586" y="20045"/>
                </a:lnTo>
                <a:lnTo>
                  <a:pt x="63726" y="23804"/>
                </a:lnTo>
                <a:lnTo>
                  <a:pt x="62487" y="28215"/>
                </a:lnTo>
                <a:lnTo>
                  <a:pt x="61660" y="33061"/>
                </a:lnTo>
                <a:lnTo>
                  <a:pt x="60157" y="38197"/>
                </a:lnTo>
                <a:lnTo>
                  <a:pt x="58202" y="43526"/>
                </a:lnTo>
                <a:lnTo>
                  <a:pt x="55947" y="48983"/>
                </a:lnTo>
                <a:lnTo>
                  <a:pt x="53490" y="53574"/>
                </a:lnTo>
                <a:lnTo>
                  <a:pt x="50900" y="57587"/>
                </a:lnTo>
                <a:lnTo>
                  <a:pt x="48221" y="61215"/>
                </a:lnTo>
                <a:lnTo>
                  <a:pt x="46435" y="64586"/>
                </a:lnTo>
                <a:lnTo>
                  <a:pt x="45244" y="67786"/>
                </a:lnTo>
                <a:lnTo>
                  <a:pt x="44450" y="70872"/>
                </a:lnTo>
                <a:lnTo>
                  <a:pt x="43921" y="75786"/>
                </a:lnTo>
                <a:lnTo>
                  <a:pt x="43568" y="81920"/>
                </a:lnTo>
                <a:lnTo>
                  <a:pt x="43333" y="88867"/>
                </a:lnTo>
                <a:lnTo>
                  <a:pt x="44129" y="94451"/>
                </a:lnTo>
                <a:lnTo>
                  <a:pt x="45611" y="99126"/>
                </a:lnTo>
                <a:lnTo>
                  <a:pt x="47553" y="103195"/>
                </a:lnTo>
                <a:lnTo>
                  <a:pt x="48847" y="106860"/>
                </a:lnTo>
                <a:lnTo>
                  <a:pt x="49710" y="110256"/>
                </a:lnTo>
                <a:lnTo>
                  <a:pt x="50285" y="113473"/>
                </a:lnTo>
                <a:lnTo>
                  <a:pt x="51621" y="115617"/>
                </a:lnTo>
                <a:lnTo>
                  <a:pt x="53464" y="117046"/>
                </a:lnTo>
                <a:lnTo>
                  <a:pt x="55645" y="117999"/>
                </a:lnTo>
                <a:lnTo>
                  <a:pt x="60609" y="121598"/>
                </a:lnTo>
                <a:lnTo>
                  <a:pt x="63266" y="123892"/>
                </a:lnTo>
                <a:lnTo>
                  <a:pt x="65990" y="126373"/>
                </a:lnTo>
                <a:lnTo>
                  <a:pt x="71556" y="131670"/>
                </a:lnTo>
                <a:lnTo>
                  <a:pt x="75327" y="134416"/>
                </a:lnTo>
                <a:lnTo>
                  <a:pt x="79745" y="137199"/>
                </a:lnTo>
                <a:lnTo>
                  <a:pt x="84596" y="140007"/>
                </a:lnTo>
                <a:lnTo>
                  <a:pt x="88782" y="141879"/>
                </a:lnTo>
                <a:lnTo>
                  <a:pt x="95974" y="143959"/>
                </a:lnTo>
                <a:lnTo>
                  <a:pt x="102345" y="144883"/>
                </a:lnTo>
                <a:lnTo>
                  <a:pt x="109304" y="145294"/>
                </a:lnTo>
                <a:lnTo>
                  <a:pt x="118747" y="145477"/>
                </a:lnTo>
                <a:lnTo>
                  <a:pt x="179683" y="145619"/>
                </a:lnTo>
                <a:lnTo>
                  <a:pt x="183607" y="144668"/>
                </a:lnTo>
                <a:lnTo>
                  <a:pt x="190506" y="141071"/>
                </a:lnTo>
                <a:lnTo>
                  <a:pt x="193679" y="138779"/>
                </a:lnTo>
                <a:lnTo>
                  <a:pt x="196746" y="136297"/>
                </a:lnTo>
                <a:lnTo>
                  <a:pt x="199744" y="133691"/>
                </a:lnTo>
                <a:lnTo>
                  <a:pt x="202695" y="131953"/>
                </a:lnTo>
                <a:lnTo>
                  <a:pt x="208514" y="130023"/>
                </a:lnTo>
                <a:lnTo>
                  <a:pt x="210447" y="128555"/>
                </a:lnTo>
                <a:lnTo>
                  <a:pt x="211736" y="126624"/>
                </a:lnTo>
                <a:lnTo>
                  <a:pt x="212595" y="124385"/>
                </a:lnTo>
                <a:lnTo>
                  <a:pt x="214120" y="121939"/>
                </a:lnTo>
                <a:lnTo>
                  <a:pt x="216089" y="119356"/>
                </a:lnTo>
                <a:lnTo>
                  <a:pt x="218354" y="116682"/>
                </a:lnTo>
                <a:lnTo>
                  <a:pt x="220817" y="114899"/>
                </a:lnTo>
                <a:lnTo>
                  <a:pt x="226093" y="112918"/>
                </a:lnTo>
                <a:lnTo>
                  <a:pt x="227881" y="111437"/>
                </a:lnTo>
                <a:lnTo>
                  <a:pt x="229073" y="109498"/>
                </a:lnTo>
                <a:lnTo>
                  <a:pt x="229868" y="107252"/>
                </a:lnTo>
                <a:lnTo>
                  <a:pt x="230398" y="103850"/>
                </a:lnTo>
                <a:lnTo>
                  <a:pt x="230751" y="99677"/>
                </a:lnTo>
                <a:lnTo>
                  <a:pt x="230987" y="94990"/>
                </a:lnTo>
                <a:lnTo>
                  <a:pt x="231248" y="84702"/>
                </a:lnTo>
                <a:lnTo>
                  <a:pt x="231318" y="79291"/>
                </a:lnTo>
                <a:lnTo>
                  <a:pt x="230412" y="73779"/>
                </a:lnTo>
                <a:lnTo>
                  <a:pt x="228856" y="68200"/>
                </a:lnTo>
                <a:lnTo>
                  <a:pt x="226865" y="62575"/>
                </a:lnTo>
                <a:lnTo>
                  <a:pt x="223634" y="56920"/>
                </a:lnTo>
                <a:lnTo>
                  <a:pt x="219574" y="51246"/>
                </a:lnTo>
                <a:lnTo>
                  <a:pt x="214963" y="45557"/>
                </a:lnTo>
                <a:lnTo>
                  <a:pt x="210936" y="41765"/>
                </a:lnTo>
                <a:lnTo>
                  <a:pt x="203922" y="37551"/>
                </a:lnTo>
                <a:lnTo>
                  <a:pt x="190067" y="30629"/>
                </a:lnTo>
                <a:lnTo>
                  <a:pt x="184814" y="28955"/>
                </a:lnTo>
                <a:lnTo>
                  <a:pt x="179407" y="27839"/>
                </a:lnTo>
                <a:lnTo>
                  <a:pt x="173897" y="27096"/>
                </a:lnTo>
                <a:lnTo>
                  <a:pt x="168319" y="26600"/>
                </a:lnTo>
                <a:lnTo>
                  <a:pt x="162695" y="26269"/>
                </a:lnTo>
                <a:lnTo>
                  <a:pt x="157041" y="26049"/>
                </a:lnTo>
                <a:lnTo>
                  <a:pt x="150414" y="26854"/>
                </a:lnTo>
                <a:lnTo>
                  <a:pt x="143138" y="28344"/>
                </a:lnTo>
                <a:lnTo>
                  <a:pt x="135431" y="30290"/>
                </a:lnTo>
                <a:lnTo>
                  <a:pt x="128387" y="31586"/>
                </a:lnTo>
                <a:lnTo>
                  <a:pt x="121786" y="32451"/>
                </a:lnTo>
                <a:lnTo>
                  <a:pt x="115481" y="33028"/>
                </a:lnTo>
                <a:lnTo>
                  <a:pt x="108420" y="34364"/>
                </a:lnTo>
                <a:lnTo>
                  <a:pt x="100855" y="36208"/>
                </a:lnTo>
                <a:lnTo>
                  <a:pt x="92954" y="38390"/>
                </a:lnTo>
                <a:lnTo>
                  <a:pt x="85782" y="39844"/>
                </a:lnTo>
                <a:lnTo>
                  <a:pt x="79095" y="40814"/>
                </a:lnTo>
                <a:lnTo>
                  <a:pt x="72733" y="41460"/>
                </a:lnTo>
                <a:lnTo>
                  <a:pt x="66586" y="42844"/>
                </a:lnTo>
                <a:lnTo>
                  <a:pt x="60583" y="44719"/>
                </a:lnTo>
                <a:lnTo>
                  <a:pt x="54676" y="46921"/>
                </a:lnTo>
                <a:lnTo>
                  <a:pt x="48833" y="48389"/>
                </a:lnTo>
                <a:lnTo>
                  <a:pt x="43033" y="49368"/>
                </a:lnTo>
                <a:lnTo>
                  <a:pt x="37261" y="50021"/>
                </a:lnTo>
                <a:lnTo>
                  <a:pt x="32461" y="51408"/>
                </a:lnTo>
                <a:lnTo>
                  <a:pt x="28308" y="53285"/>
                </a:lnTo>
                <a:lnTo>
                  <a:pt x="24587" y="55490"/>
                </a:lnTo>
                <a:lnTo>
                  <a:pt x="21154" y="57912"/>
                </a:lnTo>
                <a:lnTo>
                  <a:pt x="17913" y="60479"/>
                </a:lnTo>
                <a:lnTo>
                  <a:pt x="0" y="7704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23"/>
          <p:cNvSpPr/>
          <p:nvPr/>
        </p:nvSpPr>
        <p:spPr>
          <a:xfrm>
            <a:off x="6946582" y="1140142"/>
            <a:ext cx="274321" cy="339007"/>
          </a:xfrm>
          <a:custGeom>
            <a:avLst/>
            <a:gdLst/>
            <a:ahLst/>
            <a:cxnLst/>
            <a:rect l="0" t="0" r="0" b="0"/>
            <a:pathLst>
              <a:path w="274321" h="339007">
                <a:moveTo>
                  <a:pt x="0" y="0"/>
                </a:moveTo>
                <a:lnTo>
                  <a:pt x="9101" y="0"/>
                </a:lnTo>
                <a:lnTo>
                  <a:pt x="11783" y="953"/>
                </a:lnTo>
                <a:lnTo>
                  <a:pt x="13570" y="2540"/>
                </a:lnTo>
                <a:lnTo>
                  <a:pt x="16509" y="6844"/>
                </a:lnTo>
                <a:lnTo>
                  <a:pt x="23518" y="14622"/>
                </a:lnTo>
                <a:lnTo>
                  <a:pt x="28868" y="20151"/>
                </a:lnTo>
                <a:lnTo>
                  <a:pt x="30675" y="22959"/>
                </a:lnTo>
                <a:lnTo>
                  <a:pt x="32683" y="28619"/>
                </a:lnTo>
                <a:lnTo>
                  <a:pt x="38655" y="36850"/>
                </a:lnTo>
                <a:lnTo>
                  <a:pt x="46708" y="45905"/>
                </a:lnTo>
                <a:lnTo>
                  <a:pt x="53462" y="53105"/>
                </a:lnTo>
                <a:lnTo>
                  <a:pt x="66814" y="66782"/>
                </a:lnTo>
                <a:lnTo>
                  <a:pt x="72608" y="77149"/>
                </a:lnTo>
                <a:lnTo>
                  <a:pt x="80357" y="87735"/>
                </a:lnTo>
                <a:lnTo>
                  <a:pt x="85880" y="96461"/>
                </a:lnTo>
                <a:lnTo>
                  <a:pt x="91509" y="105736"/>
                </a:lnTo>
                <a:lnTo>
                  <a:pt x="100985" y="118219"/>
                </a:lnTo>
                <a:lnTo>
                  <a:pt x="110288" y="131599"/>
                </a:lnTo>
                <a:lnTo>
                  <a:pt x="118232" y="141991"/>
                </a:lnTo>
                <a:lnTo>
                  <a:pt x="124938" y="150737"/>
                </a:lnTo>
                <a:lnTo>
                  <a:pt x="131092" y="160974"/>
                </a:lnTo>
                <a:lnTo>
                  <a:pt x="153566" y="200202"/>
                </a:lnTo>
                <a:lnTo>
                  <a:pt x="162384" y="213478"/>
                </a:lnTo>
                <a:lnTo>
                  <a:pt x="171122" y="225186"/>
                </a:lnTo>
                <a:lnTo>
                  <a:pt x="179803" y="235849"/>
                </a:lnTo>
                <a:lnTo>
                  <a:pt x="186544" y="244863"/>
                </a:lnTo>
                <a:lnTo>
                  <a:pt x="191990" y="252777"/>
                </a:lnTo>
                <a:lnTo>
                  <a:pt x="196574" y="259958"/>
                </a:lnTo>
                <a:lnTo>
                  <a:pt x="201666" y="270477"/>
                </a:lnTo>
                <a:lnTo>
                  <a:pt x="203024" y="274615"/>
                </a:lnTo>
                <a:lnTo>
                  <a:pt x="205834" y="278327"/>
                </a:lnTo>
                <a:lnTo>
                  <a:pt x="214037" y="284991"/>
                </a:lnTo>
                <a:lnTo>
                  <a:pt x="221492" y="291128"/>
                </a:lnTo>
                <a:lnTo>
                  <a:pt x="224814" y="294098"/>
                </a:lnTo>
                <a:lnTo>
                  <a:pt x="231045" y="302478"/>
                </a:lnTo>
                <a:lnTo>
                  <a:pt x="234040" y="307379"/>
                </a:lnTo>
                <a:lnTo>
                  <a:pt x="236990" y="310647"/>
                </a:lnTo>
                <a:lnTo>
                  <a:pt x="239908" y="312825"/>
                </a:lnTo>
                <a:lnTo>
                  <a:pt x="242807" y="314278"/>
                </a:lnTo>
                <a:lnTo>
                  <a:pt x="244738" y="316199"/>
                </a:lnTo>
                <a:lnTo>
                  <a:pt x="246027" y="318432"/>
                </a:lnTo>
                <a:lnTo>
                  <a:pt x="246885" y="320873"/>
                </a:lnTo>
                <a:lnTo>
                  <a:pt x="248410" y="322500"/>
                </a:lnTo>
                <a:lnTo>
                  <a:pt x="250380" y="323585"/>
                </a:lnTo>
                <a:lnTo>
                  <a:pt x="252645" y="324308"/>
                </a:lnTo>
                <a:lnTo>
                  <a:pt x="257701" y="327652"/>
                </a:lnTo>
                <a:lnTo>
                  <a:pt x="265640" y="334401"/>
                </a:lnTo>
                <a:lnTo>
                  <a:pt x="269827" y="338488"/>
                </a:lnTo>
                <a:lnTo>
                  <a:pt x="271325" y="339006"/>
                </a:lnTo>
                <a:lnTo>
                  <a:pt x="272323" y="338399"/>
                </a:lnTo>
                <a:lnTo>
                  <a:pt x="274320" y="33432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24"/>
          <p:cNvSpPr/>
          <p:nvPr/>
        </p:nvSpPr>
        <p:spPr>
          <a:xfrm>
            <a:off x="6972300" y="1122997"/>
            <a:ext cx="291466" cy="222886"/>
          </a:xfrm>
          <a:custGeom>
            <a:avLst/>
            <a:gdLst/>
            <a:ahLst/>
            <a:cxnLst/>
            <a:rect l="0" t="0" r="0" b="0"/>
            <a:pathLst>
              <a:path w="291466" h="222886">
                <a:moveTo>
                  <a:pt x="291465" y="0"/>
                </a:moveTo>
                <a:lnTo>
                  <a:pt x="264771" y="0"/>
                </a:lnTo>
                <a:lnTo>
                  <a:pt x="260334" y="1905"/>
                </a:lnTo>
                <a:lnTo>
                  <a:pt x="255471" y="5080"/>
                </a:lnTo>
                <a:lnTo>
                  <a:pt x="250324" y="9102"/>
                </a:lnTo>
                <a:lnTo>
                  <a:pt x="244035" y="13688"/>
                </a:lnTo>
                <a:lnTo>
                  <a:pt x="229427" y="23864"/>
                </a:lnTo>
                <a:lnTo>
                  <a:pt x="223436" y="28292"/>
                </a:lnTo>
                <a:lnTo>
                  <a:pt x="218490" y="32196"/>
                </a:lnTo>
                <a:lnTo>
                  <a:pt x="214241" y="35752"/>
                </a:lnTo>
                <a:lnTo>
                  <a:pt x="208550" y="40979"/>
                </a:lnTo>
                <a:lnTo>
                  <a:pt x="187839" y="61037"/>
                </a:lnTo>
                <a:lnTo>
                  <a:pt x="135666" y="112939"/>
                </a:lnTo>
                <a:lnTo>
                  <a:pt x="126654" y="119410"/>
                </a:lnTo>
                <a:lnTo>
                  <a:pt x="121584" y="122469"/>
                </a:lnTo>
                <a:lnTo>
                  <a:pt x="113410" y="128408"/>
                </a:lnTo>
                <a:lnTo>
                  <a:pt x="105649" y="135175"/>
                </a:lnTo>
                <a:lnTo>
                  <a:pt x="95850" y="144533"/>
                </a:lnTo>
                <a:lnTo>
                  <a:pt x="53067" y="186972"/>
                </a:lnTo>
                <a:lnTo>
                  <a:pt x="46807" y="192276"/>
                </a:lnTo>
                <a:lnTo>
                  <a:pt x="39778" y="197716"/>
                </a:lnTo>
                <a:lnTo>
                  <a:pt x="32233" y="203248"/>
                </a:lnTo>
                <a:lnTo>
                  <a:pt x="26251" y="207889"/>
                </a:lnTo>
                <a:lnTo>
                  <a:pt x="21311" y="211935"/>
                </a:lnTo>
                <a:lnTo>
                  <a:pt x="13281" y="218018"/>
                </a:lnTo>
                <a:lnTo>
                  <a:pt x="9807" y="219641"/>
                </a:lnTo>
                <a:lnTo>
                  <a:pt x="0" y="2228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25"/>
          <p:cNvSpPr/>
          <p:nvPr/>
        </p:nvSpPr>
        <p:spPr>
          <a:xfrm>
            <a:off x="7375207" y="1165860"/>
            <a:ext cx="248603" cy="25687"/>
          </a:xfrm>
          <a:custGeom>
            <a:avLst/>
            <a:gdLst/>
            <a:ahLst/>
            <a:cxnLst/>
            <a:rect l="0" t="0" r="0" b="0"/>
            <a:pathLst>
              <a:path w="248603" h="25687">
                <a:moveTo>
                  <a:pt x="0" y="17145"/>
                </a:moveTo>
                <a:lnTo>
                  <a:pt x="13652" y="21695"/>
                </a:lnTo>
                <a:lnTo>
                  <a:pt x="18626" y="23036"/>
                </a:lnTo>
                <a:lnTo>
                  <a:pt x="22895" y="23930"/>
                </a:lnTo>
                <a:lnTo>
                  <a:pt x="26694" y="24525"/>
                </a:lnTo>
                <a:lnTo>
                  <a:pt x="31131" y="24923"/>
                </a:lnTo>
                <a:lnTo>
                  <a:pt x="35994" y="25187"/>
                </a:lnTo>
                <a:lnTo>
                  <a:pt x="49401" y="25560"/>
                </a:lnTo>
                <a:lnTo>
                  <a:pt x="67013" y="25686"/>
                </a:lnTo>
                <a:lnTo>
                  <a:pt x="74203" y="24744"/>
                </a:lnTo>
                <a:lnTo>
                  <a:pt x="82806" y="23163"/>
                </a:lnTo>
                <a:lnTo>
                  <a:pt x="92351" y="21157"/>
                </a:lnTo>
                <a:lnTo>
                  <a:pt x="100620" y="19820"/>
                </a:lnTo>
                <a:lnTo>
                  <a:pt x="108038" y="18928"/>
                </a:lnTo>
                <a:lnTo>
                  <a:pt x="114888" y="18333"/>
                </a:lnTo>
                <a:lnTo>
                  <a:pt x="125170" y="16985"/>
                </a:lnTo>
                <a:lnTo>
                  <a:pt x="151833" y="12946"/>
                </a:lnTo>
                <a:lnTo>
                  <a:pt x="163135" y="11488"/>
                </a:lnTo>
                <a:lnTo>
                  <a:pt x="172574" y="10516"/>
                </a:lnTo>
                <a:lnTo>
                  <a:pt x="180772" y="9868"/>
                </a:lnTo>
                <a:lnTo>
                  <a:pt x="189094" y="8483"/>
                </a:lnTo>
                <a:lnTo>
                  <a:pt x="197501" y="6608"/>
                </a:lnTo>
                <a:lnTo>
                  <a:pt x="205962" y="4405"/>
                </a:lnTo>
                <a:lnTo>
                  <a:pt x="212556" y="2937"/>
                </a:lnTo>
                <a:lnTo>
                  <a:pt x="217904" y="1958"/>
                </a:lnTo>
                <a:lnTo>
                  <a:pt x="24860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26"/>
          <p:cNvSpPr/>
          <p:nvPr/>
        </p:nvSpPr>
        <p:spPr>
          <a:xfrm>
            <a:off x="7392352" y="1225867"/>
            <a:ext cx="300039" cy="42864"/>
          </a:xfrm>
          <a:custGeom>
            <a:avLst/>
            <a:gdLst/>
            <a:ahLst/>
            <a:cxnLst/>
            <a:rect l="0" t="0" r="0" b="0"/>
            <a:pathLst>
              <a:path w="300039" h="42864">
                <a:moveTo>
                  <a:pt x="0" y="42863"/>
                </a:moveTo>
                <a:lnTo>
                  <a:pt x="19312" y="42863"/>
                </a:lnTo>
                <a:lnTo>
                  <a:pt x="23352" y="41910"/>
                </a:lnTo>
                <a:lnTo>
                  <a:pt x="27950" y="40323"/>
                </a:lnTo>
                <a:lnTo>
                  <a:pt x="32921" y="38312"/>
                </a:lnTo>
                <a:lnTo>
                  <a:pt x="37188" y="36971"/>
                </a:lnTo>
                <a:lnTo>
                  <a:pt x="40984" y="36077"/>
                </a:lnTo>
                <a:lnTo>
                  <a:pt x="48696" y="35084"/>
                </a:lnTo>
                <a:lnTo>
                  <a:pt x="53419" y="34820"/>
                </a:lnTo>
                <a:lnTo>
                  <a:pt x="58473" y="34643"/>
                </a:lnTo>
                <a:lnTo>
                  <a:pt x="69462" y="32620"/>
                </a:lnTo>
                <a:lnTo>
                  <a:pt x="101992" y="25293"/>
                </a:lnTo>
                <a:lnTo>
                  <a:pt x="118477" y="22577"/>
                </a:lnTo>
                <a:lnTo>
                  <a:pt x="134230" y="20766"/>
                </a:lnTo>
                <a:lnTo>
                  <a:pt x="149494" y="19559"/>
                </a:lnTo>
                <a:lnTo>
                  <a:pt x="166337" y="16850"/>
                </a:lnTo>
                <a:lnTo>
                  <a:pt x="184235" y="13138"/>
                </a:lnTo>
                <a:lnTo>
                  <a:pt x="202833" y="8759"/>
                </a:lnTo>
                <a:lnTo>
                  <a:pt x="218090" y="5839"/>
                </a:lnTo>
                <a:lnTo>
                  <a:pt x="231118" y="3893"/>
                </a:lnTo>
                <a:lnTo>
                  <a:pt x="251309" y="1730"/>
                </a:lnTo>
                <a:lnTo>
                  <a:pt x="258027" y="1153"/>
                </a:lnTo>
                <a:lnTo>
                  <a:pt x="30003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27"/>
          <p:cNvSpPr/>
          <p:nvPr/>
        </p:nvSpPr>
        <p:spPr>
          <a:xfrm>
            <a:off x="7795259" y="1109625"/>
            <a:ext cx="231257" cy="253393"/>
          </a:xfrm>
          <a:custGeom>
            <a:avLst/>
            <a:gdLst/>
            <a:ahLst/>
            <a:cxnLst/>
            <a:rect l="0" t="0" r="0" b="0"/>
            <a:pathLst>
              <a:path w="231257" h="253393">
                <a:moveTo>
                  <a:pt x="0" y="21944"/>
                </a:moveTo>
                <a:lnTo>
                  <a:pt x="13653" y="12843"/>
                </a:lnTo>
                <a:lnTo>
                  <a:pt x="18627" y="10162"/>
                </a:lnTo>
                <a:lnTo>
                  <a:pt x="22896" y="8374"/>
                </a:lnTo>
                <a:lnTo>
                  <a:pt x="26694" y="7183"/>
                </a:lnTo>
                <a:lnTo>
                  <a:pt x="33454" y="5859"/>
                </a:lnTo>
                <a:lnTo>
                  <a:pt x="36590" y="5506"/>
                </a:lnTo>
                <a:lnTo>
                  <a:pt x="42492" y="4318"/>
                </a:lnTo>
                <a:lnTo>
                  <a:pt x="59208" y="458"/>
                </a:lnTo>
                <a:lnTo>
                  <a:pt x="71857" y="0"/>
                </a:lnTo>
                <a:lnTo>
                  <a:pt x="86957" y="648"/>
                </a:lnTo>
                <a:lnTo>
                  <a:pt x="127245" y="3979"/>
                </a:lnTo>
                <a:lnTo>
                  <a:pt x="131502" y="5205"/>
                </a:lnTo>
                <a:lnTo>
                  <a:pt x="135294" y="6975"/>
                </a:lnTo>
                <a:lnTo>
                  <a:pt x="142047" y="11481"/>
                </a:lnTo>
                <a:lnTo>
                  <a:pt x="148222" y="16659"/>
                </a:lnTo>
                <a:lnTo>
                  <a:pt x="149297" y="19374"/>
                </a:lnTo>
                <a:lnTo>
                  <a:pt x="149062" y="22135"/>
                </a:lnTo>
                <a:lnTo>
                  <a:pt x="147952" y="24929"/>
                </a:lnTo>
                <a:lnTo>
                  <a:pt x="144355" y="29649"/>
                </a:lnTo>
                <a:lnTo>
                  <a:pt x="139100" y="35654"/>
                </a:lnTo>
                <a:lnTo>
                  <a:pt x="123130" y="52676"/>
                </a:lnTo>
                <a:lnTo>
                  <a:pt x="109201" y="66962"/>
                </a:lnTo>
                <a:lnTo>
                  <a:pt x="104233" y="71006"/>
                </a:lnTo>
                <a:lnTo>
                  <a:pt x="98064" y="75607"/>
                </a:lnTo>
                <a:lnTo>
                  <a:pt x="91094" y="80580"/>
                </a:lnTo>
                <a:lnTo>
                  <a:pt x="85494" y="83895"/>
                </a:lnTo>
                <a:lnTo>
                  <a:pt x="80809" y="86105"/>
                </a:lnTo>
                <a:lnTo>
                  <a:pt x="76732" y="87578"/>
                </a:lnTo>
                <a:lnTo>
                  <a:pt x="74968" y="88560"/>
                </a:lnTo>
                <a:lnTo>
                  <a:pt x="74744" y="89215"/>
                </a:lnTo>
                <a:lnTo>
                  <a:pt x="75547" y="89651"/>
                </a:lnTo>
                <a:lnTo>
                  <a:pt x="81228" y="90266"/>
                </a:lnTo>
                <a:lnTo>
                  <a:pt x="120799" y="94999"/>
                </a:lnTo>
                <a:lnTo>
                  <a:pt x="135778" y="96365"/>
                </a:lnTo>
                <a:lnTo>
                  <a:pt x="149574" y="97276"/>
                </a:lnTo>
                <a:lnTo>
                  <a:pt x="162581" y="97883"/>
                </a:lnTo>
                <a:lnTo>
                  <a:pt x="173157" y="99240"/>
                </a:lnTo>
                <a:lnTo>
                  <a:pt x="182114" y="101097"/>
                </a:lnTo>
                <a:lnTo>
                  <a:pt x="189990" y="103288"/>
                </a:lnTo>
                <a:lnTo>
                  <a:pt x="197145" y="105701"/>
                </a:lnTo>
                <a:lnTo>
                  <a:pt x="203820" y="108262"/>
                </a:lnTo>
                <a:lnTo>
                  <a:pt x="210175" y="110922"/>
                </a:lnTo>
                <a:lnTo>
                  <a:pt x="215365" y="113648"/>
                </a:lnTo>
                <a:lnTo>
                  <a:pt x="219777" y="116418"/>
                </a:lnTo>
                <a:lnTo>
                  <a:pt x="223670" y="119217"/>
                </a:lnTo>
                <a:lnTo>
                  <a:pt x="226266" y="122035"/>
                </a:lnTo>
                <a:lnTo>
                  <a:pt x="227997" y="124867"/>
                </a:lnTo>
                <a:lnTo>
                  <a:pt x="229151" y="127707"/>
                </a:lnTo>
                <a:lnTo>
                  <a:pt x="229920" y="131505"/>
                </a:lnTo>
                <a:lnTo>
                  <a:pt x="230433" y="135942"/>
                </a:lnTo>
                <a:lnTo>
                  <a:pt x="230775" y="140806"/>
                </a:lnTo>
                <a:lnTo>
                  <a:pt x="231003" y="145953"/>
                </a:lnTo>
                <a:lnTo>
                  <a:pt x="231256" y="156752"/>
                </a:lnTo>
                <a:lnTo>
                  <a:pt x="230371" y="161346"/>
                </a:lnTo>
                <a:lnTo>
                  <a:pt x="226848" y="168991"/>
                </a:lnTo>
                <a:lnTo>
                  <a:pt x="219509" y="183200"/>
                </a:lnTo>
                <a:lnTo>
                  <a:pt x="215871" y="187551"/>
                </a:lnTo>
                <a:lnTo>
                  <a:pt x="211542" y="191404"/>
                </a:lnTo>
                <a:lnTo>
                  <a:pt x="206751" y="194925"/>
                </a:lnTo>
                <a:lnTo>
                  <a:pt x="201652" y="198225"/>
                </a:lnTo>
                <a:lnTo>
                  <a:pt x="196347" y="201377"/>
                </a:lnTo>
                <a:lnTo>
                  <a:pt x="190905" y="204431"/>
                </a:lnTo>
                <a:lnTo>
                  <a:pt x="185374" y="208372"/>
                </a:lnTo>
                <a:lnTo>
                  <a:pt x="179780" y="212905"/>
                </a:lnTo>
                <a:lnTo>
                  <a:pt x="174145" y="217831"/>
                </a:lnTo>
                <a:lnTo>
                  <a:pt x="168485" y="222068"/>
                </a:lnTo>
                <a:lnTo>
                  <a:pt x="162806" y="225845"/>
                </a:lnTo>
                <a:lnTo>
                  <a:pt x="157116" y="229316"/>
                </a:lnTo>
                <a:lnTo>
                  <a:pt x="150463" y="232582"/>
                </a:lnTo>
                <a:lnTo>
                  <a:pt x="143171" y="235712"/>
                </a:lnTo>
                <a:lnTo>
                  <a:pt x="135453" y="238751"/>
                </a:lnTo>
                <a:lnTo>
                  <a:pt x="128402" y="240777"/>
                </a:lnTo>
                <a:lnTo>
                  <a:pt x="121797" y="242128"/>
                </a:lnTo>
                <a:lnTo>
                  <a:pt x="115489" y="243029"/>
                </a:lnTo>
                <a:lnTo>
                  <a:pt x="109377" y="244581"/>
                </a:lnTo>
                <a:lnTo>
                  <a:pt x="103398" y="246569"/>
                </a:lnTo>
                <a:lnTo>
                  <a:pt x="97508" y="248847"/>
                </a:lnTo>
                <a:lnTo>
                  <a:pt x="91675" y="250365"/>
                </a:lnTo>
                <a:lnTo>
                  <a:pt x="85881" y="251377"/>
                </a:lnTo>
                <a:lnTo>
                  <a:pt x="80115" y="252052"/>
                </a:lnTo>
                <a:lnTo>
                  <a:pt x="75317" y="252502"/>
                </a:lnTo>
                <a:lnTo>
                  <a:pt x="71167" y="252802"/>
                </a:lnTo>
                <a:lnTo>
                  <a:pt x="64015" y="253135"/>
                </a:lnTo>
                <a:lnTo>
                  <a:pt x="53280" y="253367"/>
                </a:lnTo>
                <a:lnTo>
                  <a:pt x="47432" y="253392"/>
                </a:lnTo>
                <a:lnTo>
                  <a:pt x="44957" y="252443"/>
                </a:lnTo>
                <a:lnTo>
                  <a:pt x="37874" y="247509"/>
                </a:lnTo>
                <a:lnTo>
                  <a:pt x="36680" y="246616"/>
                </a:lnTo>
                <a:lnTo>
                  <a:pt x="34291" y="23625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28"/>
          <p:cNvSpPr/>
          <p:nvPr/>
        </p:nvSpPr>
        <p:spPr>
          <a:xfrm>
            <a:off x="8172484" y="1046210"/>
            <a:ext cx="231276" cy="265193"/>
          </a:xfrm>
          <a:custGeom>
            <a:avLst/>
            <a:gdLst/>
            <a:ahLst/>
            <a:cxnLst/>
            <a:rect l="0" t="0" r="0" b="0"/>
            <a:pathLst>
              <a:path w="231276" h="265193">
                <a:moveTo>
                  <a:pt x="42828" y="59642"/>
                </a:moveTo>
                <a:lnTo>
                  <a:pt x="47379" y="55091"/>
                </a:lnTo>
                <a:lnTo>
                  <a:pt x="48720" y="54703"/>
                </a:lnTo>
                <a:lnTo>
                  <a:pt x="49613" y="55397"/>
                </a:lnTo>
                <a:lnTo>
                  <a:pt x="51048" y="58803"/>
                </a:lnTo>
                <a:lnTo>
                  <a:pt x="43988" y="66949"/>
                </a:lnTo>
                <a:lnTo>
                  <a:pt x="13649" y="97391"/>
                </a:lnTo>
                <a:lnTo>
                  <a:pt x="11945" y="100048"/>
                </a:lnTo>
                <a:lnTo>
                  <a:pt x="10052" y="105540"/>
                </a:lnTo>
                <a:lnTo>
                  <a:pt x="6671" y="111156"/>
                </a:lnTo>
                <a:lnTo>
                  <a:pt x="4436" y="113987"/>
                </a:lnTo>
                <a:lnTo>
                  <a:pt x="2946" y="117780"/>
                </a:lnTo>
                <a:lnTo>
                  <a:pt x="1953" y="122213"/>
                </a:lnTo>
                <a:lnTo>
                  <a:pt x="1290" y="127074"/>
                </a:lnTo>
                <a:lnTo>
                  <a:pt x="555" y="135014"/>
                </a:lnTo>
                <a:lnTo>
                  <a:pt x="358" y="138465"/>
                </a:lnTo>
                <a:lnTo>
                  <a:pt x="0" y="200978"/>
                </a:lnTo>
                <a:lnTo>
                  <a:pt x="941" y="206254"/>
                </a:lnTo>
                <a:lnTo>
                  <a:pt x="2521" y="210723"/>
                </a:lnTo>
                <a:lnTo>
                  <a:pt x="11900" y="229291"/>
                </a:lnTo>
                <a:lnTo>
                  <a:pt x="16494" y="234654"/>
                </a:lnTo>
                <a:lnTo>
                  <a:pt x="22415" y="240134"/>
                </a:lnTo>
                <a:lnTo>
                  <a:pt x="29220" y="245693"/>
                </a:lnTo>
                <a:lnTo>
                  <a:pt x="33756" y="250351"/>
                </a:lnTo>
                <a:lnTo>
                  <a:pt x="38796" y="258066"/>
                </a:lnTo>
                <a:lnTo>
                  <a:pt x="42045" y="260505"/>
                </a:lnTo>
                <a:lnTo>
                  <a:pt x="46116" y="262131"/>
                </a:lnTo>
                <a:lnTo>
                  <a:pt x="50735" y="263214"/>
                </a:lnTo>
                <a:lnTo>
                  <a:pt x="56671" y="263937"/>
                </a:lnTo>
                <a:lnTo>
                  <a:pt x="63487" y="264419"/>
                </a:lnTo>
                <a:lnTo>
                  <a:pt x="77727" y="264954"/>
                </a:lnTo>
                <a:lnTo>
                  <a:pt x="90406" y="265192"/>
                </a:lnTo>
                <a:lnTo>
                  <a:pt x="97408" y="264303"/>
                </a:lnTo>
                <a:lnTo>
                  <a:pt x="104931" y="262757"/>
                </a:lnTo>
                <a:lnTo>
                  <a:pt x="112805" y="260775"/>
                </a:lnTo>
                <a:lnTo>
                  <a:pt x="118054" y="258501"/>
                </a:lnTo>
                <a:lnTo>
                  <a:pt x="121554" y="256032"/>
                </a:lnTo>
                <a:lnTo>
                  <a:pt x="123887" y="253434"/>
                </a:lnTo>
                <a:lnTo>
                  <a:pt x="127348" y="250749"/>
                </a:lnTo>
                <a:lnTo>
                  <a:pt x="131560" y="248007"/>
                </a:lnTo>
                <a:lnTo>
                  <a:pt x="136273" y="245226"/>
                </a:lnTo>
                <a:lnTo>
                  <a:pt x="140366" y="242420"/>
                </a:lnTo>
                <a:lnTo>
                  <a:pt x="147456" y="236762"/>
                </a:lnTo>
                <a:lnTo>
                  <a:pt x="153782" y="231072"/>
                </a:lnTo>
                <a:lnTo>
                  <a:pt x="159769" y="225368"/>
                </a:lnTo>
                <a:lnTo>
                  <a:pt x="165604" y="219658"/>
                </a:lnTo>
                <a:lnTo>
                  <a:pt x="169446" y="214897"/>
                </a:lnTo>
                <a:lnTo>
                  <a:pt x="173913" y="208865"/>
                </a:lnTo>
                <a:lnTo>
                  <a:pt x="178796" y="201987"/>
                </a:lnTo>
                <a:lnTo>
                  <a:pt x="183003" y="196448"/>
                </a:lnTo>
                <a:lnTo>
                  <a:pt x="186760" y="191804"/>
                </a:lnTo>
                <a:lnTo>
                  <a:pt x="190218" y="187755"/>
                </a:lnTo>
                <a:lnTo>
                  <a:pt x="193475" y="183151"/>
                </a:lnTo>
                <a:lnTo>
                  <a:pt x="196601" y="178176"/>
                </a:lnTo>
                <a:lnTo>
                  <a:pt x="199635" y="172955"/>
                </a:lnTo>
                <a:lnTo>
                  <a:pt x="202611" y="166616"/>
                </a:lnTo>
                <a:lnTo>
                  <a:pt x="205548" y="159533"/>
                </a:lnTo>
                <a:lnTo>
                  <a:pt x="208457" y="151954"/>
                </a:lnTo>
                <a:lnTo>
                  <a:pt x="214231" y="135912"/>
                </a:lnTo>
                <a:lnTo>
                  <a:pt x="217104" y="127634"/>
                </a:lnTo>
                <a:lnTo>
                  <a:pt x="219973" y="120210"/>
                </a:lnTo>
                <a:lnTo>
                  <a:pt x="222837" y="113356"/>
                </a:lnTo>
                <a:lnTo>
                  <a:pt x="225699" y="106881"/>
                </a:lnTo>
                <a:lnTo>
                  <a:pt x="227607" y="100660"/>
                </a:lnTo>
                <a:lnTo>
                  <a:pt x="228879" y="94607"/>
                </a:lnTo>
                <a:lnTo>
                  <a:pt x="229727" y="88667"/>
                </a:lnTo>
                <a:lnTo>
                  <a:pt x="230293" y="83755"/>
                </a:lnTo>
                <a:lnTo>
                  <a:pt x="230920" y="75756"/>
                </a:lnTo>
                <a:lnTo>
                  <a:pt x="231200" y="69026"/>
                </a:lnTo>
                <a:lnTo>
                  <a:pt x="231275" y="65898"/>
                </a:lnTo>
                <a:lnTo>
                  <a:pt x="230372" y="62860"/>
                </a:lnTo>
                <a:lnTo>
                  <a:pt x="226828" y="56945"/>
                </a:lnTo>
                <a:lnTo>
                  <a:pt x="224618" y="51141"/>
                </a:lnTo>
                <a:lnTo>
                  <a:pt x="222684" y="44434"/>
                </a:lnTo>
                <a:lnTo>
                  <a:pt x="220835" y="39978"/>
                </a:lnTo>
                <a:lnTo>
                  <a:pt x="218649" y="35103"/>
                </a:lnTo>
                <a:lnTo>
                  <a:pt x="216240" y="31852"/>
                </a:lnTo>
                <a:lnTo>
                  <a:pt x="213680" y="29686"/>
                </a:lnTo>
                <a:lnTo>
                  <a:pt x="211022" y="28241"/>
                </a:lnTo>
                <a:lnTo>
                  <a:pt x="209250" y="26326"/>
                </a:lnTo>
                <a:lnTo>
                  <a:pt x="208068" y="24096"/>
                </a:lnTo>
                <a:lnTo>
                  <a:pt x="207282" y="21657"/>
                </a:lnTo>
                <a:lnTo>
                  <a:pt x="204851" y="19079"/>
                </a:lnTo>
                <a:lnTo>
                  <a:pt x="201326" y="16407"/>
                </a:lnTo>
                <a:lnTo>
                  <a:pt x="191083" y="9827"/>
                </a:lnTo>
                <a:lnTo>
                  <a:pt x="187142" y="8927"/>
                </a:lnTo>
                <a:lnTo>
                  <a:pt x="184757" y="8687"/>
                </a:lnTo>
                <a:lnTo>
                  <a:pt x="182215" y="7574"/>
                </a:lnTo>
                <a:lnTo>
                  <a:pt x="176851" y="3798"/>
                </a:lnTo>
                <a:lnTo>
                  <a:pt x="173134" y="2410"/>
                </a:lnTo>
                <a:lnTo>
                  <a:pt x="168751" y="1485"/>
                </a:lnTo>
                <a:lnTo>
                  <a:pt x="163924" y="868"/>
                </a:lnTo>
                <a:lnTo>
                  <a:pt x="158802" y="457"/>
                </a:lnTo>
                <a:lnTo>
                  <a:pt x="153482" y="183"/>
                </a:lnTo>
                <a:lnTo>
                  <a:pt x="148029" y="0"/>
                </a:lnTo>
                <a:lnTo>
                  <a:pt x="143442" y="831"/>
                </a:lnTo>
                <a:lnTo>
                  <a:pt x="139432" y="2337"/>
                </a:lnTo>
                <a:lnTo>
                  <a:pt x="128553" y="820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29"/>
          <p:cNvSpPr/>
          <p:nvPr/>
        </p:nvSpPr>
        <p:spPr>
          <a:xfrm>
            <a:off x="3074404" y="1465897"/>
            <a:ext cx="64337" cy="445771"/>
          </a:xfrm>
          <a:custGeom>
            <a:avLst/>
            <a:gdLst/>
            <a:ahLst/>
            <a:cxnLst/>
            <a:rect l="0" t="0" r="0" b="0"/>
            <a:pathLst>
              <a:path w="64337" h="445771">
                <a:moveTo>
                  <a:pt x="31698" y="0"/>
                </a:moveTo>
                <a:lnTo>
                  <a:pt x="16936" y="0"/>
                </a:lnTo>
                <a:lnTo>
                  <a:pt x="14237" y="953"/>
                </a:lnTo>
                <a:lnTo>
                  <a:pt x="10532" y="2540"/>
                </a:lnTo>
                <a:lnTo>
                  <a:pt x="6157" y="4551"/>
                </a:lnTo>
                <a:lnTo>
                  <a:pt x="3241" y="6844"/>
                </a:lnTo>
                <a:lnTo>
                  <a:pt x="1297" y="9325"/>
                </a:lnTo>
                <a:lnTo>
                  <a:pt x="0" y="11932"/>
                </a:lnTo>
                <a:lnTo>
                  <a:pt x="89" y="14622"/>
                </a:lnTo>
                <a:lnTo>
                  <a:pt x="1100" y="17368"/>
                </a:lnTo>
                <a:lnTo>
                  <a:pt x="2727" y="20151"/>
                </a:lnTo>
                <a:lnTo>
                  <a:pt x="4535" y="25784"/>
                </a:lnTo>
                <a:lnTo>
                  <a:pt x="5552" y="36850"/>
                </a:lnTo>
                <a:lnTo>
                  <a:pt x="5854" y="49653"/>
                </a:lnTo>
                <a:lnTo>
                  <a:pt x="5896" y="53105"/>
                </a:lnTo>
                <a:lnTo>
                  <a:pt x="6876" y="56358"/>
                </a:lnTo>
                <a:lnTo>
                  <a:pt x="8483" y="59480"/>
                </a:lnTo>
                <a:lnTo>
                  <a:pt x="10506" y="62513"/>
                </a:lnTo>
                <a:lnTo>
                  <a:pt x="12808" y="67393"/>
                </a:lnTo>
                <a:lnTo>
                  <a:pt x="15295" y="73504"/>
                </a:lnTo>
                <a:lnTo>
                  <a:pt x="17905" y="80435"/>
                </a:lnTo>
                <a:lnTo>
                  <a:pt x="20597" y="86961"/>
                </a:lnTo>
                <a:lnTo>
                  <a:pt x="23345" y="93216"/>
                </a:lnTo>
                <a:lnTo>
                  <a:pt x="26129" y="99292"/>
                </a:lnTo>
                <a:lnTo>
                  <a:pt x="27985" y="104295"/>
                </a:lnTo>
                <a:lnTo>
                  <a:pt x="29223" y="108582"/>
                </a:lnTo>
                <a:lnTo>
                  <a:pt x="30598" y="118744"/>
                </a:lnTo>
                <a:lnTo>
                  <a:pt x="30965" y="126788"/>
                </a:lnTo>
                <a:lnTo>
                  <a:pt x="31209" y="135960"/>
                </a:lnTo>
                <a:lnTo>
                  <a:pt x="32324" y="143980"/>
                </a:lnTo>
                <a:lnTo>
                  <a:pt x="34021" y="151232"/>
                </a:lnTo>
                <a:lnTo>
                  <a:pt x="36104" y="157971"/>
                </a:lnTo>
                <a:lnTo>
                  <a:pt x="37493" y="163417"/>
                </a:lnTo>
                <a:lnTo>
                  <a:pt x="39447" y="176584"/>
                </a:lnTo>
                <a:lnTo>
                  <a:pt x="39905" y="186749"/>
                </a:lnTo>
                <a:lnTo>
                  <a:pt x="40979" y="192127"/>
                </a:lnTo>
                <a:lnTo>
                  <a:pt x="42648" y="197617"/>
                </a:lnTo>
                <a:lnTo>
                  <a:pt x="44713" y="203182"/>
                </a:lnTo>
                <a:lnTo>
                  <a:pt x="47042" y="215465"/>
                </a:lnTo>
                <a:lnTo>
                  <a:pt x="49547" y="232226"/>
                </a:lnTo>
                <a:lnTo>
                  <a:pt x="54871" y="274661"/>
                </a:lnTo>
                <a:lnTo>
                  <a:pt x="60412" y="325272"/>
                </a:lnTo>
                <a:lnTo>
                  <a:pt x="63510" y="359195"/>
                </a:lnTo>
                <a:lnTo>
                  <a:pt x="64336" y="370909"/>
                </a:lnTo>
                <a:lnTo>
                  <a:pt x="63934" y="381575"/>
                </a:lnTo>
                <a:lnTo>
                  <a:pt x="62714" y="391543"/>
                </a:lnTo>
                <a:lnTo>
                  <a:pt x="60948" y="401046"/>
                </a:lnTo>
                <a:lnTo>
                  <a:pt x="58985" y="414145"/>
                </a:lnTo>
                <a:lnTo>
                  <a:pt x="58113" y="424095"/>
                </a:lnTo>
                <a:lnTo>
                  <a:pt x="57881" y="429415"/>
                </a:lnTo>
                <a:lnTo>
                  <a:pt x="57415" y="44577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30"/>
          <p:cNvSpPr/>
          <p:nvPr/>
        </p:nvSpPr>
        <p:spPr>
          <a:xfrm>
            <a:off x="3234794" y="1508770"/>
            <a:ext cx="419370" cy="274160"/>
          </a:xfrm>
          <a:custGeom>
            <a:avLst/>
            <a:gdLst/>
            <a:ahLst/>
            <a:cxnLst/>
            <a:rect l="0" t="0" r="0" b="0"/>
            <a:pathLst>
              <a:path w="419370" h="274160">
                <a:moveTo>
                  <a:pt x="8468" y="51424"/>
                </a:moveTo>
                <a:lnTo>
                  <a:pt x="3917" y="46874"/>
                </a:lnTo>
                <a:lnTo>
                  <a:pt x="2577" y="44581"/>
                </a:lnTo>
                <a:lnTo>
                  <a:pt x="425" y="36597"/>
                </a:lnTo>
                <a:lnTo>
                  <a:pt x="131" y="34357"/>
                </a:lnTo>
                <a:lnTo>
                  <a:pt x="0" y="30186"/>
                </a:lnTo>
                <a:lnTo>
                  <a:pt x="918" y="27741"/>
                </a:lnTo>
                <a:lnTo>
                  <a:pt x="4478" y="22483"/>
                </a:lnTo>
                <a:lnTo>
                  <a:pt x="14315" y="16972"/>
                </a:lnTo>
                <a:lnTo>
                  <a:pt x="26306" y="12300"/>
                </a:lnTo>
                <a:lnTo>
                  <a:pt x="38413" y="8717"/>
                </a:lnTo>
                <a:lnTo>
                  <a:pt x="44954" y="4504"/>
                </a:lnTo>
                <a:lnTo>
                  <a:pt x="53576" y="1996"/>
                </a:lnTo>
                <a:lnTo>
                  <a:pt x="63758" y="881"/>
                </a:lnTo>
                <a:lnTo>
                  <a:pt x="74634" y="386"/>
                </a:lnTo>
                <a:lnTo>
                  <a:pt x="91467" y="107"/>
                </a:lnTo>
                <a:lnTo>
                  <a:pt x="122807" y="0"/>
                </a:lnTo>
                <a:lnTo>
                  <a:pt x="128509" y="949"/>
                </a:lnTo>
                <a:lnTo>
                  <a:pt x="137385" y="4543"/>
                </a:lnTo>
                <a:lnTo>
                  <a:pt x="147736" y="11922"/>
                </a:lnTo>
                <a:lnTo>
                  <a:pt x="156836" y="20141"/>
                </a:lnTo>
                <a:lnTo>
                  <a:pt x="158815" y="23901"/>
                </a:lnTo>
                <a:lnTo>
                  <a:pt x="160134" y="28313"/>
                </a:lnTo>
                <a:lnTo>
                  <a:pt x="161014" y="33160"/>
                </a:lnTo>
                <a:lnTo>
                  <a:pt x="161601" y="38295"/>
                </a:lnTo>
                <a:lnTo>
                  <a:pt x="161991" y="43624"/>
                </a:lnTo>
                <a:lnTo>
                  <a:pt x="162252" y="49082"/>
                </a:lnTo>
                <a:lnTo>
                  <a:pt x="161473" y="55578"/>
                </a:lnTo>
                <a:lnTo>
                  <a:pt x="160001" y="62766"/>
                </a:lnTo>
                <a:lnTo>
                  <a:pt x="158068" y="70415"/>
                </a:lnTo>
                <a:lnTo>
                  <a:pt x="155826" y="78373"/>
                </a:lnTo>
                <a:lnTo>
                  <a:pt x="150795" y="94834"/>
                </a:lnTo>
                <a:lnTo>
                  <a:pt x="147168" y="104177"/>
                </a:lnTo>
                <a:lnTo>
                  <a:pt x="142845" y="114215"/>
                </a:lnTo>
                <a:lnTo>
                  <a:pt x="133913" y="133624"/>
                </a:lnTo>
                <a:lnTo>
                  <a:pt x="126769" y="148600"/>
                </a:lnTo>
                <a:lnTo>
                  <a:pt x="122578" y="155261"/>
                </a:lnTo>
                <a:lnTo>
                  <a:pt x="117879" y="161606"/>
                </a:lnTo>
                <a:lnTo>
                  <a:pt x="87548" y="199130"/>
                </a:lnTo>
                <a:lnTo>
                  <a:pt x="80238" y="208950"/>
                </a:lnTo>
                <a:lnTo>
                  <a:pt x="74412" y="217402"/>
                </a:lnTo>
                <a:lnTo>
                  <a:pt x="69576" y="224941"/>
                </a:lnTo>
                <a:lnTo>
                  <a:pt x="65399" y="230920"/>
                </a:lnTo>
                <a:lnTo>
                  <a:pt x="61662" y="235858"/>
                </a:lnTo>
                <a:lnTo>
                  <a:pt x="55922" y="243885"/>
                </a:lnTo>
                <a:lnTo>
                  <a:pt x="53371" y="250628"/>
                </a:lnTo>
                <a:lnTo>
                  <a:pt x="52237" y="256799"/>
                </a:lnTo>
                <a:lnTo>
                  <a:pt x="51935" y="259779"/>
                </a:lnTo>
                <a:lnTo>
                  <a:pt x="52686" y="262717"/>
                </a:lnTo>
                <a:lnTo>
                  <a:pt x="56060" y="268522"/>
                </a:lnTo>
                <a:lnTo>
                  <a:pt x="58294" y="270451"/>
                </a:lnTo>
                <a:lnTo>
                  <a:pt x="60735" y="271737"/>
                </a:lnTo>
                <a:lnTo>
                  <a:pt x="63315" y="272595"/>
                </a:lnTo>
                <a:lnTo>
                  <a:pt x="76048" y="273802"/>
                </a:lnTo>
                <a:lnTo>
                  <a:pt x="91526" y="274084"/>
                </a:lnTo>
                <a:lnTo>
                  <a:pt x="100988" y="274159"/>
                </a:lnTo>
                <a:lnTo>
                  <a:pt x="111105" y="273257"/>
                </a:lnTo>
                <a:lnTo>
                  <a:pt x="121660" y="271703"/>
                </a:lnTo>
                <a:lnTo>
                  <a:pt x="132507" y="269714"/>
                </a:lnTo>
                <a:lnTo>
                  <a:pt x="179628" y="262365"/>
                </a:lnTo>
                <a:lnTo>
                  <a:pt x="194012" y="259679"/>
                </a:lnTo>
                <a:lnTo>
                  <a:pt x="206459" y="256936"/>
                </a:lnTo>
                <a:lnTo>
                  <a:pt x="217615" y="254155"/>
                </a:lnTo>
                <a:lnTo>
                  <a:pt x="226957" y="252300"/>
                </a:lnTo>
                <a:lnTo>
                  <a:pt x="235090" y="251064"/>
                </a:lnTo>
                <a:lnTo>
                  <a:pt x="242417" y="250240"/>
                </a:lnTo>
                <a:lnTo>
                  <a:pt x="250159" y="249691"/>
                </a:lnTo>
                <a:lnTo>
                  <a:pt x="258178" y="249325"/>
                </a:lnTo>
                <a:lnTo>
                  <a:pt x="266381" y="249080"/>
                </a:lnTo>
                <a:lnTo>
                  <a:pt x="274708" y="247965"/>
                </a:lnTo>
                <a:lnTo>
                  <a:pt x="283116" y="246269"/>
                </a:lnTo>
                <a:lnTo>
                  <a:pt x="291579" y="244186"/>
                </a:lnTo>
                <a:lnTo>
                  <a:pt x="303889" y="241845"/>
                </a:lnTo>
                <a:lnTo>
                  <a:pt x="335346" y="236703"/>
                </a:lnTo>
                <a:lnTo>
                  <a:pt x="348307" y="234951"/>
                </a:lnTo>
                <a:lnTo>
                  <a:pt x="358852" y="233783"/>
                </a:lnTo>
                <a:lnTo>
                  <a:pt x="374697" y="232485"/>
                </a:lnTo>
                <a:lnTo>
                  <a:pt x="384914" y="231909"/>
                </a:lnTo>
                <a:lnTo>
                  <a:pt x="397710" y="231652"/>
                </a:lnTo>
                <a:lnTo>
                  <a:pt x="405122" y="231584"/>
                </a:lnTo>
                <a:lnTo>
                  <a:pt x="410064" y="232491"/>
                </a:lnTo>
                <a:lnTo>
                  <a:pt x="413359" y="234048"/>
                </a:lnTo>
                <a:lnTo>
                  <a:pt x="418646" y="238840"/>
                </a:lnTo>
                <a:lnTo>
                  <a:pt x="419081" y="240186"/>
                </a:lnTo>
                <a:lnTo>
                  <a:pt x="419369" y="242035"/>
                </a:lnTo>
                <a:lnTo>
                  <a:pt x="411376" y="24859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31"/>
          <p:cNvSpPr/>
          <p:nvPr/>
        </p:nvSpPr>
        <p:spPr>
          <a:xfrm>
            <a:off x="2977514" y="1877377"/>
            <a:ext cx="754382" cy="162879"/>
          </a:xfrm>
          <a:custGeom>
            <a:avLst/>
            <a:gdLst/>
            <a:ahLst/>
            <a:cxnLst/>
            <a:rect l="0" t="0" r="0" b="0"/>
            <a:pathLst>
              <a:path w="754382" h="162879">
                <a:moveTo>
                  <a:pt x="0" y="162878"/>
                </a:moveTo>
                <a:lnTo>
                  <a:pt x="4552" y="149225"/>
                </a:lnTo>
                <a:lnTo>
                  <a:pt x="6844" y="145204"/>
                </a:lnTo>
                <a:lnTo>
                  <a:pt x="9326" y="142522"/>
                </a:lnTo>
                <a:lnTo>
                  <a:pt x="14622" y="138591"/>
                </a:lnTo>
                <a:lnTo>
                  <a:pt x="20152" y="133668"/>
                </a:lnTo>
                <a:lnTo>
                  <a:pt x="23912" y="131975"/>
                </a:lnTo>
                <a:lnTo>
                  <a:pt x="38306" y="128639"/>
                </a:lnTo>
                <a:lnTo>
                  <a:pt x="49093" y="124483"/>
                </a:lnTo>
                <a:lnTo>
                  <a:pt x="71540" y="119945"/>
                </a:lnTo>
                <a:lnTo>
                  <a:pt x="82913" y="115856"/>
                </a:lnTo>
                <a:lnTo>
                  <a:pt x="104577" y="112750"/>
                </a:lnTo>
                <a:lnTo>
                  <a:pt x="118234" y="109484"/>
                </a:lnTo>
                <a:lnTo>
                  <a:pt x="147074" y="99626"/>
                </a:lnTo>
                <a:lnTo>
                  <a:pt x="157105" y="96897"/>
                </a:lnTo>
                <a:lnTo>
                  <a:pt x="168554" y="94126"/>
                </a:lnTo>
                <a:lnTo>
                  <a:pt x="204882" y="85674"/>
                </a:lnTo>
                <a:lnTo>
                  <a:pt x="216598" y="82834"/>
                </a:lnTo>
                <a:lnTo>
                  <a:pt x="329986" y="58339"/>
                </a:lnTo>
                <a:lnTo>
                  <a:pt x="405133" y="40109"/>
                </a:lnTo>
                <a:lnTo>
                  <a:pt x="446125" y="31796"/>
                </a:lnTo>
                <a:lnTo>
                  <a:pt x="471724" y="26913"/>
                </a:lnTo>
                <a:lnTo>
                  <a:pt x="492600" y="23657"/>
                </a:lnTo>
                <a:lnTo>
                  <a:pt x="510328" y="21486"/>
                </a:lnTo>
                <a:lnTo>
                  <a:pt x="525956" y="20039"/>
                </a:lnTo>
                <a:lnTo>
                  <a:pt x="539233" y="18122"/>
                </a:lnTo>
                <a:lnTo>
                  <a:pt x="561604" y="13452"/>
                </a:lnTo>
                <a:lnTo>
                  <a:pt x="581073" y="10741"/>
                </a:lnTo>
                <a:lnTo>
                  <a:pt x="599250" y="8584"/>
                </a:lnTo>
                <a:lnTo>
                  <a:pt x="616853" y="4450"/>
                </a:lnTo>
                <a:lnTo>
                  <a:pt x="634202" y="1978"/>
                </a:lnTo>
                <a:lnTo>
                  <a:pt x="651438" y="879"/>
                </a:lnTo>
                <a:lnTo>
                  <a:pt x="668623" y="391"/>
                </a:lnTo>
                <a:lnTo>
                  <a:pt x="702189" y="52"/>
                </a:lnTo>
                <a:lnTo>
                  <a:pt x="754381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32"/>
          <p:cNvSpPr/>
          <p:nvPr/>
        </p:nvSpPr>
        <p:spPr>
          <a:xfrm>
            <a:off x="3126881" y="2095490"/>
            <a:ext cx="279259" cy="244803"/>
          </a:xfrm>
          <a:custGeom>
            <a:avLst/>
            <a:gdLst/>
            <a:ahLst/>
            <a:cxnLst/>
            <a:rect l="0" t="0" r="0" b="0"/>
            <a:pathLst>
              <a:path w="279259" h="244803">
                <a:moveTo>
                  <a:pt x="4938" y="64780"/>
                </a:moveTo>
                <a:lnTo>
                  <a:pt x="388" y="55678"/>
                </a:lnTo>
                <a:lnTo>
                  <a:pt x="0" y="52044"/>
                </a:lnTo>
                <a:lnTo>
                  <a:pt x="693" y="48669"/>
                </a:lnTo>
                <a:lnTo>
                  <a:pt x="2109" y="45467"/>
                </a:lnTo>
                <a:lnTo>
                  <a:pt x="4957" y="43332"/>
                </a:lnTo>
                <a:lnTo>
                  <a:pt x="8761" y="41909"/>
                </a:lnTo>
                <a:lnTo>
                  <a:pt x="13201" y="40960"/>
                </a:lnTo>
                <a:lnTo>
                  <a:pt x="20676" y="37366"/>
                </a:lnTo>
                <a:lnTo>
                  <a:pt x="28125" y="32593"/>
                </a:lnTo>
                <a:lnTo>
                  <a:pt x="32779" y="29987"/>
                </a:lnTo>
                <a:lnTo>
                  <a:pt x="37786" y="27297"/>
                </a:lnTo>
                <a:lnTo>
                  <a:pt x="45887" y="23599"/>
                </a:lnTo>
                <a:lnTo>
                  <a:pt x="67588" y="14409"/>
                </a:lnTo>
                <a:lnTo>
                  <a:pt x="76232" y="11197"/>
                </a:lnTo>
                <a:lnTo>
                  <a:pt x="82948" y="9055"/>
                </a:lnTo>
                <a:lnTo>
                  <a:pt x="88377" y="7627"/>
                </a:lnTo>
                <a:lnTo>
                  <a:pt x="93902" y="6676"/>
                </a:lnTo>
                <a:lnTo>
                  <a:pt x="99490" y="6041"/>
                </a:lnTo>
                <a:lnTo>
                  <a:pt x="105120" y="5618"/>
                </a:lnTo>
                <a:lnTo>
                  <a:pt x="111731" y="4384"/>
                </a:lnTo>
                <a:lnTo>
                  <a:pt x="118996" y="2608"/>
                </a:lnTo>
                <a:lnTo>
                  <a:pt x="126697" y="472"/>
                </a:lnTo>
                <a:lnTo>
                  <a:pt x="132783" y="0"/>
                </a:lnTo>
                <a:lnTo>
                  <a:pt x="137793" y="639"/>
                </a:lnTo>
                <a:lnTo>
                  <a:pt x="142086" y="2016"/>
                </a:lnTo>
                <a:lnTo>
                  <a:pt x="146852" y="2935"/>
                </a:lnTo>
                <a:lnTo>
                  <a:pt x="151935" y="3547"/>
                </a:lnTo>
                <a:lnTo>
                  <a:pt x="157229" y="3956"/>
                </a:lnTo>
                <a:lnTo>
                  <a:pt x="162663" y="5180"/>
                </a:lnTo>
                <a:lnTo>
                  <a:pt x="168191" y="6949"/>
                </a:lnTo>
                <a:lnTo>
                  <a:pt x="181648" y="12081"/>
                </a:lnTo>
                <a:lnTo>
                  <a:pt x="188530" y="17521"/>
                </a:lnTo>
                <a:lnTo>
                  <a:pt x="191151" y="18986"/>
                </a:lnTo>
                <a:lnTo>
                  <a:pt x="196602" y="20614"/>
                </a:lnTo>
                <a:lnTo>
                  <a:pt x="198436" y="22001"/>
                </a:lnTo>
                <a:lnTo>
                  <a:pt x="199660" y="23878"/>
                </a:lnTo>
                <a:lnTo>
                  <a:pt x="200475" y="26082"/>
                </a:lnTo>
                <a:lnTo>
                  <a:pt x="201381" y="33611"/>
                </a:lnTo>
                <a:lnTo>
                  <a:pt x="201623" y="38285"/>
                </a:lnTo>
                <a:lnTo>
                  <a:pt x="201891" y="48559"/>
                </a:lnTo>
                <a:lnTo>
                  <a:pt x="201963" y="53966"/>
                </a:lnTo>
                <a:lnTo>
                  <a:pt x="200105" y="60428"/>
                </a:lnTo>
                <a:lnTo>
                  <a:pt x="196963" y="67594"/>
                </a:lnTo>
                <a:lnTo>
                  <a:pt x="192962" y="75228"/>
                </a:lnTo>
                <a:lnTo>
                  <a:pt x="189342" y="81270"/>
                </a:lnTo>
                <a:lnTo>
                  <a:pt x="185977" y="86251"/>
                </a:lnTo>
                <a:lnTo>
                  <a:pt x="182781" y="90524"/>
                </a:lnTo>
                <a:lnTo>
                  <a:pt x="176690" y="97811"/>
                </a:lnTo>
                <a:lnTo>
                  <a:pt x="170807" y="104225"/>
                </a:lnTo>
                <a:lnTo>
                  <a:pt x="165018" y="110251"/>
                </a:lnTo>
                <a:lnTo>
                  <a:pt x="162141" y="114144"/>
                </a:lnTo>
                <a:lnTo>
                  <a:pt x="159270" y="118644"/>
                </a:lnTo>
                <a:lnTo>
                  <a:pt x="156404" y="123549"/>
                </a:lnTo>
                <a:lnTo>
                  <a:pt x="147825" y="131582"/>
                </a:lnTo>
                <a:lnTo>
                  <a:pt x="135439" y="141699"/>
                </a:lnTo>
                <a:lnTo>
                  <a:pt x="109611" y="161831"/>
                </a:lnTo>
                <a:lnTo>
                  <a:pt x="101390" y="168533"/>
                </a:lnTo>
                <a:lnTo>
                  <a:pt x="94957" y="173954"/>
                </a:lnTo>
                <a:lnTo>
                  <a:pt x="88763" y="179472"/>
                </a:lnTo>
                <a:lnTo>
                  <a:pt x="76802" y="190684"/>
                </a:lnTo>
                <a:lnTo>
                  <a:pt x="70945" y="195388"/>
                </a:lnTo>
                <a:lnTo>
                  <a:pt x="65135" y="199477"/>
                </a:lnTo>
                <a:lnTo>
                  <a:pt x="59357" y="203155"/>
                </a:lnTo>
                <a:lnTo>
                  <a:pt x="54553" y="206560"/>
                </a:lnTo>
                <a:lnTo>
                  <a:pt x="46674" y="212883"/>
                </a:lnTo>
                <a:lnTo>
                  <a:pt x="39747" y="218812"/>
                </a:lnTo>
                <a:lnTo>
                  <a:pt x="32041" y="226304"/>
                </a:lnTo>
                <a:lnTo>
                  <a:pt x="18846" y="239470"/>
                </a:lnTo>
                <a:lnTo>
                  <a:pt x="16115" y="241247"/>
                </a:lnTo>
                <a:lnTo>
                  <a:pt x="9626" y="243749"/>
                </a:lnTo>
                <a:lnTo>
                  <a:pt x="9969" y="244100"/>
                </a:lnTo>
                <a:lnTo>
                  <a:pt x="13304" y="244761"/>
                </a:lnTo>
                <a:lnTo>
                  <a:pt x="8531" y="244794"/>
                </a:lnTo>
                <a:lnTo>
                  <a:pt x="20642" y="244802"/>
                </a:lnTo>
                <a:lnTo>
                  <a:pt x="26523" y="242262"/>
                </a:lnTo>
                <a:lnTo>
                  <a:pt x="30758" y="240251"/>
                </a:lnTo>
                <a:lnTo>
                  <a:pt x="37391" y="238911"/>
                </a:lnTo>
                <a:lnTo>
                  <a:pt x="45624" y="238017"/>
                </a:lnTo>
                <a:lnTo>
                  <a:pt x="62073" y="237024"/>
                </a:lnTo>
                <a:lnTo>
                  <a:pt x="72559" y="236582"/>
                </a:lnTo>
                <a:lnTo>
                  <a:pt x="98175" y="233847"/>
                </a:lnTo>
                <a:lnTo>
                  <a:pt x="115673" y="231784"/>
                </a:lnTo>
                <a:lnTo>
                  <a:pt x="131149" y="229455"/>
                </a:lnTo>
                <a:lnTo>
                  <a:pt x="145277" y="226951"/>
                </a:lnTo>
                <a:lnTo>
                  <a:pt x="158505" y="224329"/>
                </a:lnTo>
                <a:lnTo>
                  <a:pt x="169229" y="222581"/>
                </a:lnTo>
                <a:lnTo>
                  <a:pt x="178283" y="221416"/>
                </a:lnTo>
                <a:lnTo>
                  <a:pt x="186224" y="220638"/>
                </a:lnTo>
                <a:lnTo>
                  <a:pt x="194375" y="220120"/>
                </a:lnTo>
                <a:lnTo>
                  <a:pt x="202667" y="219775"/>
                </a:lnTo>
                <a:lnTo>
                  <a:pt x="211053" y="219545"/>
                </a:lnTo>
                <a:lnTo>
                  <a:pt x="217595" y="218439"/>
                </a:lnTo>
                <a:lnTo>
                  <a:pt x="222910" y="216749"/>
                </a:lnTo>
                <a:lnTo>
                  <a:pt x="227405" y="214670"/>
                </a:lnTo>
                <a:lnTo>
                  <a:pt x="232307" y="213284"/>
                </a:lnTo>
                <a:lnTo>
                  <a:pt x="237480" y="212360"/>
                </a:lnTo>
                <a:lnTo>
                  <a:pt x="242834" y="211744"/>
                </a:lnTo>
                <a:lnTo>
                  <a:pt x="248308" y="210381"/>
                </a:lnTo>
                <a:lnTo>
                  <a:pt x="253862" y="208520"/>
                </a:lnTo>
                <a:lnTo>
                  <a:pt x="259470" y="206326"/>
                </a:lnTo>
                <a:lnTo>
                  <a:pt x="264162" y="203912"/>
                </a:lnTo>
                <a:lnTo>
                  <a:pt x="268241" y="201349"/>
                </a:lnTo>
                <a:lnTo>
                  <a:pt x="279258" y="19336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33"/>
          <p:cNvSpPr/>
          <p:nvPr/>
        </p:nvSpPr>
        <p:spPr>
          <a:xfrm>
            <a:off x="3423672" y="2075109"/>
            <a:ext cx="263623" cy="239255"/>
          </a:xfrm>
          <a:custGeom>
            <a:avLst/>
            <a:gdLst/>
            <a:ahLst/>
            <a:cxnLst/>
            <a:rect l="0" t="0" r="0" b="0"/>
            <a:pathLst>
              <a:path w="263623" h="239255">
                <a:moveTo>
                  <a:pt x="51048" y="42298"/>
                </a:moveTo>
                <a:lnTo>
                  <a:pt x="41946" y="33197"/>
                </a:lnTo>
                <a:lnTo>
                  <a:pt x="39265" y="31468"/>
                </a:lnTo>
                <a:lnTo>
                  <a:pt x="37477" y="31268"/>
                </a:lnTo>
                <a:lnTo>
                  <a:pt x="36285" y="32087"/>
                </a:lnTo>
                <a:lnTo>
                  <a:pt x="32422" y="32997"/>
                </a:lnTo>
                <a:lnTo>
                  <a:pt x="30058" y="33240"/>
                </a:lnTo>
                <a:lnTo>
                  <a:pt x="27529" y="36259"/>
                </a:lnTo>
                <a:lnTo>
                  <a:pt x="24891" y="41130"/>
                </a:lnTo>
                <a:lnTo>
                  <a:pt x="22180" y="47234"/>
                </a:lnTo>
                <a:lnTo>
                  <a:pt x="20373" y="52256"/>
                </a:lnTo>
                <a:lnTo>
                  <a:pt x="19168" y="56557"/>
                </a:lnTo>
                <a:lnTo>
                  <a:pt x="18364" y="60376"/>
                </a:lnTo>
                <a:lnTo>
                  <a:pt x="16876" y="65780"/>
                </a:lnTo>
                <a:lnTo>
                  <a:pt x="12682" y="79405"/>
                </a:lnTo>
                <a:lnTo>
                  <a:pt x="11184" y="86086"/>
                </a:lnTo>
                <a:lnTo>
                  <a:pt x="10184" y="92445"/>
                </a:lnTo>
                <a:lnTo>
                  <a:pt x="9518" y="98589"/>
                </a:lnTo>
                <a:lnTo>
                  <a:pt x="8121" y="103638"/>
                </a:lnTo>
                <a:lnTo>
                  <a:pt x="6237" y="107956"/>
                </a:lnTo>
                <a:lnTo>
                  <a:pt x="4029" y="111788"/>
                </a:lnTo>
                <a:lnTo>
                  <a:pt x="2557" y="116247"/>
                </a:lnTo>
                <a:lnTo>
                  <a:pt x="1575" y="121125"/>
                </a:lnTo>
                <a:lnTo>
                  <a:pt x="921" y="126282"/>
                </a:lnTo>
                <a:lnTo>
                  <a:pt x="485" y="132577"/>
                </a:lnTo>
                <a:lnTo>
                  <a:pt x="194" y="139631"/>
                </a:lnTo>
                <a:lnTo>
                  <a:pt x="0" y="147192"/>
                </a:lnTo>
                <a:lnTo>
                  <a:pt x="824" y="154137"/>
                </a:lnTo>
                <a:lnTo>
                  <a:pt x="2325" y="160673"/>
                </a:lnTo>
                <a:lnTo>
                  <a:pt x="4278" y="166934"/>
                </a:lnTo>
                <a:lnTo>
                  <a:pt x="8438" y="174919"/>
                </a:lnTo>
                <a:lnTo>
                  <a:pt x="14068" y="184052"/>
                </a:lnTo>
                <a:lnTo>
                  <a:pt x="20680" y="193951"/>
                </a:lnTo>
                <a:lnTo>
                  <a:pt x="25088" y="202455"/>
                </a:lnTo>
                <a:lnTo>
                  <a:pt x="28026" y="210029"/>
                </a:lnTo>
                <a:lnTo>
                  <a:pt x="29985" y="216984"/>
                </a:lnTo>
                <a:lnTo>
                  <a:pt x="33196" y="222573"/>
                </a:lnTo>
                <a:lnTo>
                  <a:pt x="37241" y="227251"/>
                </a:lnTo>
                <a:lnTo>
                  <a:pt x="41843" y="231323"/>
                </a:lnTo>
                <a:lnTo>
                  <a:pt x="46816" y="234037"/>
                </a:lnTo>
                <a:lnTo>
                  <a:pt x="52037" y="235846"/>
                </a:lnTo>
                <a:lnTo>
                  <a:pt x="57422" y="237053"/>
                </a:lnTo>
                <a:lnTo>
                  <a:pt x="61964" y="237857"/>
                </a:lnTo>
                <a:lnTo>
                  <a:pt x="69552" y="238751"/>
                </a:lnTo>
                <a:lnTo>
                  <a:pt x="73862" y="238989"/>
                </a:lnTo>
                <a:lnTo>
                  <a:pt x="83730" y="239254"/>
                </a:lnTo>
                <a:lnTo>
                  <a:pt x="90933" y="238372"/>
                </a:lnTo>
                <a:lnTo>
                  <a:pt x="99546" y="236831"/>
                </a:lnTo>
                <a:lnTo>
                  <a:pt x="109097" y="234852"/>
                </a:lnTo>
                <a:lnTo>
                  <a:pt x="117370" y="232580"/>
                </a:lnTo>
                <a:lnTo>
                  <a:pt x="124790" y="230113"/>
                </a:lnTo>
                <a:lnTo>
                  <a:pt x="131642" y="227515"/>
                </a:lnTo>
                <a:lnTo>
                  <a:pt x="138114" y="223879"/>
                </a:lnTo>
                <a:lnTo>
                  <a:pt x="144335" y="219549"/>
                </a:lnTo>
                <a:lnTo>
                  <a:pt x="150387" y="214758"/>
                </a:lnTo>
                <a:lnTo>
                  <a:pt x="157279" y="209659"/>
                </a:lnTo>
                <a:lnTo>
                  <a:pt x="172556" y="198913"/>
                </a:lnTo>
                <a:lnTo>
                  <a:pt x="179678" y="193381"/>
                </a:lnTo>
                <a:lnTo>
                  <a:pt x="186332" y="187787"/>
                </a:lnTo>
                <a:lnTo>
                  <a:pt x="192671" y="182153"/>
                </a:lnTo>
                <a:lnTo>
                  <a:pt x="204797" y="170814"/>
                </a:lnTo>
                <a:lnTo>
                  <a:pt x="228103" y="148011"/>
                </a:lnTo>
                <a:lnTo>
                  <a:pt x="232902" y="142301"/>
                </a:lnTo>
                <a:lnTo>
                  <a:pt x="237054" y="136589"/>
                </a:lnTo>
                <a:lnTo>
                  <a:pt x="240774" y="130876"/>
                </a:lnTo>
                <a:lnTo>
                  <a:pt x="244207" y="125163"/>
                </a:lnTo>
                <a:lnTo>
                  <a:pt x="247448" y="119449"/>
                </a:lnTo>
                <a:lnTo>
                  <a:pt x="253589" y="108020"/>
                </a:lnTo>
                <a:lnTo>
                  <a:pt x="259493" y="96590"/>
                </a:lnTo>
                <a:lnTo>
                  <a:pt x="261449" y="90875"/>
                </a:lnTo>
                <a:lnTo>
                  <a:pt x="262753" y="85160"/>
                </a:lnTo>
                <a:lnTo>
                  <a:pt x="263622" y="79445"/>
                </a:lnTo>
                <a:lnTo>
                  <a:pt x="263249" y="71825"/>
                </a:lnTo>
                <a:lnTo>
                  <a:pt x="262047" y="62936"/>
                </a:lnTo>
                <a:lnTo>
                  <a:pt x="260294" y="53199"/>
                </a:lnTo>
                <a:lnTo>
                  <a:pt x="256268" y="44803"/>
                </a:lnTo>
                <a:lnTo>
                  <a:pt x="250726" y="37300"/>
                </a:lnTo>
                <a:lnTo>
                  <a:pt x="244174" y="30394"/>
                </a:lnTo>
                <a:lnTo>
                  <a:pt x="237901" y="24837"/>
                </a:lnTo>
                <a:lnTo>
                  <a:pt x="231814" y="20180"/>
                </a:lnTo>
                <a:lnTo>
                  <a:pt x="225851" y="16123"/>
                </a:lnTo>
                <a:lnTo>
                  <a:pt x="220923" y="12465"/>
                </a:lnTo>
                <a:lnTo>
                  <a:pt x="212908" y="5862"/>
                </a:lnTo>
                <a:lnTo>
                  <a:pt x="207532" y="3720"/>
                </a:lnTo>
                <a:lnTo>
                  <a:pt x="201090" y="2292"/>
                </a:lnTo>
                <a:lnTo>
                  <a:pt x="193939" y="1340"/>
                </a:lnTo>
                <a:lnTo>
                  <a:pt x="184408" y="705"/>
                </a:lnTo>
                <a:lnTo>
                  <a:pt x="173292" y="282"/>
                </a:lnTo>
                <a:lnTo>
                  <a:pt x="161119" y="0"/>
                </a:lnTo>
                <a:lnTo>
                  <a:pt x="148241" y="764"/>
                </a:lnTo>
                <a:lnTo>
                  <a:pt x="134893" y="2226"/>
                </a:lnTo>
                <a:lnTo>
                  <a:pt x="121232" y="4154"/>
                </a:lnTo>
                <a:lnTo>
                  <a:pt x="110220" y="5438"/>
                </a:lnTo>
                <a:lnTo>
                  <a:pt x="100973" y="6295"/>
                </a:lnTo>
                <a:lnTo>
                  <a:pt x="92904" y="6866"/>
                </a:lnTo>
                <a:lnTo>
                  <a:pt x="84667" y="8199"/>
                </a:lnTo>
                <a:lnTo>
                  <a:pt x="76318" y="10041"/>
                </a:lnTo>
                <a:lnTo>
                  <a:pt x="67895" y="12220"/>
                </a:lnTo>
                <a:lnTo>
                  <a:pt x="61326" y="13674"/>
                </a:lnTo>
                <a:lnTo>
                  <a:pt x="55995" y="14643"/>
                </a:lnTo>
                <a:lnTo>
                  <a:pt x="51489" y="15289"/>
                </a:lnTo>
                <a:lnTo>
                  <a:pt x="43941" y="16006"/>
                </a:lnTo>
                <a:lnTo>
                  <a:pt x="37412" y="16325"/>
                </a:lnTo>
                <a:lnTo>
                  <a:pt x="25330" y="1658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34"/>
          <p:cNvSpPr/>
          <p:nvPr/>
        </p:nvSpPr>
        <p:spPr>
          <a:xfrm>
            <a:off x="3903345" y="1783080"/>
            <a:ext cx="171451" cy="1"/>
          </a:xfrm>
          <a:custGeom>
            <a:avLst/>
            <a:gdLst/>
            <a:ahLst/>
            <a:cxnLst/>
            <a:rect l="0" t="0" r="0" b="0"/>
            <a:pathLst>
              <a:path w="171451" h="1">
                <a:moveTo>
                  <a:pt x="0" y="0"/>
                </a:move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35"/>
          <p:cNvSpPr/>
          <p:nvPr/>
        </p:nvSpPr>
        <p:spPr>
          <a:xfrm>
            <a:off x="3912084" y="1843087"/>
            <a:ext cx="197001" cy="51290"/>
          </a:xfrm>
          <a:custGeom>
            <a:avLst/>
            <a:gdLst/>
            <a:ahLst/>
            <a:cxnLst/>
            <a:rect l="0" t="0" r="0" b="0"/>
            <a:pathLst>
              <a:path w="197001" h="51290">
                <a:moveTo>
                  <a:pt x="25550" y="0"/>
                </a:moveTo>
                <a:lnTo>
                  <a:pt x="16449" y="4551"/>
                </a:lnTo>
                <a:lnTo>
                  <a:pt x="12815" y="6844"/>
                </a:lnTo>
                <a:lnTo>
                  <a:pt x="9440" y="9325"/>
                </a:lnTo>
                <a:lnTo>
                  <a:pt x="6238" y="11932"/>
                </a:lnTo>
                <a:lnTo>
                  <a:pt x="4103" y="14622"/>
                </a:lnTo>
                <a:lnTo>
                  <a:pt x="2680" y="17368"/>
                </a:lnTo>
                <a:lnTo>
                  <a:pt x="395" y="24068"/>
                </a:lnTo>
                <a:lnTo>
                  <a:pt x="208" y="25571"/>
                </a:lnTo>
                <a:lnTo>
                  <a:pt x="83" y="27524"/>
                </a:lnTo>
                <a:lnTo>
                  <a:pt x="0" y="29780"/>
                </a:lnTo>
                <a:lnTo>
                  <a:pt x="897" y="32236"/>
                </a:lnTo>
                <a:lnTo>
                  <a:pt x="2447" y="34825"/>
                </a:lnTo>
                <a:lnTo>
                  <a:pt x="4433" y="37504"/>
                </a:lnTo>
                <a:lnTo>
                  <a:pt x="7662" y="40243"/>
                </a:lnTo>
                <a:lnTo>
                  <a:pt x="11720" y="43021"/>
                </a:lnTo>
                <a:lnTo>
                  <a:pt x="16330" y="45826"/>
                </a:lnTo>
                <a:lnTo>
                  <a:pt x="20356" y="47696"/>
                </a:lnTo>
                <a:lnTo>
                  <a:pt x="23993" y="48942"/>
                </a:lnTo>
                <a:lnTo>
                  <a:pt x="27369" y="49773"/>
                </a:lnTo>
                <a:lnTo>
                  <a:pt x="31526" y="50327"/>
                </a:lnTo>
                <a:lnTo>
                  <a:pt x="36201" y="50696"/>
                </a:lnTo>
                <a:lnTo>
                  <a:pt x="45524" y="51107"/>
                </a:lnTo>
                <a:lnTo>
                  <a:pt x="52843" y="51289"/>
                </a:lnTo>
                <a:lnTo>
                  <a:pt x="57081" y="50385"/>
                </a:lnTo>
                <a:lnTo>
                  <a:pt x="61811" y="48830"/>
                </a:lnTo>
                <a:lnTo>
                  <a:pt x="66869" y="46841"/>
                </a:lnTo>
                <a:lnTo>
                  <a:pt x="72146" y="45515"/>
                </a:lnTo>
                <a:lnTo>
                  <a:pt x="77569" y="44631"/>
                </a:lnTo>
                <a:lnTo>
                  <a:pt x="83089" y="44041"/>
                </a:lnTo>
                <a:lnTo>
                  <a:pt x="88675" y="42696"/>
                </a:lnTo>
                <a:lnTo>
                  <a:pt x="94304" y="40847"/>
                </a:lnTo>
                <a:lnTo>
                  <a:pt x="99961" y="38661"/>
                </a:lnTo>
                <a:lnTo>
                  <a:pt x="107542" y="36251"/>
                </a:lnTo>
                <a:lnTo>
                  <a:pt x="126126" y="31034"/>
                </a:lnTo>
                <a:lnTo>
                  <a:pt x="134511" y="29262"/>
                </a:lnTo>
                <a:lnTo>
                  <a:pt x="142006" y="28080"/>
                </a:lnTo>
                <a:lnTo>
                  <a:pt x="148907" y="27293"/>
                </a:lnTo>
                <a:lnTo>
                  <a:pt x="155414" y="26768"/>
                </a:lnTo>
                <a:lnTo>
                  <a:pt x="161656" y="26418"/>
                </a:lnTo>
                <a:lnTo>
                  <a:pt x="167722" y="26184"/>
                </a:lnTo>
                <a:lnTo>
                  <a:pt x="172719" y="25076"/>
                </a:lnTo>
                <a:lnTo>
                  <a:pt x="177003" y="23385"/>
                </a:lnTo>
                <a:lnTo>
                  <a:pt x="185043" y="18994"/>
                </a:lnTo>
                <a:lnTo>
                  <a:pt x="197000" y="1714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36"/>
          <p:cNvSpPr/>
          <p:nvPr/>
        </p:nvSpPr>
        <p:spPr>
          <a:xfrm>
            <a:off x="4247436" y="1457359"/>
            <a:ext cx="254227" cy="272917"/>
          </a:xfrm>
          <a:custGeom>
            <a:avLst/>
            <a:gdLst/>
            <a:ahLst/>
            <a:cxnLst/>
            <a:rect l="0" t="0" r="0" b="0"/>
            <a:pathLst>
              <a:path w="254227" h="272917">
                <a:moveTo>
                  <a:pt x="7381" y="34256"/>
                </a:moveTo>
                <a:lnTo>
                  <a:pt x="0" y="34256"/>
                </a:lnTo>
                <a:lnTo>
                  <a:pt x="555" y="33303"/>
                </a:lnTo>
                <a:lnTo>
                  <a:pt x="8290" y="24931"/>
                </a:lnTo>
                <a:lnTo>
                  <a:pt x="10845" y="22324"/>
                </a:lnTo>
                <a:lnTo>
                  <a:pt x="13500" y="20586"/>
                </a:lnTo>
                <a:lnTo>
                  <a:pt x="18991" y="18655"/>
                </a:lnTo>
                <a:lnTo>
                  <a:pt x="22741" y="17188"/>
                </a:lnTo>
                <a:lnTo>
                  <a:pt x="27146" y="15257"/>
                </a:lnTo>
                <a:lnTo>
                  <a:pt x="31988" y="13017"/>
                </a:lnTo>
                <a:lnTo>
                  <a:pt x="37121" y="11524"/>
                </a:lnTo>
                <a:lnTo>
                  <a:pt x="42447" y="10529"/>
                </a:lnTo>
                <a:lnTo>
                  <a:pt x="47904" y="9865"/>
                </a:lnTo>
                <a:lnTo>
                  <a:pt x="53446" y="8470"/>
                </a:lnTo>
                <a:lnTo>
                  <a:pt x="59046" y="6588"/>
                </a:lnTo>
                <a:lnTo>
                  <a:pt x="64684" y="4380"/>
                </a:lnTo>
                <a:lnTo>
                  <a:pt x="71301" y="2909"/>
                </a:lnTo>
                <a:lnTo>
                  <a:pt x="78569" y="1928"/>
                </a:lnTo>
                <a:lnTo>
                  <a:pt x="86272" y="1274"/>
                </a:lnTo>
                <a:lnTo>
                  <a:pt x="93312" y="838"/>
                </a:lnTo>
                <a:lnTo>
                  <a:pt x="106215" y="353"/>
                </a:lnTo>
                <a:lnTo>
                  <a:pt x="129068" y="42"/>
                </a:lnTo>
                <a:lnTo>
                  <a:pt x="137029" y="0"/>
                </a:lnTo>
                <a:lnTo>
                  <a:pt x="140486" y="941"/>
                </a:lnTo>
                <a:lnTo>
                  <a:pt x="146866" y="4526"/>
                </a:lnTo>
                <a:lnTo>
                  <a:pt x="148949" y="6816"/>
                </a:lnTo>
                <a:lnTo>
                  <a:pt x="150337" y="9295"/>
                </a:lnTo>
                <a:lnTo>
                  <a:pt x="151262" y="11900"/>
                </a:lnTo>
                <a:lnTo>
                  <a:pt x="154831" y="17335"/>
                </a:lnTo>
                <a:lnTo>
                  <a:pt x="157116" y="20118"/>
                </a:lnTo>
                <a:lnTo>
                  <a:pt x="158639" y="23878"/>
                </a:lnTo>
                <a:lnTo>
                  <a:pt x="159655" y="28290"/>
                </a:lnTo>
                <a:lnTo>
                  <a:pt x="160332" y="33136"/>
                </a:lnTo>
                <a:lnTo>
                  <a:pt x="159831" y="37319"/>
                </a:lnTo>
                <a:lnTo>
                  <a:pt x="158544" y="41060"/>
                </a:lnTo>
                <a:lnTo>
                  <a:pt x="156734" y="44507"/>
                </a:lnTo>
                <a:lnTo>
                  <a:pt x="155527" y="48710"/>
                </a:lnTo>
                <a:lnTo>
                  <a:pt x="154723" y="53417"/>
                </a:lnTo>
                <a:lnTo>
                  <a:pt x="154186" y="58460"/>
                </a:lnTo>
                <a:lnTo>
                  <a:pt x="151924" y="63727"/>
                </a:lnTo>
                <a:lnTo>
                  <a:pt x="148510" y="69143"/>
                </a:lnTo>
                <a:lnTo>
                  <a:pt x="144330" y="74659"/>
                </a:lnTo>
                <a:lnTo>
                  <a:pt x="139638" y="80241"/>
                </a:lnTo>
                <a:lnTo>
                  <a:pt x="134605" y="85868"/>
                </a:lnTo>
                <a:lnTo>
                  <a:pt x="129344" y="91524"/>
                </a:lnTo>
                <a:lnTo>
                  <a:pt x="102275" y="119228"/>
                </a:lnTo>
                <a:lnTo>
                  <a:pt x="93054" y="128536"/>
                </a:lnTo>
                <a:lnTo>
                  <a:pt x="85780" y="133308"/>
                </a:lnTo>
                <a:lnTo>
                  <a:pt x="82507" y="134580"/>
                </a:lnTo>
                <a:lnTo>
                  <a:pt x="76330" y="138534"/>
                </a:lnTo>
                <a:lnTo>
                  <a:pt x="73349" y="140922"/>
                </a:lnTo>
                <a:lnTo>
                  <a:pt x="72315" y="142514"/>
                </a:lnTo>
                <a:lnTo>
                  <a:pt x="72578" y="143575"/>
                </a:lnTo>
                <a:lnTo>
                  <a:pt x="73706" y="144283"/>
                </a:lnTo>
                <a:lnTo>
                  <a:pt x="75410" y="143802"/>
                </a:lnTo>
                <a:lnTo>
                  <a:pt x="83312" y="138575"/>
                </a:lnTo>
                <a:lnTo>
                  <a:pt x="87529" y="136187"/>
                </a:lnTo>
                <a:lnTo>
                  <a:pt x="92246" y="133642"/>
                </a:lnTo>
                <a:lnTo>
                  <a:pt x="97295" y="131946"/>
                </a:lnTo>
                <a:lnTo>
                  <a:pt x="102566" y="130815"/>
                </a:lnTo>
                <a:lnTo>
                  <a:pt x="107985" y="130061"/>
                </a:lnTo>
                <a:lnTo>
                  <a:pt x="126706" y="126683"/>
                </a:lnTo>
                <a:lnTo>
                  <a:pt x="138366" y="124449"/>
                </a:lnTo>
                <a:lnTo>
                  <a:pt x="148044" y="122960"/>
                </a:lnTo>
                <a:lnTo>
                  <a:pt x="156402" y="121967"/>
                </a:lnTo>
                <a:lnTo>
                  <a:pt x="163878" y="121305"/>
                </a:lnTo>
                <a:lnTo>
                  <a:pt x="172673" y="121816"/>
                </a:lnTo>
                <a:lnTo>
                  <a:pt x="182345" y="123109"/>
                </a:lnTo>
                <a:lnTo>
                  <a:pt x="192604" y="124924"/>
                </a:lnTo>
                <a:lnTo>
                  <a:pt x="201348" y="127086"/>
                </a:lnTo>
                <a:lnTo>
                  <a:pt x="209082" y="129480"/>
                </a:lnTo>
                <a:lnTo>
                  <a:pt x="216144" y="132029"/>
                </a:lnTo>
                <a:lnTo>
                  <a:pt x="221803" y="134680"/>
                </a:lnTo>
                <a:lnTo>
                  <a:pt x="226529" y="137400"/>
                </a:lnTo>
                <a:lnTo>
                  <a:pt x="234321" y="142963"/>
                </a:lnTo>
                <a:lnTo>
                  <a:pt x="240958" y="148610"/>
                </a:lnTo>
                <a:lnTo>
                  <a:pt x="247083" y="154295"/>
                </a:lnTo>
                <a:lnTo>
                  <a:pt x="250050" y="157144"/>
                </a:lnTo>
                <a:lnTo>
                  <a:pt x="252028" y="160949"/>
                </a:lnTo>
                <a:lnTo>
                  <a:pt x="253347" y="165390"/>
                </a:lnTo>
                <a:lnTo>
                  <a:pt x="254226" y="170256"/>
                </a:lnTo>
                <a:lnTo>
                  <a:pt x="253859" y="176358"/>
                </a:lnTo>
                <a:lnTo>
                  <a:pt x="252662" y="183283"/>
                </a:lnTo>
                <a:lnTo>
                  <a:pt x="250912" y="190757"/>
                </a:lnTo>
                <a:lnTo>
                  <a:pt x="248792" y="196692"/>
                </a:lnTo>
                <a:lnTo>
                  <a:pt x="246427" y="201602"/>
                </a:lnTo>
                <a:lnTo>
                  <a:pt x="243897" y="205827"/>
                </a:lnTo>
                <a:lnTo>
                  <a:pt x="236496" y="212454"/>
                </a:lnTo>
                <a:lnTo>
                  <a:pt x="225847" y="220682"/>
                </a:lnTo>
                <a:lnTo>
                  <a:pt x="213033" y="229977"/>
                </a:lnTo>
                <a:lnTo>
                  <a:pt x="200679" y="237127"/>
                </a:lnTo>
                <a:lnTo>
                  <a:pt x="188634" y="242845"/>
                </a:lnTo>
                <a:lnTo>
                  <a:pt x="176794" y="247610"/>
                </a:lnTo>
                <a:lnTo>
                  <a:pt x="166996" y="251740"/>
                </a:lnTo>
                <a:lnTo>
                  <a:pt x="151028" y="258868"/>
                </a:lnTo>
                <a:lnTo>
                  <a:pt x="144104" y="261150"/>
                </a:lnTo>
                <a:lnTo>
                  <a:pt x="137582" y="262671"/>
                </a:lnTo>
                <a:lnTo>
                  <a:pt x="131329" y="263685"/>
                </a:lnTo>
                <a:lnTo>
                  <a:pt x="126208" y="265313"/>
                </a:lnTo>
                <a:lnTo>
                  <a:pt x="121841" y="267352"/>
                </a:lnTo>
                <a:lnTo>
                  <a:pt x="117978" y="269663"/>
                </a:lnTo>
                <a:lnTo>
                  <a:pt x="113498" y="271204"/>
                </a:lnTo>
                <a:lnTo>
                  <a:pt x="108605" y="272231"/>
                </a:lnTo>
                <a:lnTo>
                  <a:pt x="103439" y="272916"/>
                </a:lnTo>
                <a:lnTo>
                  <a:pt x="99042" y="272420"/>
                </a:lnTo>
                <a:lnTo>
                  <a:pt x="95159" y="271137"/>
                </a:lnTo>
                <a:lnTo>
                  <a:pt x="75961" y="26571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37"/>
          <p:cNvSpPr/>
          <p:nvPr/>
        </p:nvSpPr>
        <p:spPr>
          <a:xfrm>
            <a:off x="4246245" y="1750015"/>
            <a:ext cx="394335" cy="50211"/>
          </a:xfrm>
          <a:custGeom>
            <a:avLst/>
            <a:gdLst/>
            <a:ahLst/>
            <a:cxnLst/>
            <a:rect l="0" t="0" r="0" b="0"/>
            <a:pathLst>
              <a:path w="394335" h="50211">
                <a:moveTo>
                  <a:pt x="0" y="50210"/>
                </a:moveTo>
                <a:lnTo>
                  <a:pt x="26693" y="50210"/>
                </a:lnTo>
                <a:lnTo>
                  <a:pt x="31130" y="49257"/>
                </a:lnTo>
                <a:lnTo>
                  <a:pt x="35994" y="47670"/>
                </a:lnTo>
                <a:lnTo>
                  <a:pt x="41140" y="45659"/>
                </a:lnTo>
                <a:lnTo>
                  <a:pt x="52192" y="42413"/>
                </a:lnTo>
                <a:lnTo>
                  <a:pt x="84791" y="33727"/>
                </a:lnTo>
                <a:lnTo>
                  <a:pt x="99390" y="30649"/>
                </a:lnTo>
                <a:lnTo>
                  <a:pt x="111980" y="28596"/>
                </a:lnTo>
                <a:lnTo>
                  <a:pt x="123230" y="27228"/>
                </a:lnTo>
                <a:lnTo>
                  <a:pt x="133588" y="25364"/>
                </a:lnTo>
                <a:lnTo>
                  <a:pt x="143351" y="23168"/>
                </a:lnTo>
                <a:lnTo>
                  <a:pt x="152717" y="20752"/>
                </a:lnTo>
                <a:lnTo>
                  <a:pt x="162771" y="19141"/>
                </a:lnTo>
                <a:lnTo>
                  <a:pt x="173284" y="18067"/>
                </a:lnTo>
                <a:lnTo>
                  <a:pt x="184103" y="17351"/>
                </a:lnTo>
                <a:lnTo>
                  <a:pt x="194173" y="15922"/>
                </a:lnTo>
                <a:lnTo>
                  <a:pt x="203743" y="14016"/>
                </a:lnTo>
                <a:lnTo>
                  <a:pt x="212982" y="11793"/>
                </a:lnTo>
                <a:lnTo>
                  <a:pt x="224855" y="10311"/>
                </a:lnTo>
                <a:lnTo>
                  <a:pt x="238485" y="9323"/>
                </a:lnTo>
                <a:lnTo>
                  <a:pt x="266013" y="8225"/>
                </a:lnTo>
                <a:lnTo>
                  <a:pt x="287773" y="7737"/>
                </a:lnTo>
                <a:lnTo>
                  <a:pt x="296623" y="6655"/>
                </a:lnTo>
                <a:lnTo>
                  <a:pt x="304429" y="4980"/>
                </a:lnTo>
                <a:lnTo>
                  <a:pt x="311538" y="2912"/>
                </a:lnTo>
                <a:lnTo>
                  <a:pt x="319134" y="1533"/>
                </a:lnTo>
                <a:lnTo>
                  <a:pt x="327056" y="613"/>
                </a:lnTo>
                <a:lnTo>
                  <a:pt x="335195" y="0"/>
                </a:lnTo>
                <a:lnTo>
                  <a:pt x="343477" y="544"/>
                </a:lnTo>
                <a:lnTo>
                  <a:pt x="351858" y="1860"/>
                </a:lnTo>
                <a:lnTo>
                  <a:pt x="360301" y="3689"/>
                </a:lnTo>
                <a:lnTo>
                  <a:pt x="366883" y="4908"/>
                </a:lnTo>
                <a:lnTo>
                  <a:pt x="376736" y="6263"/>
                </a:lnTo>
                <a:lnTo>
                  <a:pt x="384291" y="6865"/>
                </a:lnTo>
                <a:lnTo>
                  <a:pt x="394334" y="734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38"/>
          <p:cNvSpPr/>
          <p:nvPr/>
        </p:nvSpPr>
        <p:spPr>
          <a:xfrm>
            <a:off x="4331970" y="1844276"/>
            <a:ext cx="256670" cy="247401"/>
          </a:xfrm>
          <a:custGeom>
            <a:avLst/>
            <a:gdLst/>
            <a:ahLst/>
            <a:cxnLst/>
            <a:rect l="0" t="0" r="0" b="0"/>
            <a:pathLst>
              <a:path w="256670" h="247401">
                <a:moveTo>
                  <a:pt x="222884" y="7384"/>
                </a:moveTo>
                <a:lnTo>
                  <a:pt x="209232" y="2833"/>
                </a:lnTo>
                <a:lnTo>
                  <a:pt x="204258" y="1492"/>
                </a:lnTo>
                <a:lnTo>
                  <a:pt x="199989" y="598"/>
                </a:lnTo>
                <a:lnTo>
                  <a:pt x="196191" y="3"/>
                </a:lnTo>
                <a:lnTo>
                  <a:pt x="191754" y="558"/>
                </a:lnTo>
                <a:lnTo>
                  <a:pt x="186891" y="1881"/>
                </a:lnTo>
                <a:lnTo>
                  <a:pt x="181744" y="3715"/>
                </a:lnTo>
                <a:lnTo>
                  <a:pt x="171645" y="4938"/>
                </a:lnTo>
                <a:lnTo>
                  <a:pt x="158245" y="5753"/>
                </a:lnTo>
                <a:lnTo>
                  <a:pt x="129386" y="6659"/>
                </a:lnTo>
                <a:lnTo>
                  <a:pt x="87576" y="7241"/>
                </a:lnTo>
                <a:lnTo>
                  <a:pt x="56351" y="7355"/>
                </a:lnTo>
                <a:lnTo>
                  <a:pt x="50902" y="6412"/>
                </a:lnTo>
                <a:lnTo>
                  <a:pt x="46317" y="4831"/>
                </a:lnTo>
                <a:lnTo>
                  <a:pt x="36666" y="0"/>
                </a:lnTo>
                <a:lnTo>
                  <a:pt x="35873" y="556"/>
                </a:lnTo>
                <a:lnTo>
                  <a:pt x="35345" y="1880"/>
                </a:lnTo>
                <a:lnTo>
                  <a:pt x="34759" y="6842"/>
                </a:lnTo>
                <a:lnTo>
                  <a:pt x="34603" y="10833"/>
                </a:lnTo>
                <a:lnTo>
                  <a:pt x="34351" y="26374"/>
                </a:lnTo>
                <a:lnTo>
                  <a:pt x="34295" y="44442"/>
                </a:lnTo>
                <a:lnTo>
                  <a:pt x="33341" y="49234"/>
                </a:lnTo>
                <a:lnTo>
                  <a:pt x="31752" y="55287"/>
                </a:lnTo>
                <a:lnTo>
                  <a:pt x="29740" y="62179"/>
                </a:lnTo>
                <a:lnTo>
                  <a:pt x="28399" y="67726"/>
                </a:lnTo>
                <a:lnTo>
                  <a:pt x="27505" y="72377"/>
                </a:lnTo>
                <a:lnTo>
                  <a:pt x="26910" y="76430"/>
                </a:lnTo>
                <a:lnTo>
                  <a:pt x="26512" y="81037"/>
                </a:lnTo>
                <a:lnTo>
                  <a:pt x="26247" y="86013"/>
                </a:lnTo>
                <a:lnTo>
                  <a:pt x="25874" y="99579"/>
                </a:lnTo>
                <a:lnTo>
                  <a:pt x="25822" y="103137"/>
                </a:lnTo>
                <a:lnTo>
                  <a:pt x="26739" y="106462"/>
                </a:lnTo>
                <a:lnTo>
                  <a:pt x="30299" y="112696"/>
                </a:lnTo>
                <a:lnTo>
                  <a:pt x="32582" y="113787"/>
                </a:lnTo>
                <a:lnTo>
                  <a:pt x="35056" y="113562"/>
                </a:lnTo>
                <a:lnTo>
                  <a:pt x="40345" y="111724"/>
                </a:lnTo>
                <a:lnTo>
                  <a:pt x="45871" y="110907"/>
                </a:lnTo>
                <a:lnTo>
                  <a:pt x="48678" y="109737"/>
                </a:lnTo>
                <a:lnTo>
                  <a:pt x="58132" y="103539"/>
                </a:lnTo>
                <a:lnTo>
                  <a:pt x="62567" y="101014"/>
                </a:lnTo>
                <a:lnTo>
                  <a:pt x="67428" y="98379"/>
                </a:lnTo>
                <a:lnTo>
                  <a:pt x="72575" y="96622"/>
                </a:lnTo>
                <a:lnTo>
                  <a:pt x="77911" y="95451"/>
                </a:lnTo>
                <a:lnTo>
                  <a:pt x="83372" y="94670"/>
                </a:lnTo>
                <a:lnTo>
                  <a:pt x="88919" y="93197"/>
                </a:lnTo>
                <a:lnTo>
                  <a:pt x="94522" y="91263"/>
                </a:lnTo>
                <a:lnTo>
                  <a:pt x="100162" y="89020"/>
                </a:lnTo>
                <a:lnTo>
                  <a:pt x="105827" y="87526"/>
                </a:lnTo>
                <a:lnTo>
                  <a:pt x="111508" y="86529"/>
                </a:lnTo>
                <a:lnTo>
                  <a:pt x="117201" y="85865"/>
                </a:lnTo>
                <a:lnTo>
                  <a:pt x="125759" y="84469"/>
                </a:lnTo>
                <a:lnTo>
                  <a:pt x="147968" y="80379"/>
                </a:lnTo>
                <a:lnTo>
                  <a:pt x="157700" y="78907"/>
                </a:lnTo>
                <a:lnTo>
                  <a:pt x="166093" y="77926"/>
                </a:lnTo>
                <a:lnTo>
                  <a:pt x="173594" y="77272"/>
                </a:lnTo>
                <a:lnTo>
                  <a:pt x="180499" y="77788"/>
                </a:lnTo>
                <a:lnTo>
                  <a:pt x="187008" y="79085"/>
                </a:lnTo>
                <a:lnTo>
                  <a:pt x="193252" y="80902"/>
                </a:lnTo>
                <a:lnTo>
                  <a:pt x="199319" y="82113"/>
                </a:lnTo>
                <a:lnTo>
                  <a:pt x="205270" y="82921"/>
                </a:lnTo>
                <a:lnTo>
                  <a:pt x="211141" y="83459"/>
                </a:lnTo>
                <a:lnTo>
                  <a:pt x="216008" y="84771"/>
                </a:lnTo>
                <a:lnTo>
                  <a:pt x="223956" y="88768"/>
                </a:lnTo>
                <a:lnTo>
                  <a:pt x="230663" y="93719"/>
                </a:lnTo>
                <a:lnTo>
                  <a:pt x="236819" y="99095"/>
                </a:lnTo>
                <a:lnTo>
                  <a:pt x="242730" y="104659"/>
                </a:lnTo>
                <a:lnTo>
                  <a:pt x="251413" y="113147"/>
                </a:lnTo>
                <a:lnTo>
                  <a:pt x="253333" y="117898"/>
                </a:lnTo>
                <a:lnTo>
                  <a:pt x="254614" y="123922"/>
                </a:lnTo>
                <a:lnTo>
                  <a:pt x="255467" y="130796"/>
                </a:lnTo>
                <a:lnTo>
                  <a:pt x="256036" y="136331"/>
                </a:lnTo>
                <a:lnTo>
                  <a:pt x="256416" y="140973"/>
                </a:lnTo>
                <a:lnTo>
                  <a:pt x="256669" y="145021"/>
                </a:lnTo>
                <a:lnTo>
                  <a:pt x="255885" y="149624"/>
                </a:lnTo>
                <a:lnTo>
                  <a:pt x="254410" y="154598"/>
                </a:lnTo>
                <a:lnTo>
                  <a:pt x="252474" y="159819"/>
                </a:lnTo>
                <a:lnTo>
                  <a:pt x="248326" y="166157"/>
                </a:lnTo>
                <a:lnTo>
                  <a:pt x="242703" y="173240"/>
                </a:lnTo>
                <a:lnTo>
                  <a:pt x="236097" y="180820"/>
                </a:lnTo>
                <a:lnTo>
                  <a:pt x="229788" y="187778"/>
                </a:lnTo>
                <a:lnTo>
                  <a:pt x="217698" y="200589"/>
                </a:lnTo>
                <a:lnTo>
                  <a:pt x="211807" y="205719"/>
                </a:lnTo>
                <a:lnTo>
                  <a:pt x="205974" y="210092"/>
                </a:lnTo>
                <a:lnTo>
                  <a:pt x="200181" y="213960"/>
                </a:lnTo>
                <a:lnTo>
                  <a:pt x="193461" y="217491"/>
                </a:lnTo>
                <a:lnTo>
                  <a:pt x="186124" y="220798"/>
                </a:lnTo>
                <a:lnTo>
                  <a:pt x="178375" y="223955"/>
                </a:lnTo>
                <a:lnTo>
                  <a:pt x="171304" y="227012"/>
                </a:lnTo>
                <a:lnTo>
                  <a:pt x="158367" y="232949"/>
                </a:lnTo>
                <a:lnTo>
                  <a:pt x="151298" y="235865"/>
                </a:lnTo>
                <a:lnTo>
                  <a:pt x="143728" y="238762"/>
                </a:lnTo>
                <a:lnTo>
                  <a:pt x="135823" y="241646"/>
                </a:lnTo>
                <a:lnTo>
                  <a:pt x="128649" y="243569"/>
                </a:lnTo>
                <a:lnTo>
                  <a:pt x="121961" y="244850"/>
                </a:lnTo>
                <a:lnTo>
                  <a:pt x="115597" y="245705"/>
                </a:lnTo>
                <a:lnTo>
                  <a:pt x="109449" y="246274"/>
                </a:lnTo>
                <a:lnTo>
                  <a:pt x="103446" y="246654"/>
                </a:lnTo>
                <a:lnTo>
                  <a:pt x="91696" y="247076"/>
                </a:lnTo>
                <a:lnTo>
                  <a:pt x="68630" y="247347"/>
                </a:lnTo>
                <a:lnTo>
                  <a:pt x="45729" y="247400"/>
                </a:lnTo>
                <a:lnTo>
                  <a:pt x="40964" y="246452"/>
                </a:lnTo>
                <a:lnTo>
                  <a:pt x="29706" y="241520"/>
                </a:lnTo>
                <a:lnTo>
                  <a:pt x="23362" y="240032"/>
                </a:lnTo>
                <a:lnTo>
                  <a:pt x="17368" y="236830"/>
                </a:lnTo>
                <a:lnTo>
                  <a:pt x="14436" y="234643"/>
                </a:lnTo>
                <a:lnTo>
                  <a:pt x="8639" y="232213"/>
                </a:lnTo>
                <a:lnTo>
                  <a:pt x="5759" y="231565"/>
                </a:lnTo>
                <a:lnTo>
                  <a:pt x="3839" y="230180"/>
                </a:lnTo>
                <a:lnTo>
                  <a:pt x="2559" y="228305"/>
                </a:lnTo>
                <a:lnTo>
                  <a:pt x="0" y="22169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39"/>
          <p:cNvSpPr/>
          <p:nvPr/>
        </p:nvSpPr>
        <p:spPr>
          <a:xfrm>
            <a:off x="5829699" y="1595741"/>
            <a:ext cx="257673" cy="204078"/>
          </a:xfrm>
          <a:custGeom>
            <a:avLst/>
            <a:gdLst/>
            <a:ahLst/>
            <a:cxnLst/>
            <a:rect l="0" t="0" r="0" b="0"/>
            <a:pathLst>
              <a:path w="257673" h="204078">
                <a:moveTo>
                  <a:pt x="11030" y="41606"/>
                </a:moveTo>
                <a:lnTo>
                  <a:pt x="0" y="41606"/>
                </a:lnTo>
                <a:lnTo>
                  <a:pt x="820" y="41606"/>
                </a:lnTo>
                <a:lnTo>
                  <a:pt x="4270" y="39066"/>
                </a:lnTo>
                <a:lnTo>
                  <a:pt x="6523" y="37055"/>
                </a:lnTo>
                <a:lnTo>
                  <a:pt x="8978" y="35715"/>
                </a:lnTo>
                <a:lnTo>
                  <a:pt x="16984" y="32876"/>
                </a:lnTo>
                <a:lnTo>
                  <a:pt x="22567" y="28836"/>
                </a:lnTo>
                <a:lnTo>
                  <a:pt x="26341" y="27378"/>
                </a:lnTo>
                <a:lnTo>
                  <a:pt x="30763" y="26405"/>
                </a:lnTo>
                <a:lnTo>
                  <a:pt x="35615" y="25757"/>
                </a:lnTo>
                <a:lnTo>
                  <a:pt x="42660" y="23420"/>
                </a:lnTo>
                <a:lnTo>
                  <a:pt x="51167" y="19957"/>
                </a:lnTo>
                <a:lnTo>
                  <a:pt x="60648" y="15743"/>
                </a:lnTo>
                <a:lnTo>
                  <a:pt x="68874" y="12934"/>
                </a:lnTo>
                <a:lnTo>
                  <a:pt x="76263" y="11061"/>
                </a:lnTo>
                <a:lnTo>
                  <a:pt x="83093" y="9813"/>
                </a:lnTo>
                <a:lnTo>
                  <a:pt x="89553" y="8981"/>
                </a:lnTo>
                <a:lnTo>
                  <a:pt x="95764" y="8426"/>
                </a:lnTo>
                <a:lnTo>
                  <a:pt x="101809" y="8056"/>
                </a:lnTo>
                <a:lnTo>
                  <a:pt x="107745" y="6857"/>
                </a:lnTo>
                <a:lnTo>
                  <a:pt x="113606" y="5105"/>
                </a:lnTo>
                <a:lnTo>
                  <a:pt x="119420" y="2984"/>
                </a:lnTo>
                <a:lnTo>
                  <a:pt x="125200" y="1571"/>
                </a:lnTo>
                <a:lnTo>
                  <a:pt x="130959" y="628"/>
                </a:lnTo>
                <a:lnTo>
                  <a:pt x="136703" y="0"/>
                </a:lnTo>
                <a:lnTo>
                  <a:pt x="141484" y="534"/>
                </a:lnTo>
                <a:lnTo>
                  <a:pt x="145625" y="1842"/>
                </a:lnTo>
                <a:lnTo>
                  <a:pt x="152765" y="4883"/>
                </a:lnTo>
                <a:lnTo>
                  <a:pt x="159114" y="6235"/>
                </a:lnTo>
                <a:lnTo>
                  <a:pt x="165111" y="6835"/>
                </a:lnTo>
                <a:lnTo>
                  <a:pt x="168043" y="6996"/>
                </a:lnTo>
                <a:lnTo>
                  <a:pt x="169998" y="8055"/>
                </a:lnTo>
                <a:lnTo>
                  <a:pt x="171301" y="9714"/>
                </a:lnTo>
                <a:lnTo>
                  <a:pt x="172170" y="11772"/>
                </a:lnTo>
                <a:lnTo>
                  <a:pt x="175676" y="16599"/>
                </a:lnTo>
                <a:lnTo>
                  <a:pt x="180408" y="21919"/>
                </a:lnTo>
                <a:lnTo>
                  <a:pt x="185687" y="27459"/>
                </a:lnTo>
                <a:lnTo>
                  <a:pt x="187476" y="30270"/>
                </a:lnTo>
                <a:lnTo>
                  <a:pt x="189463" y="35933"/>
                </a:lnTo>
                <a:lnTo>
                  <a:pt x="189040" y="38776"/>
                </a:lnTo>
                <a:lnTo>
                  <a:pt x="187806" y="41624"/>
                </a:lnTo>
                <a:lnTo>
                  <a:pt x="186031" y="44476"/>
                </a:lnTo>
                <a:lnTo>
                  <a:pt x="181990" y="49234"/>
                </a:lnTo>
                <a:lnTo>
                  <a:pt x="176439" y="55264"/>
                </a:lnTo>
                <a:lnTo>
                  <a:pt x="156099" y="76371"/>
                </a:lnTo>
                <a:lnTo>
                  <a:pt x="150605" y="80023"/>
                </a:lnTo>
                <a:lnTo>
                  <a:pt x="144085" y="83410"/>
                </a:lnTo>
                <a:lnTo>
                  <a:pt x="136881" y="86620"/>
                </a:lnTo>
                <a:lnTo>
                  <a:pt x="131126" y="89713"/>
                </a:lnTo>
                <a:lnTo>
                  <a:pt x="126337" y="92727"/>
                </a:lnTo>
                <a:lnTo>
                  <a:pt x="118475" y="97664"/>
                </a:lnTo>
                <a:lnTo>
                  <a:pt x="111806" y="99858"/>
                </a:lnTo>
                <a:lnTo>
                  <a:pt x="107248" y="101093"/>
                </a:lnTo>
                <a:lnTo>
                  <a:pt x="107560" y="100314"/>
                </a:lnTo>
                <a:lnTo>
                  <a:pt x="110448" y="96909"/>
                </a:lnTo>
                <a:lnTo>
                  <a:pt x="112551" y="95619"/>
                </a:lnTo>
                <a:lnTo>
                  <a:pt x="121015" y="92853"/>
                </a:lnTo>
                <a:lnTo>
                  <a:pt x="125311" y="91010"/>
                </a:lnTo>
                <a:lnTo>
                  <a:pt x="130080" y="88830"/>
                </a:lnTo>
                <a:lnTo>
                  <a:pt x="137069" y="87376"/>
                </a:lnTo>
                <a:lnTo>
                  <a:pt x="145539" y="86407"/>
                </a:lnTo>
                <a:lnTo>
                  <a:pt x="154996" y="85761"/>
                </a:lnTo>
                <a:lnTo>
                  <a:pt x="164157" y="84377"/>
                </a:lnTo>
                <a:lnTo>
                  <a:pt x="173122" y="82503"/>
                </a:lnTo>
                <a:lnTo>
                  <a:pt x="181957" y="80301"/>
                </a:lnTo>
                <a:lnTo>
                  <a:pt x="189751" y="79785"/>
                </a:lnTo>
                <a:lnTo>
                  <a:pt x="196853" y="80394"/>
                </a:lnTo>
                <a:lnTo>
                  <a:pt x="203492" y="81752"/>
                </a:lnTo>
                <a:lnTo>
                  <a:pt x="210776" y="82658"/>
                </a:lnTo>
                <a:lnTo>
                  <a:pt x="218489" y="83261"/>
                </a:lnTo>
                <a:lnTo>
                  <a:pt x="226489" y="83664"/>
                </a:lnTo>
                <a:lnTo>
                  <a:pt x="232774" y="84884"/>
                </a:lnTo>
                <a:lnTo>
                  <a:pt x="237917" y="86651"/>
                </a:lnTo>
                <a:lnTo>
                  <a:pt x="242298" y="88781"/>
                </a:lnTo>
                <a:lnTo>
                  <a:pt x="249707" y="93688"/>
                </a:lnTo>
                <a:lnTo>
                  <a:pt x="253015" y="96330"/>
                </a:lnTo>
                <a:lnTo>
                  <a:pt x="255221" y="99043"/>
                </a:lnTo>
                <a:lnTo>
                  <a:pt x="256692" y="101805"/>
                </a:lnTo>
                <a:lnTo>
                  <a:pt x="257672" y="104599"/>
                </a:lnTo>
                <a:lnTo>
                  <a:pt x="257373" y="107414"/>
                </a:lnTo>
                <a:lnTo>
                  <a:pt x="256222" y="110243"/>
                </a:lnTo>
                <a:lnTo>
                  <a:pt x="254501" y="113081"/>
                </a:lnTo>
                <a:lnTo>
                  <a:pt x="252590" y="118775"/>
                </a:lnTo>
                <a:lnTo>
                  <a:pt x="252080" y="121627"/>
                </a:lnTo>
                <a:lnTo>
                  <a:pt x="250788" y="125433"/>
                </a:lnTo>
                <a:lnTo>
                  <a:pt x="248974" y="129876"/>
                </a:lnTo>
                <a:lnTo>
                  <a:pt x="246812" y="134743"/>
                </a:lnTo>
                <a:lnTo>
                  <a:pt x="244418" y="138940"/>
                </a:lnTo>
                <a:lnTo>
                  <a:pt x="241869" y="142690"/>
                </a:lnTo>
                <a:lnTo>
                  <a:pt x="239218" y="146143"/>
                </a:lnTo>
                <a:lnTo>
                  <a:pt x="231193" y="152519"/>
                </a:lnTo>
                <a:lnTo>
                  <a:pt x="226385" y="155553"/>
                </a:lnTo>
                <a:lnTo>
                  <a:pt x="221275" y="158528"/>
                </a:lnTo>
                <a:lnTo>
                  <a:pt x="215964" y="161464"/>
                </a:lnTo>
                <a:lnTo>
                  <a:pt x="210517" y="164374"/>
                </a:lnTo>
                <a:lnTo>
                  <a:pt x="202125" y="168219"/>
                </a:lnTo>
                <a:lnTo>
                  <a:pt x="170415" y="181779"/>
                </a:lnTo>
                <a:lnTo>
                  <a:pt x="154576" y="188995"/>
                </a:lnTo>
                <a:lnTo>
                  <a:pt x="147684" y="191301"/>
                </a:lnTo>
                <a:lnTo>
                  <a:pt x="141186" y="192837"/>
                </a:lnTo>
                <a:lnTo>
                  <a:pt x="134948" y="193862"/>
                </a:lnTo>
                <a:lnTo>
                  <a:pt x="128885" y="195497"/>
                </a:lnTo>
                <a:lnTo>
                  <a:pt x="122938" y="197540"/>
                </a:lnTo>
                <a:lnTo>
                  <a:pt x="117068" y="199855"/>
                </a:lnTo>
                <a:lnTo>
                  <a:pt x="111249" y="201398"/>
                </a:lnTo>
                <a:lnTo>
                  <a:pt x="105466" y="202426"/>
                </a:lnTo>
                <a:lnTo>
                  <a:pt x="99705" y="203112"/>
                </a:lnTo>
                <a:lnTo>
                  <a:pt x="93959" y="203569"/>
                </a:lnTo>
                <a:lnTo>
                  <a:pt x="88224" y="203874"/>
                </a:lnTo>
                <a:lnTo>
                  <a:pt x="82495" y="204077"/>
                </a:lnTo>
                <a:lnTo>
                  <a:pt x="76771" y="203260"/>
                </a:lnTo>
                <a:lnTo>
                  <a:pt x="71050" y="201763"/>
                </a:lnTo>
                <a:lnTo>
                  <a:pt x="65331" y="199812"/>
                </a:lnTo>
                <a:lnTo>
                  <a:pt x="59614" y="197560"/>
                </a:lnTo>
                <a:lnTo>
                  <a:pt x="53897" y="195105"/>
                </a:lnTo>
                <a:lnTo>
                  <a:pt x="36748" y="18733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40"/>
          <p:cNvSpPr/>
          <p:nvPr/>
        </p:nvSpPr>
        <p:spPr>
          <a:xfrm>
            <a:off x="5780722" y="1808800"/>
            <a:ext cx="514351" cy="42861"/>
          </a:xfrm>
          <a:custGeom>
            <a:avLst/>
            <a:gdLst/>
            <a:ahLst/>
            <a:cxnLst/>
            <a:rect l="0" t="0" r="0" b="0"/>
            <a:pathLst>
              <a:path w="514351" h="42861">
                <a:moveTo>
                  <a:pt x="0" y="42860"/>
                </a:moveTo>
                <a:lnTo>
                  <a:pt x="58325" y="42860"/>
                </a:lnTo>
                <a:lnTo>
                  <a:pt x="62696" y="41907"/>
                </a:lnTo>
                <a:lnTo>
                  <a:pt x="66562" y="40320"/>
                </a:lnTo>
                <a:lnTo>
                  <a:pt x="70092" y="38309"/>
                </a:lnTo>
                <a:lnTo>
                  <a:pt x="75303" y="36968"/>
                </a:lnTo>
                <a:lnTo>
                  <a:pt x="81635" y="36074"/>
                </a:lnTo>
                <a:lnTo>
                  <a:pt x="88713" y="35479"/>
                </a:lnTo>
                <a:lnTo>
                  <a:pt x="98195" y="34129"/>
                </a:lnTo>
                <a:lnTo>
                  <a:pt x="121430" y="30089"/>
                </a:lnTo>
                <a:lnTo>
                  <a:pt x="131435" y="28631"/>
                </a:lnTo>
                <a:lnTo>
                  <a:pt x="140011" y="27659"/>
                </a:lnTo>
                <a:lnTo>
                  <a:pt x="147633" y="27011"/>
                </a:lnTo>
                <a:lnTo>
                  <a:pt x="158430" y="25626"/>
                </a:lnTo>
                <a:lnTo>
                  <a:pt x="185666" y="21548"/>
                </a:lnTo>
                <a:lnTo>
                  <a:pt x="198072" y="19127"/>
                </a:lnTo>
                <a:lnTo>
                  <a:pt x="209201" y="16560"/>
                </a:lnTo>
                <a:lnTo>
                  <a:pt x="219477" y="13897"/>
                </a:lnTo>
                <a:lnTo>
                  <a:pt x="229185" y="12121"/>
                </a:lnTo>
                <a:lnTo>
                  <a:pt x="238515" y="10937"/>
                </a:lnTo>
                <a:lnTo>
                  <a:pt x="247593" y="10148"/>
                </a:lnTo>
                <a:lnTo>
                  <a:pt x="262217" y="9622"/>
                </a:lnTo>
                <a:lnTo>
                  <a:pt x="301326" y="9037"/>
                </a:lnTo>
                <a:lnTo>
                  <a:pt x="318042" y="7929"/>
                </a:lnTo>
                <a:lnTo>
                  <a:pt x="332043" y="6237"/>
                </a:lnTo>
                <a:lnTo>
                  <a:pt x="344234" y="4157"/>
                </a:lnTo>
                <a:lnTo>
                  <a:pt x="355219" y="2771"/>
                </a:lnTo>
                <a:lnTo>
                  <a:pt x="365401" y="1846"/>
                </a:lnTo>
                <a:lnTo>
                  <a:pt x="375045" y="1230"/>
                </a:lnTo>
                <a:lnTo>
                  <a:pt x="385285" y="819"/>
                </a:lnTo>
                <a:lnTo>
                  <a:pt x="406823" y="362"/>
                </a:lnTo>
                <a:lnTo>
                  <a:pt x="498080" y="0"/>
                </a:lnTo>
                <a:lnTo>
                  <a:pt x="500646" y="951"/>
                </a:lnTo>
                <a:lnTo>
                  <a:pt x="502357" y="2538"/>
                </a:lnTo>
                <a:lnTo>
                  <a:pt x="514350" y="85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41"/>
          <p:cNvSpPr/>
          <p:nvPr/>
        </p:nvSpPr>
        <p:spPr>
          <a:xfrm>
            <a:off x="5969795" y="1911698"/>
            <a:ext cx="218139" cy="221502"/>
          </a:xfrm>
          <a:custGeom>
            <a:avLst/>
            <a:gdLst/>
            <a:ahLst/>
            <a:cxnLst/>
            <a:rect l="0" t="0" r="0" b="0"/>
            <a:pathLst>
              <a:path w="218139" h="221502">
                <a:moveTo>
                  <a:pt x="128109" y="8541"/>
                </a:moveTo>
                <a:lnTo>
                  <a:pt x="128109" y="3991"/>
                </a:lnTo>
                <a:lnTo>
                  <a:pt x="126205" y="2650"/>
                </a:lnTo>
                <a:lnTo>
                  <a:pt x="123030" y="1756"/>
                </a:lnTo>
                <a:lnTo>
                  <a:pt x="119008" y="1161"/>
                </a:lnTo>
                <a:lnTo>
                  <a:pt x="108707" y="763"/>
                </a:lnTo>
                <a:lnTo>
                  <a:pt x="45043" y="126"/>
                </a:lnTo>
                <a:lnTo>
                  <a:pt x="8514" y="0"/>
                </a:lnTo>
                <a:lnTo>
                  <a:pt x="5517" y="942"/>
                </a:lnTo>
                <a:lnTo>
                  <a:pt x="3518" y="2523"/>
                </a:lnTo>
                <a:lnTo>
                  <a:pt x="2186" y="4529"/>
                </a:lnTo>
                <a:lnTo>
                  <a:pt x="2250" y="6819"/>
                </a:lnTo>
                <a:lnTo>
                  <a:pt x="3246" y="9298"/>
                </a:lnTo>
                <a:lnTo>
                  <a:pt x="6892" y="15545"/>
                </a:lnTo>
                <a:lnTo>
                  <a:pt x="11688" y="24672"/>
                </a:lnTo>
                <a:lnTo>
                  <a:pt x="13348" y="28820"/>
                </a:lnTo>
                <a:lnTo>
                  <a:pt x="14454" y="32538"/>
                </a:lnTo>
                <a:lnTo>
                  <a:pt x="15192" y="35969"/>
                </a:lnTo>
                <a:lnTo>
                  <a:pt x="14731" y="43019"/>
                </a:lnTo>
                <a:lnTo>
                  <a:pt x="13472" y="52482"/>
                </a:lnTo>
                <a:lnTo>
                  <a:pt x="11679" y="63552"/>
                </a:lnTo>
                <a:lnTo>
                  <a:pt x="9532" y="72838"/>
                </a:lnTo>
                <a:lnTo>
                  <a:pt x="7148" y="80933"/>
                </a:lnTo>
                <a:lnTo>
                  <a:pt x="4606" y="88235"/>
                </a:lnTo>
                <a:lnTo>
                  <a:pt x="2911" y="94056"/>
                </a:lnTo>
                <a:lnTo>
                  <a:pt x="1781" y="98889"/>
                </a:lnTo>
                <a:lnTo>
                  <a:pt x="1028" y="103063"/>
                </a:lnTo>
                <a:lnTo>
                  <a:pt x="1479" y="105846"/>
                </a:lnTo>
                <a:lnTo>
                  <a:pt x="2731" y="107701"/>
                </a:lnTo>
                <a:lnTo>
                  <a:pt x="7035" y="110679"/>
                </a:lnTo>
                <a:lnTo>
                  <a:pt x="8341" y="109971"/>
                </a:lnTo>
                <a:lnTo>
                  <a:pt x="12332" y="106644"/>
                </a:lnTo>
                <a:lnTo>
                  <a:pt x="17587" y="103470"/>
                </a:lnTo>
                <a:lnTo>
                  <a:pt x="24901" y="99450"/>
                </a:lnTo>
                <a:lnTo>
                  <a:pt x="54912" y="83861"/>
                </a:lnTo>
                <a:lnTo>
                  <a:pt x="61213" y="81614"/>
                </a:lnTo>
                <a:lnTo>
                  <a:pt x="67320" y="80117"/>
                </a:lnTo>
                <a:lnTo>
                  <a:pt x="73295" y="79118"/>
                </a:lnTo>
                <a:lnTo>
                  <a:pt x="104460" y="73163"/>
                </a:lnTo>
                <a:lnTo>
                  <a:pt x="114248" y="71625"/>
                </a:lnTo>
                <a:lnTo>
                  <a:pt x="122679" y="70599"/>
                </a:lnTo>
                <a:lnTo>
                  <a:pt x="130204" y="69916"/>
                </a:lnTo>
                <a:lnTo>
                  <a:pt x="136173" y="70413"/>
                </a:lnTo>
                <a:lnTo>
                  <a:pt x="141105" y="71697"/>
                </a:lnTo>
                <a:lnTo>
                  <a:pt x="145346" y="73505"/>
                </a:lnTo>
                <a:lnTo>
                  <a:pt x="151983" y="75663"/>
                </a:lnTo>
                <a:lnTo>
                  <a:pt x="160218" y="78054"/>
                </a:lnTo>
                <a:lnTo>
                  <a:pt x="169517" y="80601"/>
                </a:lnTo>
                <a:lnTo>
                  <a:pt x="176670" y="83251"/>
                </a:lnTo>
                <a:lnTo>
                  <a:pt x="182391" y="85970"/>
                </a:lnTo>
                <a:lnTo>
                  <a:pt x="187157" y="88736"/>
                </a:lnTo>
                <a:lnTo>
                  <a:pt x="192240" y="92484"/>
                </a:lnTo>
                <a:lnTo>
                  <a:pt x="197533" y="96888"/>
                </a:lnTo>
                <a:lnTo>
                  <a:pt x="202966" y="101730"/>
                </a:lnTo>
                <a:lnTo>
                  <a:pt x="206590" y="105909"/>
                </a:lnTo>
                <a:lnTo>
                  <a:pt x="209004" y="109648"/>
                </a:lnTo>
                <a:lnTo>
                  <a:pt x="212641" y="117295"/>
                </a:lnTo>
                <a:lnTo>
                  <a:pt x="217431" y="127044"/>
                </a:lnTo>
                <a:lnTo>
                  <a:pt x="218138" y="131358"/>
                </a:lnTo>
                <a:lnTo>
                  <a:pt x="217656" y="135187"/>
                </a:lnTo>
                <a:lnTo>
                  <a:pt x="216382" y="138692"/>
                </a:lnTo>
                <a:lnTo>
                  <a:pt x="214580" y="142933"/>
                </a:lnTo>
                <a:lnTo>
                  <a:pt x="210039" y="152726"/>
                </a:lnTo>
                <a:lnTo>
                  <a:pt x="206541" y="158005"/>
                </a:lnTo>
                <a:lnTo>
                  <a:pt x="202305" y="163429"/>
                </a:lnTo>
                <a:lnTo>
                  <a:pt x="197576" y="168949"/>
                </a:lnTo>
                <a:lnTo>
                  <a:pt x="191566" y="174535"/>
                </a:lnTo>
                <a:lnTo>
                  <a:pt x="184701" y="180164"/>
                </a:lnTo>
                <a:lnTo>
                  <a:pt x="177267" y="185822"/>
                </a:lnTo>
                <a:lnTo>
                  <a:pt x="168501" y="190546"/>
                </a:lnTo>
                <a:lnTo>
                  <a:pt x="158847" y="194648"/>
                </a:lnTo>
                <a:lnTo>
                  <a:pt x="129597" y="204972"/>
                </a:lnTo>
                <a:lnTo>
                  <a:pt x="120528" y="208075"/>
                </a:lnTo>
                <a:lnTo>
                  <a:pt x="112578" y="210144"/>
                </a:lnTo>
                <a:lnTo>
                  <a:pt x="105373" y="211523"/>
                </a:lnTo>
                <a:lnTo>
                  <a:pt x="98664" y="212443"/>
                </a:lnTo>
                <a:lnTo>
                  <a:pt x="90382" y="214008"/>
                </a:lnTo>
                <a:lnTo>
                  <a:pt x="71019" y="218287"/>
                </a:lnTo>
                <a:lnTo>
                  <a:pt x="62427" y="219810"/>
                </a:lnTo>
                <a:lnTo>
                  <a:pt x="54794" y="220824"/>
                </a:lnTo>
                <a:lnTo>
                  <a:pt x="47800" y="221501"/>
                </a:lnTo>
                <a:lnTo>
                  <a:pt x="40280" y="220999"/>
                </a:lnTo>
                <a:lnTo>
                  <a:pt x="32409" y="219713"/>
                </a:lnTo>
                <a:lnTo>
                  <a:pt x="12897" y="215354"/>
                </a:lnTo>
                <a:lnTo>
                  <a:pt x="7689" y="212218"/>
                </a:lnTo>
                <a:lnTo>
                  <a:pt x="4967" y="210049"/>
                </a:lnTo>
                <a:lnTo>
                  <a:pt x="3152" y="207649"/>
                </a:lnTo>
                <a:lnTo>
                  <a:pt x="1942" y="205098"/>
                </a:lnTo>
                <a:lnTo>
                  <a:pt x="0" y="198709"/>
                </a:lnTo>
                <a:lnTo>
                  <a:pt x="2275" y="192755"/>
                </a:lnTo>
                <a:lnTo>
                  <a:pt x="4214" y="188501"/>
                </a:lnTo>
                <a:lnTo>
                  <a:pt x="5508" y="184712"/>
                </a:lnTo>
                <a:lnTo>
                  <a:pt x="6945" y="177962"/>
                </a:lnTo>
                <a:lnTo>
                  <a:pt x="10124" y="171787"/>
                </a:lnTo>
                <a:lnTo>
                  <a:pt x="14711" y="165868"/>
                </a:lnTo>
                <a:lnTo>
                  <a:pt x="17268" y="162956"/>
                </a:lnTo>
                <a:lnTo>
                  <a:pt x="25239" y="15427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42"/>
          <p:cNvSpPr/>
          <p:nvPr/>
        </p:nvSpPr>
        <p:spPr>
          <a:xfrm>
            <a:off x="6500812" y="1759748"/>
            <a:ext cx="240031" cy="23333"/>
          </a:xfrm>
          <a:custGeom>
            <a:avLst/>
            <a:gdLst/>
            <a:ahLst/>
            <a:cxnLst/>
            <a:rect l="0" t="0" r="0" b="0"/>
            <a:pathLst>
              <a:path w="240031" h="23333">
                <a:moveTo>
                  <a:pt x="0" y="23332"/>
                </a:moveTo>
                <a:lnTo>
                  <a:pt x="0" y="18781"/>
                </a:lnTo>
                <a:lnTo>
                  <a:pt x="953" y="17440"/>
                </a:lnTo>
                <a:lnTo>
                  <a:pt x="2540" y="16547"/>
                </a:lnTo>
                <a:lnTo>
                  <a:pt x="4551" y="15951"/>
                </a:lnTo>
                <a:lnTo>
                  <a:pt x="17321" y="15553"/>
                </a:lnTo>
                <a:lnTo>
                  <a:pt x="130965" y="14790"/>
                </a:lnTo>
                <a:lnTo>
                  <a:pt x="144459" y="12875"/>
                </a:lnTo>
                <a:lnTo>
                  <a:pt x="162029" y="9693"/>
                </a:lnTo>
                <a:lnTo>
                  <a:pt x="196791" y="2982"/>
                </a:lnTo>
                <a:lnTo>
                  <a:pt x="207394" y="1193"/>
                </a:lnTo>
                <a:lnTo>
                  <a:pt x="215415" y="0"/>
                </a:lnTo>
                <a:lnTo>
                  <a:pt x="221715" y="157"/>
                </a:lnTo>
                <a:lnTo>
                  <a:pt x="226868" y="1215"/>
                </a:lnTo>
                <a:lnTo>
                  <a:pt x="240030" y="618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43"/>
          <p:cNvSpPr/>
          <p:nvPr/>
        </p:nvSpPr>
        <p:spPr>
          <a:xfrm>
            <a:off x="6492240" y="1834514"/>
            <a:ext cx="282893" cy="42655"/>
          </a:xfrm>
          <a:custGeom>
            <a:avLst/>
            <a:gdLst/>
            <a:ahLst/>
            <a:cxnLst/>
            <a:rect l="0" t="0" r="0" b="0"/>
            <a:pathLst>
              <a:path w="282893" h="42655">
                <a:moveTo>
                  <a:pt x="0" y="25718"/>
                </a:moveTo>
                <a:lnTo>
                  <a:pt x="4551" y="34820"/>
                </a:lnTo>
                <a:lnTo>
                  <a:pt x="6843" y="37501"/>
                </a:lnTo>
                <a:lnTo>
                  <a:pt x="9324" y="39288"/>
                </a:lnTo>
                <a:lnTo>
                  <a:pt x="11931" y="40480"/>
                </a:lnTo>
                <a:lnTo>
                  <a:pt x="17368" y="41804"/>
                </a:lnTo>
                <a:lnTo>
                  <a:pt x="23911" y="42392"/>
                </a:lnTo>
                <a:lnTo>
                  <a:pt x="33170" y="42654"/>
                </a:lnTo>
                <a:lnTo>
                  <a:pt x="38305" y="41771"/>
                </a:lnTo>
                <a:lnTo>
                  <a:pt x="43634" y="40230"/>
                </a:lnTo>
                <a:lnTo>
                  <a:pt x="49092" y="38250"/>
                </a:lnTo>
                <a:lnTo>
                  <a:pt x="59398" y="35978"/>
                </a:lnTo>
                <a:lnTo>
                  <a:pt x="72936" y="33510"/>
                </a:lnTo>
                <a:lnTo>
                  <a:pt x="88629" y="30913"/>
                </a:lnTo>
                <a:lnTo>
                  <a:pt x="101948" y="28229"/>
                </a:lnTo>
                <a:lnTo>
                  <a:pt x="113686" y="25487"/>
                </a:lnTo>
                <a:lnTo>
                  <a:pt x="124368" y="22706"/>
                </a:lnTo>
                <a:lnTo>
                  <a:pt x="148937" y="17077"/>
                </a:lnTo>
                <a:lnTo>
                  <a:pt x="162156" y="14242"/>
                </a:lnTo>
                <a:lnTo>
                  <a:pt x="172874" y="12353"/>
                </a:lnTo>
                <a:lnTo>
                  <a:pt x="181924" y="11093"/>
                </a:lnTo>
                <a:lnTo>
                  <a:pt x="189862" y="10253"/>
                </a:lnTo>
                <a:lnTo>
                  <a:pt x="197060" y="8740"/>
                </a:lnTo>
                <a:lnTo>
                  <a:pt x="203763" y="6780"/>
                </a:lnTo>
                <a:lnTo>
                  <a:pt x="210137" y="4520"/>
                </a:lnTo>
                <a:lnTo>
                  <a:pt x="219149" y="3013"/>
                </a:lnTo>
                <a:lnTo>
                  <a:pt x="229919" y="2009"/>
                </a:lnTo>
                <a:lnTo>
                  <a:pt x="251728" y="893"/>
                </a:lnTo>
                <a:lnTo>
                  <a:pt x="28289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44"/>
          <p:cNvSpPr/>
          <p:nvPr/>
        </p:nvSpPr>
        <p:spPr>
          <a:xfrm>
            <a:off x="7023734" y="1774507"/>
            <a:ext cx="488634" cy="60008"/>
          </a:xfrm>
          <a:custGeom>
            <a:avLst/>
            <a:gdLst/>
            <a:ahLst/>
            <a:cxnLst/>
            <a:rect l="0" t="0" r="0" b="0"/>
            <a:pathLst>
              <a:path w="488634" h="60008">
                <a:moveTo>
                  <a:pt x="0" y="60007"/>
                </a:moveTo>
                <a:lnTo>
                  <a:pt x="13653" y="55457"/>
                </a:lnTo>
                <a:lnTo>
                  <a:pt x="18627" y="53164"/>
                </a:lnTo>
                <a:lnTo>
                  <a:pt x="22896" y="50682"/>
                </a:lnTo>
                <a:lnTo>
                  <a:pt x="26694" y="48076"/>
                </a:lnTo>
                <a:lnTo>
                  <a:pt x="31131" y="46338"/>
                </a:lnTo>
                <a:lnTo>
                  <a:pt x="35994" y="45180"/>
                </a:lnTo>
                <a:lnTo>
                  <a:pt x="41141" y="44407"/>
                </a:lnTo>
                <a:lnTo>
                  <a:pt x="47430" y="42940"/>
                </a:lnTo>
                <a:lnTo>
                  <a:pt x="54481" y="41009"/>
                </a:lnTo>
                <a:lnTo>
                  <a:pt x="62038" y="38769"/>
                </a:lnTo>
                <a:lnTo>
                  <a:pt x="69934" y="37276"/>
                </a:lnTo>
                <a:lnTo>
                  <a:pt x="78055" y="36281"/>
                </a:lnTo>
                <a:lnTo>
                  <a:pt x="86327" y="35617"/>
                </a:lnTo>
                <a:lnTo>
                  <a:pt x="93747" y="34222"/>
                </a:lnTo>
                <a:lnTo>
                  <a:pt x="100598" y="32340"/>
                </a:lnTo>
                <a:lnTo>
                  <a:pt x="107071" y="30133"/>
                </a:lnTo>
                <a:lnTo>
                  <a:pt x="123768" y="27708"/>
                </a:lnTo>
                <a:lnTo>
                  <a:pt x="175342" y="22475"/>
                </a:lnTo>
                <a:lnTo>
                  <a:pt x="214137" y="19514"/>
                </a:lnTo>
                <a:lnTo>
                  <a:pt x="228483" y="18724"/>
                </a:lnTo>
                <a:lnTo>
                  <a:pt x="257123" y="17847"/>
                </a:lnTo>
                <a:lnTo>
                  <a:pt x="305213" y="17284"/>
                </a:lnTo>
                <a:lnTo>
                  <a:pt x="318729" y="16285"/>
                </a:lnTo>
                <a:lnTo>
                  <a:pt x="334406" y="14667"/>
                </a:lnTo>
                <a:lnTo>
                  <a:pt x="351525" y="12635"/>
                </a:lnTo>
                <a:lnTo>
                  <a:pt x="365795" y="11281"/>
                </a:lnTo>
                <a:lnTo>
                  <a:pt x="378166" y="10378"/>
                </a:lnTo>
                <a:lnTo>
                  <a:pt x="404149" y="9107"/>
                </a:lnTo>
                <a:lnTo>
                  <a:pt x="414890" y="8810"/>
                </a:lnTo>
                <a:lnTo>
                  <a:pt x="426014" y="8678"/>
                </a:lnTo>
                <a:lnTo>
                  <a:pt x="433551" y="7690"/>
                </a:lnTo>
                <a:lnTo>
                  <a:pt x="442387" y="6080"/>
                </a:lnTo>
                <a:lnTo>
                  <a:pt x="452088" y="4053"/>
                </a:lnTo>
                <a:lnTo>
                  <a:pt x="459507" y="2702"/>
                </a:lnTo>
                <a:lnTo>
                  <a:pt x="470291" y="1201"/>
                </a:lnTo>
                <a:lnTo>
                  <a:pt x="478259" y="534"/>
                </a:lnTo>
                <a:lnTo>
                  <a:pt x="48863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45"/>
          <p:cNvSpPr/>
          <p:nvPr/>
        </p:nvSpPr>
        <p:spPr>
          <a:xfrm>
            <a:off x="7161248" y="1920239"/>
            <a:ext cx="179670" cy="71741"/>
          </a:xfrm>
          <a:custGeom>
            <a:avLst/>
            <a:gdLst/>
            <a:ahLst/>
            <a:cxnLst/>
            <a:rect l="0" t="0" r="0" b="0"/>
            <a:pathLst>
              <a:path w="179670" h="71741">
                <a:moveTo>
                  <a:pt x="8219" y="0"/>
                </a:moveTo>
                <a:lnTo>
                  <a:pt x="8219" y="18204"/>
                </a:lnTo>
                <a:lnTo>
                  <a:pt x="7267" y="26424"/>
                </a:lnTo>
                <a:lnTo>
                  <a:pt x="5679" y="34761"/>
                </a:lnTo>
                <a:lnTo>
                  <a:pt x="3668" y="43177"/>
                </a:lnTo>
                <a:lnTo>
                  <a:pt x="2327" y="49740"/>
                </a:lnTo>
                <a:lnTo>
                  <a:pt x="1434" y="55067"/>
                </a:lnTo>
                <a:lnTo>
                  <a:pt x="838" y="59572"/>
                </a:lnTo>
                <a:lnTo>
                  <a:pt x="441" y="63527"/>
                </a:lnTo>
                <a:lnTo>
                  <a:pt x="176" y="67117"/>
                </a:lnTo>
                <a:lnTo>
                  <a:pt x="0" y="70462"/>
                </a:lnTo>
                <a:lnTo>
                  <a:pt x="834" y="71740"/>
                </a:lnTo>
                <a:lnTo>
                  <a:pt x="2344" y="71639"/>
                </a:lnTo>
                <a:lnTo>
                  <a:pt x="4302" y="70620"/>
                </a:lnTo>
                <a:lnTo>
                  <a:pt x="9018" y="69487"/>
                </a:lnTo>
                <a:lnTo>
                  <a:pt x="14289" y="68983"/>
                </a:lnTo>
                <a:lnTo>
                  <a:pt x="19808" y="68760"/>
                </a:lnTo>
                <a:lnTo>
                  <a:pt x="22612" y="67747"/>
                </a:lnTo>
                <a:lnTo>
                  <a:pt x="25435" y="66120"/>
                </a:lnTo>
                <a:lnTo>
                  <a:pt x="28269" y="64083"/>
                </a:lnTo>
                <a:lnTo>
                  <a:pt x="32063" y="62725"/>
                </a:lnTo>
                <a:lnTo>
                  <a:pt x="36497" y="61819"/>
                </a:lnTo>
                <a:lnTo>
                  <a:pt x="41359" y="61215"/>
                </a:lnTo>
                <a:lnTo>
                  <a:pt x="47457" y="60813"/>
                </a:lnTo>
                <a:lnTo>
                  <a:pt x="54380" y="60545"/>
                </a:lnTo>
                <a:lnTo>
                  <a:pt x="61853" y="60366"/>
                </a:lnTo>
                <a:lnTo>
                  <a:pt x="70645" y="59294"/>
                </a:lnTo>
                <a:lnTo>
                  <a:pt x="80316" y="57627"/>
                </a:lnTo>
                <a:lnTo>
                  <a:pt x="90574" y="55563"/>
                </a:lnTo>
                <a:lnTo>
                  <a:pt x="102175" y="54187"/>
                </a:lnTo>
                <a:lnTo>
                  <a:pt x="114671" y="53270"/>
                </a:lnTo>
                <a:lnTo>
                  <a:pt x="179669" y="5143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46"/>
          <p:cNvSpPr/>
          <p:nvPr/>
        </p:nvSpPr>
        <p:spPr>
          <a:xfrm>
            <a:off x="7280909" y="1911667"/>
            <a:ext cx="34292" cy="231459"/>
          </a:xfrm>
          <a:custGeom>
            <a:avLst/>
            <a:gdLst/>
            <a:ahLst/>
            <a:cxnLst/>
            <a:rect l="0" t="0" r="0" b="0"/>
            <a:pathLst>
              <a:path w="34292" h="231459">
                <a:moveTo>
                  <a:pt x="0" y="0"/>
                </a:moveTo>
                <a:lnTo>
                  <a:pt x="4551" y="0"/>
                </a:lnTo>
                <a:lnTo>
                  <a:pt x="5892" y="953"/>
                </a:lnTo>
                <a:lnTo>
                  <a:pt x="6786" y="2540"/>
                </a:lnTo>
                <a:lnTo>
                  <a:pt x="7381" y="4551"/>
                </a:lnTo>
                <a:lnTo>
                  <a:pt x="8732" y="6844"/>
                </a:lnTo>
                <a:lnTo>
                  <a:pt x="10583" y="9325"/>
                </a:lnTo>
                <a:lnTo>
                  <a:pt x="12772" y="11932"/>
                </a:lnTo>
                <a:lnTo>
                  <a:pt x="15182" y="15575"/>
                </a:lnTo>
                <a:lnTo>
                  <a:pt x="17741" y="19908"/>
                </a:lnTo>
                <a:lnTo>
                  <a:pt x="20401" y="24702"/>
                </a:lnTo>
                <a:lnTo>
                  <a:pt x="23125" y="28851"/>
                </a:lnTo>
                <a:lnTo>
                  <a:pt x="25895" y="32569"/>
                </a:lnTo>
                <a:lnTo>
                  <a:pt x="28694" y="36000"/>
                </a:lnTo>
                <a:lnTo>
                  <a:pt x="30559" y="41145"/>
                </a:lnTo>
                <a:lnTo>
                  <a:pt x="31803" y="47432"/>
                </a:lnTo>
                <a:lnTo>
                  <a:pt x="32632" y="54482"/>
                </a:lnTo>
                <a:lnTo>
                  <a:pt x="33185" y="70611"/>
                </a:lnTo>
                <a:lnTo>
                  <a:pt x="34291" y="23145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47"/>
          <p:cNvSpPr/>
          <p:nvPr/>
        </p:nvSpPr>
        <p:spPr>
          <a:xfrm>
            <a:off x="7435215" y="1920239"/>
            <a:ext cx="129221" cy="145883"/>
          </a:xfrm>
          <a:custGeom>
            <a:avLst/>
            <a:gdLst/>
            <a:ahLst/>
            <a:cxnLst/>
            <a:rect l="0" t="0" r="0" b="0"/>
            <a:pathLst>
              <a:path w="129221" h="145883">
                <a:moveTo>
                  <a:pt x="0" y="0"/>
                </a:moveTo>
                <a:lnTo>
                  <a:pt x="0" y="68761"/>
                </a:lnTo>
                <a:lnTo>
                  <a:pt x="2857" y="84893"/>
                </a:lnTo>
                <a:lnTo>
                  <a:pt x="7620" y="100411"/>
                </a:lnTo>
                <a:lnTo>
                  <a:pt x="13652" y="115518"/>
                </a:lnTo>
                <a:lnTo>
                  <a:pt x="23389" y="127495"/>
                </a:lnTo>
                <a:lnTo>
                  <a:pt x="35595" y="137384"/>
                </a:lnTo>
                <a:lnTo>
                  <a:pt x="49447" y="145882"/>
                </a:lnTo>
                <a:lnTo>
                  <a:pt x="64396" y="145832"/>
                </a:lnTo>
                <a:lnTo>
                  <a:pt x="80079" y="140084"/>
                </a:lnTo>
                <a:lnTo>
                  <a:pt x="96248" y="130537"/>
                </a:lnTo>
                <a:lnTo>
                  <a:pt x="108933" y="117505"/>
                </a:lnTo>
                <a:lnTo>
                  <a:pt x="119294" y="102149"/>
                </a:lnTo>
                <a:lnTo>
                  <a:pt x="128107" y="85245"/>
                </a:lnTo>
                <a:lnTo>
                  <a:pt x="129220" y="69213"/>
                </a:lnTo>
                <a:lnTo>
                  <a:pt x="125199" y="53762"/>
                </a:lnTo>
                <a:lnTo>
                  <a:pt x="117755" y="38699"/>
                </a:lnTo>
                <a:lnTo>
                  <a:pt x="104221" y="28657"/>
                </a:lnTo>
                <a:lnTo>
                  <a:pt x="86625" y="21962"/>
                </a:lnTo>
                <a:lnTo>
                  <a:pt x="0" y="85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48"/>
          <p:cNvSpPr/>
          <p:nvPr/>
        </p:nvSpPr>
        <p:spPr>
          <a:xfrm>
            <a:off x="7143750" y="1500187"/>
            <a:ext cx="193899" cy="205971"/>
          </a:xfrm>
          <a:custGeom>
            <a:avLst/>
            <a:gdLst/>
            <a:ahLst/>
            <a:cxnLst/>
            <a:rect l="0" t="0" r="0" b="0"/>
            <a:pathLst>
              <a:path w="193899" h="205971">
                <a:moveTo>
                  <a:pt x="17144" y="0"/>
                </a:moveTo>
                <a:lnTo>
                  <a:pt x="17144" y="13652"/>
                </a:lnTo>
                <a:lnTo>
                  <a:pt x="19050" y="23389"/>
                </a:lnTo>
                <a:lnTo>
                  <a:pt x="22225" y="35595"/>
                </a:lnTo>
                <a:lnTo>
                  <a:pt x="26246" y="49448"/>
                </a:lnTo>
                <a:lnTo>
                  <a:pt x="33690" y="62493"/>
                </a:lnTo>
                <a:lnTo>
                  <a:pt x="43415" y="74999"/>
                </a:lnTo>
                <a:lnTo>
                  <a:pt x="54661" y="87147"/>
                </a:lnTo>
                <a:lnTo>
                  <a:pt x="66920" y="95245"/>
                </a:lnTo>
                <a:lnTo>
                  <a:pt x="79856" y="100645"/>
                </a:lnTo>
                <a:lnTo>
                  <a:pt x="93242" y="104244"/>
                </a:lnTo>
                <a:lnTo>
                  <a:pt x="105023" y="101881"/>
                </a:lnTo>
                <a:lnTo>
                  <a:pt x="115736" y="95543"/>
                </a:lnTo>
                <a:lnTo>
                  <a:pt x="125734" y="86555"/>
                </a:lnTo>
                <a:lnTo>
                  <a:pt x="133353" y="76754"/>
                </a:lnTo>
                <a:lnTo>
                  <a:pt x="139384" y="66409"/>
                </a:lnTo>
                <a:lnTo>
                  <a:pt x="144358" y="55703"/>
                </a:lnTo>
                <a:lnTo>
                  <a:pt x="147673" y="47613"/>
                </a:lnTo>
                <a:lnTo>
                  <a:pt x="149884" y="41267"/>
                </a:lnTo>
                <a:lnTo>
                  <a:pt x="151357" y="36084"/>
                </a:lnTo>
                <a:lnTo>
                  <a:pt x="153292" y="35486"/>
                </a:lnTo>
                <a:lnTo>
                  <a:pt x="155535" y="37945"/>
                </a:lnTo>
                <a:lnTo>
                  <a:pt x="157982" y="42441"/>
                </a:lnTo>
                <a:lnTo>
                  <a:pt x="175080" y="71525"/>
                </a:lnTo>
                <a:lnTo>
                  <a:pt x="181489" y="85783"/>
                </a:lnTo>
                <a:lnTo>
                  <a:pt x="187668" y="101956"/>
                </a:lnTo>
                <a:lnTo>
                  <a:pt x="193692" y="119406"/>
                </a:lnTo>
                <a:lnTo>
                  <a:pt x="193898" y="135801"/>
                </a:lnTo>
                <a:lnTo>
                  <a:pt x="190225" y="151494"/>
                </a:lnTo>
                <a:lnTo>
                  <a:pt x="183967" y="166719"/>
                </a:lnTo>
                <a:lnTo>
                  <a:pt x="171222" y="179726"/>
                </a:lnTo>
                <a:lnTo>
                  <a:pt x="154153" y="191255"/>
                </a:lnTo>
                <a:lnTo>
                  <a:pt x="134201" y="201798"/>
                </a:lnTo>
                <a:lnTo>
                  <a:pt x="113279" y="205970"/>
                </a:lnTo>
                <a:lnTo>
                  <a:pt x="91713" y="205893"/>
                </a:lnTo>
                <a:lnTo>
                  <a:pt x="69714" y="202985"/>
                </a:lnTo>
                <a:lnTo>
                  <a:pt x="52191" y="198188"/>
                </a:lnTo>
                <a:lnTo>
                  <a:pt x="37651" y="192133"/>
                </a:lnTo>
                <a:lnTo>
                  <a:pt x="0" y="1714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49"/>
          <p:cNvSpPr/>
          <p:nvPr/>
        </p:nvSpPr>
        <p:spPr>
          <a:xfrm>
            <a:off x="7453103" y="1900585"/>
            <a:ext cx="185582" cy="171405"/>
          </a:xfrm>
          <a:custGeom>
            <a:avLst/>
            <a:gdLst/>
            <a:ahLst/>
            <a:cxnLst/>
            <a:rect l="0" t="0" r="0" b="0"/>
            <a:pathLst>
              <a:path w="185582" h="171405">
                <a:moveTo>
                  <a:pt x="42119" y="96807"/>
                </a:moveTo>
                <a:lnTo>
                  <a:pt x="46670" y="87705"/>
                </a:lnTo>
                <a:lnTo>
                  <a:pt x="51821" y="82167"/>
                </a:lnTo>
                <a:lnTo>
                  <a:pt x="59064" y="75617"/>
                </a:lnTo>
                <a:lnTo>
                  <a:pt x="67703" y="68393"/>
                </a:lnTo>
                <a:lnTo>
                  <a:pt x="76320" y="61672"/>
                </a:lnTo>
                <a:lnTo>
                  <a:pt x="84922" y="55286"/>
                </a:lnTo>
                <a:lnTo>
                  <a:pt x="93514" y="49124"/>
                </a:lnTo>
                <a:lnTo>
                  <a:pt x="103052" y="45968"/>
                </a:lnTo>
                <a:lnTo>
                  <a:pt x="113221" y="44817"/>
                </a:lnTo>
                <a:lnTo>
                  <a:pt x="123811" y="45002"/>
                </a:lnTo>
                <a:lnTo>
                  <a:pt x="132775" y="46078"/>
                </a:lnTo>
                <a:lnTo>
                  <a:pt x="140657" y="47748"/>
                </a:lnTo>
                <a:lnTo>
                  <a:pt x="147815" y="49813"/>
                </a:lnTo>
                <a:lnTo>
                  <a:pt x="154493" y="53095"/>
                </a:lnTo>
                <a:lnTo>
                  <a:pt x="160850" y="57188"/>
                </a:lnTo>
                <a:lnTo>
                  <a:pt x="166993" y="61822"/>
                </a:lnTo>
                <a:lnTo>
                  <a:pt x="172041" y="66816"/>
                </a:lnTo>
                <a:lnTo>
                  <a:pt x="176359" y="72051"/>
                </a:lnTo>
                <a:lnTo>
                  <a:pt x="180190" y="77445"/>
                </a:lnTo>
                <a:lnTo>
                  <a:pt x="182744" y="81994"/>
                </a:lnTo>
                <a:lnTo>
                  <a:pt x="184447" y="85979"/>
                </a:lnTo>
                <a:lnTo>
                  <a:pt x="185581" y="89589"/>
                </a:lnTo>
                <a:lnTo>
                  <a:pt x="185385" y="90090"/>
                </a:lnTo>
                <a:lnTo>
                  <a:pt x="182628" y="85567"/>
                </a:lnTo>
                <a:lnTo>
                  <a:pt x="179607" y="78836"/>
                </a:lnTo>
                <a:lnTo>
                  <a:pt x="171170" y="58658"/>
                </a:lnTo>
                <a:lnTo>
                  <a:pt x="161491" y="49467"/>
                </a:lnTo>
                <a:lnTo>
                  <a:pt x="148370" y="41434"/>
                </a:lnTo>
                <a:lnTo>
                  <a:pt x="132956" y="34174"/>
                </a:lnTo>
                <a:lnTo>
                  <a:pt x="116012" y="29334"/>
                </a:lnTo>
                <a:lnTo>
                  <a:pt x="98049" y="26108"/>
                </a:lnTo>
                <a:lnTo>
                  <a:pt x="79406" y="23957"/>
                </a:lnTo>
                <a:lnTo>
                  <a:pt x="63166" y="26333"/>
                </a:lnTo>
                <a:lnTo>
                  <a:pt x="48531" y="31727"/>
                </a:lnTo>
                <a:lnTo>
                  <a:pt x="34963" y="39133"/>
                </a:lnTo>
                <a:lnTo>
                  <a:pt x="24014" y="48832"/>
                </a:lnTo>
                <a:lnTo>
                  <a:pt x="14809" y="60061"/>
                </a:lnTo>
                <a:lnTo>
                  <a:pt x="6768" y="72310"/>
                </a:lnTo>
                <a:lnTo>
                  <a:pt x="2358" y="84286"/>
                </a:lnTo>
                <a:lnTo>
                  <a:pt x="373" y="96079"/>
                </a:lnTo>
                <a:lnTo>
                  <a:pt x="0" y="107752"/>
                </a:lnTo>
                <a:lnTo>
                  <a:pt x="6420" y="119344"/>
                </a:lnTo>
                <a:lnTo>
                  <a:pt x="17367" y="130881"/>
                </a:lnTo>
                <a:lnTo>
                  <a:pt x="31333" y="142383"/>
                </a:lnTo>
                <a:lnTo>
                  <a:pt x="48263" y="148146"/>
                </a:lnTo>
                <a:lnTo>
                  <a:pt x="67171" y="150083"/>
                </a:lnTo>
                <a:lnTo>
                  <a:pt x="87395" y="149469"/>
                </a:lnTo>
                <a:lnTo>
                  <a:pt x="106593" y="143345"/>
                </a:lnTo>
                <a:lnTo>
                  <a:pt x="125107" y="133548"/>
                </a:lnTo>
                <a:lnTo>
                  <a:pt x="143164" y="121301"/>
                </a:lnTo>
                <a:lnTo>
                  <a:pt x="155203" y="106469"/>
                </a:lnTo>
                <a:lnTo>
                  <a:pt x="163228" y="89913"/>
                </a:lnTo>
                <a:lnTo>
                  <a:pt x="168579" y="72209"/>
                </a:lnTo>
                <a:lnTo>
                  <a:pt x="165478" y="54691"/>
                </a:lnTo>
                <a:lnTo>
                  <a:pt x="156744" y="37297"/>
                </a:lnTo>
                <a:lnTo>
                  <a:pt x="144253" y="19986"/>
                </a:lnTo>
                <a:lnTo>
                  <a:pt x="128306" y="9398"/>
                </a:lnTo>
                <a:lnTo>
                  <a:pt x="110054" y="3292"/>
                </a:lnTo>
                <a:lnTo>
                  <a:pt x="90266" y="174"/>
                </a:lnTo>
                <a:lnTo>
                  <a:pt x="73265" y="0"/>
                </a:lnTo>
                <a:lnTo>
                  <a:pt x="58121" y="1789"/>
                </a:lnTo>
                <a:lnTo>
                  <a:pt x="44215" y="4887"/>
                </a:lnTo>
                <a:lnTo>
                  <a:pt x="34943" y="10762"/>
                </a:lnTo>
                <a:lnTo>
                  <a:pt x="28763" y="18488"/>
                </a:lnTo>
                <a:lnTo>
                  <a:pt x="24642" y="27450"/>
                </a:lnTo>
                <a:lnTo>
                  <a:pt x="21895" y="38186"/>
                </a:lnTo>
                <a:lnTo>
                  <a:pt x="20064" y="50106"/>
                </a:lnTo>
                <a:lnTo>
                  <a:pt x="18844" y="62816"/>
                </a:lnTo>
                <a:lnTo>
                  <a:pt x="18982" y="76051"/>
                </a:lnTo>
                <a:lnTo>
                  <a:pt x="20027" y="89637"/>
                </a:lnTo>
                <a:lnTo>
                  <a:pt x="21676" y="103457"/>
                </a:lnTo>
                <a:lnTo>
                  <a:pt x="25633" y="117433"/>
                </a:lnTo>
                <a:lnTo>
                  <a:pt x="31129" y="131513"/>
                </a:lnTo>
                <a:lnTo>
                  <a:pt x="37649" y="145662"/>
                </a:lnTo>
                <a:lnTo>
                  <a:pt x="47712" y="156047"/>
                </a:lnTo>
                <a:lnTo>
                  <a:pt x="60136" y="163923"/>
                </a:lnTo>
                <a:lnTo>
                  <a:pt x="74132" y="170126"/>
                </a:lnTo>
                <a:lnTo>
                  <a:pt x="89178" y="171404"/>
                </a:lnTo>
                <a:lnTo>
                  <a:pt x="104925" y="169398"/>
                </a:lnTo>
                <a:lnTo>
                  <a:pt x="121137" y="165204"/>
                </a:lnTo>
                <a:lnTo>
                  <a:pt x="135755" y="157645"/>
                </a:lnTo>
                <a:lnTo>
                  <a:pt x="149311" y="147843"/>
                </a:lnTo>
                <a:lnTo>
                  <a:pt x="162157" y="136546"/>
                </a:lnTo>
                <a:lnTo>
                  <a:pt x="169770" y="122347"/>
                </a:lnTo>
                <a:lnTo>
                  <a:pt x="173892" y="106214"/>
                </a:lnTo>
                <a:lnTo>
                  <a:pt x="175688" y="88791"/>
                </a:lnTo>
                <a:lnTo>
                  <a:pt x="170217" y="73366"/>
                </a:lnTo>
                <a:lnTo>
                  <a:pt x="159903" y="59272"/>
                </a:lnTo>
                <a:lnTo>
                  <a:pt x="146359" y="46066"/>
                </a:lnTo>
                <a:lnTo>
                  <a:pt x="132568" y="36310"/>
                </a:lnTo>
                <a:lnTo>
                  <a:pt x="118611" y="28853"/>
                </a:lnTo>
                <a:lnTo>
                  <a:pt x="67837" y="1108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50"/>
          <p:cNvSpPr/>
          <p:nvPr/>
        </p:nvSpPr>
        <p:spPr>
          <a:xfrm>
            <a:off x="6337934" y="2340292"/>
            <a:ext cx="77154" cy="343202"/>
          </a:xfrm>
          <a:custGeom>
            <a:avLst/>
            <a:gdLst/>
            <a:ahLst/>
            <a:cxnLst/>
            <a:rect l="0" t="0" r="0" b="0"/>
            <a:pathLst>
              <a:path w="77154" h="343202">
                <a:moveTo>
                  <a:pt x="0" y="0"/>
                </a:moveTo>
                <a:lnTo>
                  <a:pt x="4552" y="0"/>
                </a:lnTo>
                <a:lnTo>
                  <a:pt x="6844" y="953"/>
                </a:lnTo>
                <a:lnTo>
                  <a:pt x="9325" y="2540"/>
                </a:lnTo>
                <a:lnTo>
                  <a:pt x="15601" y="7381"/>
                </a:lnTo>
                <a:lnTo>
                  <a:pt x="16116" y="8731"/>
                </a:lnTo>
                <a:lnTo>
                  <a:pt x="17010" y="15849"/>
                </a:lnTo>
                <a:lnTo>
                  <a:pt x="18008" y="17234"/>
                </a:lnTo>
                <a:lnTo>
                  <a:pt x="19626" y="19109"/>
                </a:lnTo>
                <a:lnTo>
                  <a:pt x="21656" y="21312"/>
                </a:lnTo>
                <a:lnTo>
                  <a:pt x="23010" y="23733"/>
                </a:lnTo>
                <a:lnTo>
                  <a:pt x="24515" y="28963"/>
                </a:lnTo>
                <a:lnTo>
                  <a:pt x="25868" y="31691"/>
                </a:lnTo>
                <a:lnTo>
                  <a:pt x="27723" y="34462"/>
                </a:lnTo>
                <a:lnTo>
                  <a:pt x="29913" y="37263"/>
                </a:lnTo>
                <a:lnTo>
                  <a:pt x="31372" y="41987"/>
                </a:lnTo>
                <a:lnTo>
                  <a:pt x="32344" y="47994"/>
                </a:lnTo>
                <a:lnTo>
                  <a:pt x="32993" y="54856"/>
                </a:lnTo>
                <a:lnTo>
                  <a:pt x="34378" y="60383"/>
                </a:lnTo>
                <a:lnTo>
                  <a:pt x="36254" y="65020"/>
                </a:lnTo>
                <a:lnTo>
                  <a:pt x="38457" y="69065"/>
                </a:lnTo>
                <a:lnTo>
                  <a:pt x="39926" y="72713"/>
                </a:lnTo>
                <a:lnTo>
                  <a:pt x="41557" y="79307"/>
                </a:lnTo>
                <a:lnTo>
                  <a:pt x="42283" y="87953"/>
                </a:lnTo>
                <a:lnTo>
                  <a:pt x="42605" y="97193"/>
                </a:lnTo>
                <a:lnTo>
                  <a:pt x="42786" y="107750"/>
                </a:lnTo>
                <a:lnTo>
                  <a:pt x="42830" y="113929"/>
                </a:lnTo>
                <a:lnTo>
                  <a:pt x="43793" y="117862"/>
                </a:lnTo>
                <a:lnTo>
                  <a:pt x="45388" y="122390"/>
                </a:lnTo>
                <a:lnTo>
                  <a:pt x="47404" y="127313"/>
                </a:lnTo>
                <a:lnTo>
                  <a:pt x="49644" y="135324"/>
                </a:lnTo>
                <a:lnTo>
                  <a:pt x="50905" y="145188"/>
                </a:lnTo>
                <a:lnTo>
                  <a:pt x="51081" y="148227"/>
                </a:lnTo>
                <a:lnTo>
                  <a:pt x="52152" y="152158"/>
                </a:lnTo>
                <a:lnTo>
                  <a:pt x="53818" y="156684"/>
                </a:lnTo>
                <a:lnTo>
                  <a:pt x="55881" y="161606"/>
                </a:lnTo>
                <a:lnTo>
                  <a:pt x="57257" y="167745"/>
                </a:lnTo>
                <a:lnTo>
                  <a:pt x="58174" y="174695"/>
                </a:lnTo>
                <a:lnTo>
                  <a:pt x="59193" y="188132"/>
                </a:lnTo>
                <a:lnTo>
                  <a:pt x="59646" y="197279"/>
                </a:lnTo>
                <a:lnTo>
                  <a:pt x="59901" y="207784"/>
                </a:lnTo>
                <a:lnTo>
                  <a:pt x="60889" y="211865"/>
                </a:lnTo>
                <a:lnTo>
                  <a:pt x="62501" y="216491"/>
                </a:lnTo>
                <a:lnTo>
                  <a:pt x="64527" y="221480"/>
                </a:lnTo>
                <a:lnTo>
                  <a:pt x="66779" y="229563"/>
                </a:lnTo>
                <a:lnTo>
                  <a:pt x="67380" y="233052"/>
                </a:lnTo>
                <a:lnTo>
                  <a:pt x="68732" y="236331"/>
                </a:lnTo>
                <a:lnTo>
                  <a:pt x="70587" y="239469"/>
                </a:lnTo>
                <a:lnTo>
                  <a:pt x="72776" y="242513"/>
                </a:lnTo>
                <a:lnTo>
                  <a:pt x="74235" y="246448"/>
                </a:lnTo>
                <a:lnTo>
                  <a:pt x="75856" y="255900"/>
                </a:lnTo>
                <a:lnTo>
                  <a:pt x="76577" y="263911"/>
                </a:lnTo>
                <a:lnTo>
                  <a:pt x="76982" y="273776"/>
                </a:lnTo>
                <a:lnTo>
                  <a:pt x="77039" y="276815"/>
                </a:lnTo>
                <a:lnTo>
                  <a:pt x="77149" y="343201"/>
                </a:lnTo>
                <a:lnTo>
                  <a:pt x="77153" y="3429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51"/>
          <p:cNvSpPr/>
          <p:nvPr/>
        </p:nvSpPr>
        <p:spPr>
          <a:xfrm>
            <a:off x="6495873" y="2341632"/>
            <a:ext cx="322122" cy="272978"/>
          </a:xfrm>
          <a:custGeom>
            <a:avLst/>
            <a:gdLst/>
            <a:ahLst/>
            <a:cxnLst/>
            <a:rect l="0" t="0" r="0" b="0"/>
            <a:pathLst>
              <a:path w="322122" h="272978">
                <a:moveTo>
                  <a:pt x="4939" y="75813"/>
                </a:moveTo>
                <a:lnTo>
                  <a:pt x="4939" y="71262"/>
                </a:lnTo>
                <a:lnTo>
                  <a:pt x="3987" y="69921"/>
                </a:lnTo>
                <a:lnTo>
                  <a:pt x="2399" y="69027"/>
                </a:lnTo>
                <a:lnTo>
                  <a:pt x="389" y="68432"/>
                </a:lnTo>
                <a:lnTo>
                  <a:pt x="0" y="67082"/>
                </a:lnTo>
                <a:lnTo>
                  <a:pt x="694" y="65230"/>
                </a:lnTo>
                <a:lnTo>
                  <a:pt x="2109" y="63042"/>
                </a:lnTo>
                <a:lnTo>
                  <a:pt x="3681" y="58072"/>
                </a:lnTo>
                <a:lnTo>
                  <a:pt x="4101" y="55413"/>
                </a:lnTo>
                <a:lnTo>
                  <a:pt x="6285" y="52688"/>
                </a:lnTo>
                <a:lnTo>
                  <a:pt x="13793" y="47120"/>
                </a:lnTo>
                <a:lnTo>
                  <a:pt x="23479" y="41470"/>
                </a:lnTo>
                <a:lnTo>
                  <a:pt x="33181" y="35784"/>
                </a:lnTo>
                <a:lnTo>
                  <a:pt x="40669" y="30082"/>
                </a:lnTo>
                <a:lnTo>
                  <a:pt x="49711" y="24373"/>
                </a:lnTo>
                <a:lnTo>
                  <a:pt x="54789" y="21517"/>
                </a:lnTo>
                <a:lnTo>
                  <a:pt x="65513" y="15804"/>
                </a:lnTo>
                <a:lnTo>
                  <a:pt x="71039" y="12947"/>
                </a:lnTo>
                <a:lnTo>
                  <a:pt x="79719" y="9772"/>
                </a:lnTo>
                <a:lnTo>
                  <a:pt x="83368" y="8926"/>
                </a:lnTo>
                <a:lnTo>
                  <a:pt x="89961" y="5445"/>
                </a:lnTo>
                <a:lnTo>
                  <a:pt x="93053" y="3183"/>
                </a:lnTo>
                <a:lnTo>
                  <a:pt x="101569" y="670"/>
                </a:lnTo>
                <a:lnTo>
                  <a:pt x="106506" y="0"/>
                </a:lnTo>
                <a:lnTo>
                  <a:pt x="111703" y="506"/>
                </a:lnTo>
                <a:lnTo>
                  <a:pt x="117072" y="1796"/>
                </a:lnTo>
                <a:lnTo>
                  <a:pt x="122557" y="3608"/>
                </a:lnTo>
                <a:lnTo>
                  <a:pt x="131191" y="5622"/>
                </a:lnTo>
                <a:lnTo>
                  <a:pt x="134827" y="6159"/>
                </a:lnTo>
                <a:lnTo>
                  <a:pt x="138204" y="8422"/>
                </a:lnTo>
                <a:lnTo>
                  <a:pt x="144496" y="16016"/>
                </a:lnTo>
                <a:lnTo>
                  <a:pt x="150467" y="23201"/>
                </a:lnTo>
                <a:lnTo>
                  <a:pt x="153392" y="26451"/>
                </a:lnTo>
                <a:lnTo>
                  <a:pt x="155343" y="29570"/>
                </a:lnTo>
                <a:lnTo>
                  <a:pt x="157510" y="35575"/>
                </a:lnTo>
                <a:lnTo>
                  <a:pt x="158473" y="43959"/>
                </a:lnTo>
                <a:lnTo>
                  <a:pt x="158730" y="48862"/>
                </a:lnTo>
                <a:lnTo>
                  <a:pt x="159016" y="59390"/>
                </a:lnTo>
                <a:lnTo>
                  <a:pt x="159092" y="64864"/>
                </a:lnTo>
                <a:lnTo>
                  <a:pt x="157237" y="74229"/>
                </a:lnTo>
                <a:lnTo>
                  <a:pt x="154097" y="86187"/>
                </a:lnTo>
                <a:lnTo>
                  <a:pt x="150098" y="99874"/>
                </a:lnTo>
                <a:lnTo>
                  <a:pt x="147431" y="110903"/>
                </a:lnTo>
                <a:lnTo>
                  <a:pt x="145654" y="120161"/>
                </a:lnTo>
                <a:lnTo>
                  <a:pt x="144468" y="128238"/>
                </a:lnTo>
                <a:lnTo>
                  <a:pt x="142727" y="135528"/>
                </a:lnTo>
                <a:lnTo>
                  <a:pt x="140613" y="142293"/>
                </a:lnTo>
                <a:lnTo>
                  <a:pt x="138250" y="148708"/>
                </a:lnTo>
                <a:lnTo>
                  <a:pt x="136676" y="154890"/>
                </a:lnTo>
                <a:lnTo>
                  <a:pt x="135626" y="160916"/>
                </a:lnTo>
                <a:lnTo>
                  <a:pt x="134926" y="166838"/>
                </a:lnTo>
                <a:lnTo>
                  <a:pt x="133507" y="173644"/>
                </a:lnTo>
                <a:lnTo>
                  <a:pt x="131609" y="181038"/>
                </a:lnTo>
                <a:lnTo>
                  <a:pt x="129390" y="188825"/>
                </a:lnTo>
                <a:lnTo>
                  <a:pt x="126959" y="195922"/>
                </a:lnTo>
                <a:lnTo>
                  <a:pt x="124386" y="202558"/>
                </a:lnTo>
                <a:lnTo>
                  <a:pt x="121718" y="208887"/>
                </a:lnTo>
                <a:lnTo>
                  <a:pt x="118986" y="214059"/>
                </a:lnTo>
                <a:lnTo>
                  <a:pt x="110591" y="226841"/>
                </a:lnTo>
                <a:lnTo>
                  <a:pt x="107759" y="231743"/>
                </a:lnTo>
                <a:lnTo>
                  <a:pt x="104918" y="236916"/>
                </a:lnTo>
                <a:lnTo>
                  <a:pt x="101762" y="245204"/>
                </a:lnTo>
                <a:lnTo>
                  <a:pt x="100359" y="252063"/>
                </a:lnTo>
                <a:lnTo>
                  <a:pt x="99736" y="258286"/>
                </a:lnTo>
                <a:lnTo>
                  <a:pt x="98616" y="260327"/>
                </a:lnTo>
                <a:lnTo>
                  <a:pt x="96918" y="261687"/>
                </a:lnTo>
                <a:lnTo>
                  <a:pt x="94834" y="262594"/>
                </a:lnTo>
                <a:lnTo>
                  <a:pt x="93444" y="264151"/>
                </a:lnTo>
                <a:lnTo>
                  <a:pt x="92517" y="266141"/>
                </a:lnTo>
                <a:lnTo>
                  <a:pt x="90773" y="272580"/>
                </a:lnTo>
                <a:lnTo>
                  <a:pt x="100004" y="272927"/>
                </a:lnTo>
                <a:lnTo>
                  <a:pt x="119284" y="272977"/>
                </a:lnTo>
                <a:lnTo>
                  <a:pt x="122126" y="272025"/>
                </a:lnTo>
                <a:lnTo>
                  <a:pt x="130678" y="267088"/>
                </a:lnTo>
                <a:lnTo>
                  <a:pt x="140197" y="264249"/>
                </a:lnTo>
                <a:lnTo>
                  <a:pt x="149508" y="260210"/>
                </a:lnTo>
                <a:lnTo>
                  <a:pt x="154659" y="258751"/>
                </a:lnTo>
                <a:lnTo>
                  <a:pt x="159998" y="257779"/>
                </a:lnTo>
                <a:lnTo>
                  <a:pt x="165461" y="257131"/>
                </a:lnTo>
                <a:lnTo>
                  <a:pt x="174072" y="253871"/>
                </a:lnTo>
                <a:lnTo>
                  <a:pt x="177702" y="251668"/>
                </a:lnTo>
                <a:lnTo>
                  <a:pt x="186815" y="249221"/>
                </a:lnTo>
                <a:lnTo>
                  <a:pt x="191912" y="248568"/>
                </a:lnTo>
                <a:lnTo>
                  <a:pt x="198168" y="247180"/>
                </a:lnTo>
                <a:lnTo>
                  <a:pt x="205196" y="245303"/>
                </a:lnTo>
                <a:lnTo>
                  <a:pt x="212739" y="243099"/>
                </a:lnTo>
                <a:lnTo>
                  <a:pt x="218720" y="241629"/>
                </a:lnTo>
                <a:lnTo>
                  <a:pt x="227905" y="239996"/>
                </a:lnTo>
                <a:lnTo>
                  <a:pt x="237702" y="239271"/>
                </a:lnTo>
                <a:lnTo>
                  <a:pt x="242983" y="239077"/>
                </a:lnTo>
                <a:lnTo>
                  <a:pt x="247454" y="237996"/>
                </a:lnTo>
                <a:lnTo>
                  <a:pt x="258300" y="232875"/>
                </a:lnTo>
                <a:lnTo>
                  <a:pt x="267545" y="230935"/>
                </a:lnTo>
                <a:lnTo>
                  <a:pt x="276318" y="230360"/>
                </a:lnTo>
                <a:lnTo>
                  <a:pt x="282079" y="230225"/>
                </a:lnTo>
                <a:lnTo>
                  <a:pt x="322121" y="23011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52"/>
          <p:cNvSpPr/>
          <p:nvPr/>
        </p:nvSpPr>
        <p:spPr>
          <a:xfrm>
            <a:off x="6835255" y="2374749"/>
            <a:ext cx="204489" cy="214032"/>
          </a:xfrm>
          <a:custGeom>
            <a:avLst/>
            <a:gdLst/>
            <a:ahLst/>
            <a:cxnLst/>
            <a:rect l="0" t="0" r="0" b="0"/>
            <a:pathLst>
              <a:path w="204489" h="214032">
                <a:moveTo>
                  <a:pt x="51320" y="8406"/>
                </a:moveTo>
                <a:lnTo>
                  <a:pt x="24627" y="8406"/>
                </a:lnTo>
                <a:lnTo>
                  <a:pt x="22094" y="9358"/>
                </a:lnTo>
                <a:lnTo>
                  <a:pt x="20406" y="10946"/>
                </a:lnTo>
                <a:lnTo>
                  <a:pt x="17577" y="15250"/>
                </a:lnTo>
                <a:lnTo>
                  <a:pt x="13146" y="20337"/>
                </a:lnTo>
                <a:lnTo>
                  <a:pt x="11582" y="23028"/>
                </a:lnTo>
                <a:lnTo>
                  <a:pt x="8431" y="32317"/>
                </a:lnTo>
                <a:lnTo>
                  <a:pt x="6535" y="36729"/>
                </a:lnTo>
                <a:lnTo>
                  <a:pt x="4318" y="41575"/>
                </a:lnTo>
                <a:lnTo>
                  <a:pt x="2840" y="45759"/>
                </a:lnTo>
                <a:lnTo>
                  <a:pt x="1855" y="49500"/>
                </a:lnTo>
                <a:lnTo>
                  <a:pt x="1199" y="52947"/>
                </a:lnTo>
                <a:lnTo>
                  <a:pt x="761" y="57150"/>
                </a:lnTo>
                <a:lnTo>
                  <a:pt x="468" y="61857"/>
                </a:lnTo>
                <a:lnTo>
                  <a:pt x="274" y="66900"/>
                </a:lnTo>
                <a:lnTo>
                  <a:pt x="0" y="92200"/>
                </a:lnTo>
                <a:lnTo>
                  <a:pt x="914" y="100464"/>
                </a:lnTo>
                <a:lnTo>
                  <a:pt x="2476" y="107878"/>
                </a:lnTo>
                <a:lnTo>
                  <a:pt x="4470" y="114725"/>
                </a:lnTo>
                <a:lnTo>
                  <a:pt x="5799" y="120243"/>
                </a:lnTo>
                <a:lnTo>
                  <a:pt x="6685" y="124874"/>
                </a:lnTo>
                <a:lnTo>
                  <a:pt x="7276" y="128914"/>
                </a:lnTo>
                <a:lnTo>
                  <a:pt x="9575" y="133512"/>
                </a:lnTo>
                <a:lnTo>
                  <a:pt x="13013" y="138482"/>
                </a:lnTo>
                <a:lnTo>
                  <a:pt x="17209" y="143701"/>
                </a:lnTo>
                <a:lnTo>
                  <a:pt x="20007" y="148133"/>
                </a:lnTo>
                <a:lnTo>
                  <a:pt x="21872" y="152039"/>
                </a:lnTo>
                <a:lnTo>
                  <a:pt x="23115" y="155596"/>
                </a:lnTo>
                <a:lnTo>
                  <a:pt x="24497" y="162089"/>
                </a:lnTo>
                <a:lnTo>
                  <a:pt x="24865" y="165153"/>
                </a:lnTo>
                <a:lnTo>
                  <a:pt x="26064" y="168149"/>
                </a:lnTo>
                <a:lnTo>
                  <a:pt x="29934" y="174018"/>
                </a:lnTo>
                <a:lnTo>
                  <a:pt x="32301" y="175964"/>
                </a:lnTo>
                <a:lnTo>
                  <a:pt x="34830" y="177261"/>
                </a:lnTo>
                <a:lnTo>
                  <a:pt x="37469" y="178126"/>
                </a:lnTo>
                <a:lnTo>
                  <a:pt x="39228" y="179655"/>
                </a:lnTo>
                <a:lnTo>
                  <a:pt x="40402" y="181627"/>
                </a:lnTo>
                <a:lnTo>
                  <a:pt x="41184" y="183894"/>
                </a:lnTo>
                <a:lnTo>
                  <a:pt x="44593" y="188953"/>
                </a:lnTo>
                <a:lnTo>
                  <a:pt x="46835" y="191635"/>
                </a:lnTo>
                <a:lnTo>
                  <a:pt x="49282" y="193424"/>
                </a:lnTo>
                <a:lnTo>
                  <a:pt x="54542" y="195411"/>
                </a:lnTo>
                <a:lnTo>
                  <a:pt x="60054" y="198834"/>
                </a:lnTo>
                <a:lnTo>
                  <a:pt x="62858" y="201080"/>
                </a:lnTo>
                <a:lnTo>
                  <a:pt x="65679" y="202578"/>
                </a:lnTo>
                <a:lnTo>
                  <a:pt x="71354" y="204242"/>
                </a:lnTo>
                <a:lnTo>
                  <a:pt x="77052" y="207522"/>
                </a:lnTo>
                <a:lnTo>
                  <a:pt x="79904" y="209730"/>
                </a:lnTo>
                <a:lnTo>
                  <a:pt x="83711" y="211202"/>
                </a:lnTo>
                <a:lnTo>
                  <a:pt x="88154" y="212183"/>
                </a:lnTo>
                <a:lnTo>
                  <a:pt x="99871" y="213758"/>
                </a:lnTo>
                <a:lnTo>
                  <a:pt x="104013" y="213973"/>
                </a:lnTo>
                <a:lnTo>
                  <a:pt x="106451" y="214031"/>
                </a:lnTo>
                <a:lnTo>
                  <a:pt x="111886" y="213116"/>
                </a:lnTo>
                <a:lnTo>
                  <a:pt x="119320" y="211554"/>
                </a:lnTo>
                <a:lnTo>
                  <a:pt x="128086" y="209561"/>
                </a:lnTo>
                <a:lnTo>
                  <a:pt x="134882" y="208232"/>
                </a:lnTo>
                <a:lnTo>
                  <a:pt x="140365" y="207345"/>
                </a:lnTo>
                <a:lnTo>
                  <a:pt x="144973" y="206755"/>
                </a:lnTo>
                <a:lnTo>
                  <a:pt x="148998" y="205408"/>
                </a:lnTo>
                <a:lnTo>
                  <a:pt x="152633" y="203558"/>
                </a:lnTo>
                <a:lnTo>
                  <a:pt x="156010" y="201372"/>
                </a:lnTo>
                <a:lnTo>
                  <a:pt x="160166" y="198010"/>
                </a:lnTo>
                <a:lnTo>
                  <a:pt x="164840" y="193863"/>
                </a:lnTo>
                <a:lnTo>
                  <a:pt x="169863" y="189194"/>
                </a:lnTo>
                <a:lnTo>
                  <a:pt x="173211" y="185129"/>
                </a:lnTo>
                <a:lnTo>
                  <a:pt x="175443" y="181466"/>
                </a:lnTo>
                <a:lnTo>
                  <a:pt x="176931" y="178072"/>
                </a:lnTo>
                <a:lnTo>
                  <a:pt x="192678" y="145990"/>
                </a:lnTo>
                <a:lnTo>
                  <a:pt x="196994" y="136323"/>
                </a:lnTo>
                <a:lnTo>
                  <a:pt x="199871" y="128927"/>
                </a:lnTo>
                <a:lnTo>
                  <a:pt x="201789" y="123043"/>
                </a:lnTo>
                <a:lnTo>
                  <a:pt x="203067" y="115310"/>
                </a:lnTo>
                <a:lnTo>
                  <a:pt x="203919" y="106345"/>
                </a:lnTo>
                <a:lnTo>
                  <a:pt x="204488" y="96559"/>
                </a:lnTo>
                <a:lnTo>
                  <a:pt x="203914" y="89082"/>
                </a:lnTo>
                <a:lnTo>
                  <a:pt x="202579" y="83145"/>
                </a:lnTo>
                <a:lnTo>
                  <a:pt x="200737" y="78234"/>
                </a:lnTo>
                <a:lnTo>
                  <a:pt x="199509" y="74008"/>
                </a:lnTo>
                <a:lnTo>
                  <a:pt x="198690" y="70238"/>
                </a:lnTo>
                <a:lnTo>
                  <a:pt x="198144" y="66772"/>
                </a:lnTo>
                <a:lnTo>
                  <a:pt x="194998" y="60381"/>
                </a:lnTo>
                <a:lnTo>
                  <a:pt x="190424" y="54366"/>
                </a:lnTo>
                <a:lnTo>
                  <a:pt x="185217" y="48518"/>
                </a:lnTo>
                <a:lnTo>
                  <a:pt x="179636" y="43719"/>
                </a:lnTo>
                <a:lnTo>
                  <a:pt x="172107" y="37663"/>
                </a:lnTo>
                <a:lnTo>
                  <a:pt x="163277" y="30768"/>
                </a:lnTo>
                <a:lnTo>
                  <a:pt x="156438" y="25219"/>
                </a:lnTo>
                <a:lnTo>
                  <a:pt x="150926" y="20567"/>
                </a:lnTo>
                <a:lnTo>
                  <a:pt x="146299" y="16513"/>
                </a:lnTo>
                <a:lnTo>
                  <a:pt x="141309" y="12858"/>
                </a:lnTo>
                <a:lnTo>
                  <a:pt x="136078" y="9469"/>
                </a:lnTo>
                <a:lnTo>
                  <a:pt x="130684" y="6257"/>
                </a:lnTo>
                <a:lnTo>
                  <a:pt x="125185" y="4116"/>
                </a:lnTo>
                <a:lnTo>
                  <a:pt x="119613" y="2688"/>
                </a:lnTo>
                <a:lnTo>
                  <a:pt x="113993" y="1736"/>
                </a:lnTo>
                <a:lnTo>
                  <a:pt x="104533" y="1102"/>
                </a:lnTo>
                <a:lnTo>
                  <a:pt x="92510" y="679"/>
                </a:lnTo>
                <a:lnTo>
                  <a:pt x="54905" y="0"/>
                </a:lnTo>
                <a:lnTo>
                  <a:pt x="49900" y="897"/>
                </a:lnTo>
                <a:lnTo>
                  <a:pt x="45611" y="2447"/>
                </a:lnTo>
                <a:lnTo>
                  <a:pt x="41798" y="4434"/>
                </a:lnTo>
                <a:lnTo>
                  <a:pt x="38305" y="5758"/>
                </a:lnTo>
                <a:lnTo>
                  <a:pt x="35023" y="6640"/>
                </a:lnTo>
                <a:lnTo>
                  <a:pt x="25602" y="840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53"/>
          <p:cNvSpPr/>
          <p:nvPr/>
        </p:nvSpPr>
        <p:spPr>
          <a:xfrm>
            <a:off x="7233108" y="2383315"/>
            <a:ext cx="227825" cy="16633"/>
          </a:xfrm>
          <a:custGeom>
            <a:avLst/>
            <a:gdLst/>
            <a:ahLst/>
            <a:cxnLst/>
            <a:rect l="0" t="0" r="0" b="0"/>
            <a:pathLst>
              <a:path w="227825" h="16633">
                <a:moveTo>
                  <a:pt x="4939" y="8412"/>
                </a:moveTo>
                <a:lnTo>
                  <a:pt x="0" y="8412"/>
                </a:lnTo>
                <a:lnTo>
                  <a:pt x="2109" y="8412"/>
                </a:lnTo>
                <a:lnTo>
                  <a:pt x="4005" y="9365"/>
                </a:lnTo>
                <a:lnTo>
                  <a:pt x="6222" y="10952"/>
                </a:lnTo>
                <a:lnTo>
                  <a:pt x="8651" y="12963"/>
                </a:lnTo>
                <a:lnTo>
                  <a:pt x="12176" y="14303"/>
                </a:lnTo>
                <a:lnTo>
                  <a:pt x="16432" y="15197"/>
                </a:lnTo>
                <a:lnTo>
                  <a:pt x="21173" y="15793"/>
                </a:lnTo>
                <a:lnTo>
                  <a:pt x="30049" y="16190"/>
                </a:lnTo>
                <a:lnTo>
                  <a:pt x="55152" y="16632"/>
                </a:lnTo>
                <a:lnTo>
                  <a:pt x="67942" y="15797"/>
                </a:lnTo>
                <a:lnTo>
                  <a:pt x="80278" y="14288"/>
                </a:lnTo>
                <a:lnTo>
                  <a:pt x="92313" y="12329"/>
                </a:lnTo>
                <a:lnTo>
                  <a:pt x="101289" y="11023"/>
                </a:lnTo>
                <a:lnTo>
                  <a:pt x="108225" y="10153"/>
                </a:lnTo>
                <a:lnTo>
                  <a:pt x="113801" y="9573"/>
                </a:lnTo>
                <a:lnTo>
                  <a:pt x="119424" y="9186"/>
                </a:lnTo>
                <a:lnTo>
                  <a:pt x="125077" y="8928"/>
                </a:lnTo>
                <a:lnTo>
                  <a:pt x="130751" y="8756"/>
                </a:lnTo>
                <a:lnTo>
                  <a:pt x="139297" y="7689"/>
                </a:lnTo>
                <a:lnTo>
                  <a:pt x="149756" y="6025"/>
                </a:lnTo>
                <a:lnTo>
                  <a:pt x="161491" y="3963"/>
                </a:lnTo>
                <a:lnTo>
                  <a:pt x="170267" y="2588"/>
                </a:lnTo>
                <a:lnTo>
                  <a:pt x="177070" y="1672"/>
                </a:lnTo>
                <a:lnTo>
                  <a:pt x="182557" y="1061"/>
                </a:lnTo>
                <a:lnTo>
                  <a:pt x="190027" y="654"/>
                </a:lnTo>
                <a:lnTo>
                  <a:pt x="219229" y="0"/>
                </a:lnTo>
                <a:lnTo>
                  <a:pt x="227824" y="841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54"/>
          <p:cNvSpPr/>
          <p:nvPr/>
        </p:nvSpPr>
        <p:spPr>
          <a:xfrm>
            <a:off x="7263765" y="2451735"/>
            <a:ext cx="257176" cy="42758"/>
          </a:xfrm>
          <a:custGeom>
            <a:avLst/>
            <a:gdLst/>
            <a:ahLst/>
            <a:cxnLst/>
            <a:rect l="0" t="0" r="0" b="0"/>
            <a:pathLst>
              <a:path w="257176" h="42758">
                <a:moveTo>
                  <a:pt x="0" y="34290"/>
                </a:moveTo>
                <a:lnTo>
                  <a:pt x="4551" y="38841"/>
                </a:lnTo>
                <a:lnTo>
                  <a:pt x="6844" y="40181"/>
                </a:lnTo>
                <a:lnTo>
                  <a:pt x="9325" y="41075"/>
                </a:lnTo>
                <a:lnTo>
                  <a:pt x="14621" y="42068"/>
                </a:lnTo>
                <a:lnTo>
                  <a:pt x="20151" y="42509"/>
                </a:lnTo>
                <a:lnTo>
                  <a:pt x="25783" y="42705"/>
                </a:lnTo>
                <a:lnTo>
                  <a:pt x="28619" y="42757"/>
                </a:lnTo>
                <a:lnTo>
                  <a:pt x="33367" y="41840"/>
                </a:lnTo>
                <a:lnTo>
                  <a:pt x="39389" y="40276"/>
                </a:lnTo>
                <a:lnTo>
                  <a:pt x="46261" y="38280"/>
                </a:lnTo>
                <a:lnTo>
                  <a:pt x="54654" y="36950"/>
                </a:lnTo>
                <a:lnTo>
                  <a:pt x="64058" y="36063"/>
                </a:lnTo>
                <a:lnTo>
                  <a:pt x="74138" y="35472"/>
                </a:lnTo>
                <a:lnTo>
                  <a:pt x="85620" y="34125"/>
                </a:lnTo>
                <a:lnTo>
                  <a:pt x="98038" y="32275"/>
                </a:lnTo>
                <a:lnTo>
                  <a:pt x="111078" y="30089"/>
                </a:lnTo>
                <a:lnTo>
                  <a:pt x="120725" y="28632"/>
                </a:lnTo>
                <a:lnTo>
                  <a:pt x="128108" y="27660"/>
                </a:lnTo>
                <a:lnTo>
                  <a:pt x="133982" y="27013"/>
                </a:lnTo>
                <a:lnTo>
                  <a:pt x="140757" y="25628"/>
                </a:lnTo>
                <a:lnTo>
                  <a:pt x="148130" y="23753"/>
                </a:lnTo>
                <a:lnTo>
                  <a:pt x="155903" y="21550"/>
                </a:lnTo>
                <a:lnTo>
                  <a:pt x="163943" y="20082"/>
                </a:lnTo>
                <a:lnTo>
                  <a:pt x="172160" y="19102"/>
                </a:lnTo>
                <a:lnTo>
                  <a:pt x="187005" y="18015"/>
                </a:lnTo>
                <a:lnTo>
                  <a:pt x="196778" y="17531"/>
                </a:lnTo>
                <a:lnTo>
                  <a:pt x="201670" y="16450"/>
                </a:lnTo>
                <a:lnTo>
                  <a:pt x="206837" y="14776"/>
                </a:lnTo>
                <a:lnTo>
                  <a:pt x="219714" y="9798"/>
                </a:lnTo>
                <a:lnTo>
                  <a:pt x="226556" y="9117"/>
                </a:lnTo>
                <a:lnTo>
                  <a:pt x="234994" y="8814"/>
                </a:lnTo>
                <a:lnTo>
                  <a:pt x="245099" y="8644"/>
                </a:lnTo>
                <a:lnTo>
                  <a:pt x="248172" y="8620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55"/>
          <p:cNvSpPr/>
          <p:nvPr/>
        </p:nvSpPr>
        <p:spPr>
          <a:xfrm>
            <a:off x="7658136" y="2263139"/>
            <a:ext cx="229809" cy="222499"/>
          </a:xfrm>
          <a:custGeom>
            <a:avLst/>
            <a:gdLst/>
            <a:ahLst/>
            <a:cxnLst/>
            <a:rect l="0" t="0" r="0" b="0"/>
            <a:pathLst>
              <a:path w="229809" h="222499">
                <a:moveTo>
                  <a:pt x="162841" y="0"/>
                </a:moveTo>
                <a:lnTo>
                  <a:pt x="145521" y="0"/>
                </a:lnTo>
                <a:lnTo>
                  <a:pt x="141769" y="953"/>
                </a:lnTo>
                <a:lnTo>
                  <a:pt x="135061" y="4552"/>
                </a:lnTo>
                <a:lnTo>
                  <a:pt x="128904" y="6786"/>
                </a:lnTo>
                <a:lnTo>
                  <a:pt x="122041" y="7779"/>
                </a:lnTo>
                <a:lnTo>
                  <a:pt x="117543" y="8044"/>
                </a:lnTo>
                <a:lnTo>
                  <a:pt x="108419" y="8338"/>
                </a:lnTo>
                <a:lnTo>
                  <a:pt x="101188" y="8468"/>
                </a:lnTo>
                <a:lnTo>
                  <a:pt x="96975" y="9456"/>
                </a:lnTo>
                <a:lnTo>
                  <a:pt x="92260" y="11066"/>
                </a:lnTo>
                <a:lnTo>
                  <a:pt x="87212" y="13093"/>
                </a:lnTo>
                <a:lnTo>
                  <a:pt x="82895" y="14444"/>
                </a:lnTo>
                <a:lnTo>
                  <a:pt x="79063" y="15344"/>
                </a:lnTo>
                <a:lnTo>
                  <a:pt x="75557" y="15945"/>
                </a:lnTo>
                <a:lnTo>
                  <a:pt x="71314" y="15393"/>
                </a:lnTo>
                <a:lnTo>
                  <a:pt x="66580" y="14072"/>
                </a:lnTo>
                <a:lnTo>
                  <a:pt x="61520" y="12239"/>
                </a:lnTo>
                <a:lnTo>
                  <a:pt x="57194" y="11017"/>
                </a:lnTo>
                <a:lnTo>
                  <a:pt x="53357" y="10202"/>
                </a:lnTo>
                <a:lnTo>
                  <a:pt x="46554" y="9297"/>
                </a:lnTo>
                <a:lnTo>
                  <a:pt x="40356" y="8895"/>
                </a:lnTo>
                <a:lnTo>
                  <a:pt x="31886" y="8716"/>
                </a:lnTo>
                <a:lnTo>
                  <a:pt x="15477" y="8601"/>
                </a:lnTo>
                <a:lnTo>
                  <a:pt x="13163" y="12402"/>
                </a:lnTo>
                <a:lnTo>
                  <a:pt x="11621" y="18746"/>
                </a:lnTo>
                <a:lnTo>
                  <a:pt x="10592" y="26785"/>
                </a:lnTo>
                <a:lnTo>
                  <a:pt x="8954" y="33097"/>
                </a:lnTo>
                <a:lnTo>
                  <a:pt x="6910" y="38257"/>
                </a:lnTo>
                <a:lnTo>
                  <a:pt x="4594" y="42650"/>
                </a:lnTo>
                <a:lnTo>
                  <a:pt x="3051" y="46531"/>
                </a:lnTo>
                <a:lnTo>
                  <a:pt x="1336" y="53383"/>
                </a:lnTo>
                <a:lnTo>
                  <a:pt x="879" y="59402"/>
                </a:lnTo>
                <a:lnTo>
                  <a:pt x="574" y="67224"/>
                </a:lnTo>
                <a:lnTo>
                  <a:pt x="84" y="93501"/>
                </a:lnTo>
                <a:lnTo>
                  <a:pt x="0" y="109196"/>
                </a:lnTo>
                <a:lnTo>
                  <a:pt x="940" y="112803"/>
                </a:lnTo>
                <a:lnTo>
                  <a:pt x="2519" y="115207"/>
                </a:lnTo>
                <a:lnTo>
                  <a:pt x="4525" y="116810"/>
                </a:lnTo>
                <a:lnTo>
                  <a:pt x="6814" y="117878"/>
                </a:lnTo>
                <a:lnTo>
                  <a:pt x="11898" y="119066"/>
                </a:lnTo>
                <a:lnTo>
                  <a:pt x="16493" y="118430"/>
                </a:lnTo>
                <a:lnTo>
                  <a:pt x="22413" y="117053"/>
                </a:lnTo>
                <a:lnTo>
                  <a:pt x="29218" y="115183"/>
                </a:lnTo>
                <a:lnTo>
                  <a:pt x="34706" y="112984"/>
                </a:lnTo>
                <a:lnTo>
                  <a:pt x="39318" y="110565"/>
                </a:lnTo>
                <a:lnTo>
                  <a:pt x="43345" y="108000"/>
                </a:lnTo>
                <a:lnTo>
                  <a:pt x="47935" y="105338"/>
                </a:lnTo>
                <a:lnTo>
                  <a:pt x="58113" y="99840"/>
                </a:lnTo>
                <a:lnTo>
                  <a:pt x="74555" y="91389"/>
                </a:lnTo>
                <a:lnTo>
                  <a:pt x="79219" y="89501"/>
                </a:lnTo>
                <a:lnTo>
                  <a:pt x="83281" y="88243"/>
                </a:lnTo>
                <a:lnTo>
                  <a:pt x="86940" y="87404"/>
                </a:lnTo>
                <a:lnTo>
                  <a:pt x="92238" y="85892"/>
                </a:lnTo>
                <a:lnTo>
                  <a:pt x="105744" y="81672"/>
                </a:lnTo>
                <a:lnTo>
                  <a:pt x="111442" y="80166"/>
                </a:lnTo>
                <a:lnTo>
                  <a:pt x="116193" y="79162"/>
                </a:lnTo>
                <a:lnTo>
                  <a:pt x="120312" y="78492"/>
                </a:lnTo>
                <a:lnTo>
                  <a:pt x="125916" y="78046"/>
                </a:lnTo>
                <a:lnTo>
                  <a:pt x="132509" y="77748"/>
                </a:lnTo>
                <a:lnTo>
                  <a:pt x="147455" y="77417"/>
                </a:lnTo>
                <a:lnTo>
                  <a:pt x="163623" y="77271"/>
                </a:lnTo>
                <a:lnTo>
                  <a:pt x="171934" y="78184"/>
                </a:lnTo>
                <a:lnTo>
                  <a:pt x="180333" y="79745"/>
                </a:lnTo>
                <a:lnTo>
                  <a:pt x="188790" y="81738"/>
                </a:lnTo>
                <a:lnTo>
                  <a:pt x="195381" y="83067"/>
                </a:lnTo>
                <a:lnTo>
                  <a:pt x="200726" y="83954"/>
                </a:lnTo>
                <a:lnTo>
                  <a:pt x="205244" y="84544"/>
                </a:lnTo>
                <a:lnTo>
                  <a:pt x="208255" y="85891"/>
                </a:lnTo>
                <a:lnTo>
                  <a:pt x="210262" y="87740"/>
                </a:lnTo>
                <a:lnTo>
                  <a:pt x="213444" y="92336"/>
                </a:lnTo>
                <a:lnTo>
                  <a:pt x="218034" y="97554"/>
                </a:lnTo>
                <a:lnTo>
                  <a:pt x="223249" y="103047"/>
                </a:lnTo>
                <a:lnTo>
                  <a:pt x="225973" y="105846"/>
                </a:lnTo>
                <a:lnTo>
                  <a:pt x="227789" y="108664"/>
                </a:lnTo>
                <a:lnTo>
                  <a:pt x="229808" y="114336"/>
                </a:lnTo>
                <a:lnTo>
                  <a:pt x="229392" y="119086"/>
                </a:lnTo>
                <a:lnTo>
                  <a:pt x="228164" y="125111"/>
                </a:lnTo>
                <a:lnTo>
                  <a:pt x="226392" y="131985"/>
                </a:lnTo>
                <a:lnTo>
                  <a:pt x="225210" y="137520"/>
                </a:lnTo>
                <a:lnTo>
                  <a:pt x="224423" y="142163"/>
                </a:lnTo>
                <a:lnTo>
                  <a:pt x="223898" y="146211"/>
                </a:lnTo>
                <a:lnTo>
                  <a:pt x="222596" y="149861"/>
                </a:lnTo>
                <a:lnTo>
                  <a:pt x="218609" y="156458"/>
                </a:lnTo>
                <a:lnTo>
                  <a:pt x="213662" y="162565"/>
                </a:lnTo>
                <a:lnTo>
                  <a:pt x="208288" y="168454"/>
                </a:lnTo>
                <a:lnTo>
                  <a:pt x="202726" y="174246"/>
                </a:lnTo>
                <a:lnTo>
                  <a:pt x="198955" y="177124"/>
                </a:lnTo>
                <a:lnTo>
                  <a:pt x="194538" y="179995"/>
                </a:lnTo>
                <a:lnTo>
                  <a:pt x="189687" y="182862"/>
                </a:lnTo>
                <a:lnTo>
                  <a:pt x="185501" y="185726"/>
                </a:lnTo>
                <a:lnTo>
                  <a:pt x="181758" y="188587"/>
                </a:lnTo>
                <a:lnTo>
                  <a:pt x="178310" y="191448"/>
                </a:lnTo>
                <a:lnTo>
                  <a:pt x="174106" y="194307"/>
                </a:lnTo>
                <a:lnTo>
                  <a:pt x="169399" y="197166"/>
                </a:lnTo>
                <a:lnTo>
                  <a:pt x="164355" y="200024"/>
                </a:lnTo>
                <a:lnTo>
                  <a:pt x="159088" y="201930"/>
                </a:lnTo>
                <a:lnTo>
                  <a:pt x="153671" y="203200"/>
                </a:lnTo>
                <a:lnTo>
                  <a:pt x="148156" y="204047"/>
                </a:lnTo>
                <a:lnTo>
                  <a:pt x="143526" y="205564"/>
                </a:lnTo>
                <a:lnTo>
                  <a:pt x="139487" y="207528"/>
                </a:lnTo>
                <a:lnTo>
                  <a:pt x="135841" y="209790"/>
                </a:lnTo>
                <a:lnTo>
                  <a:pt x="131507" y="211297"/>
                </a:lnTo>
                <a:lnTo>
                  <a:pt x="126712" y="212303"/>
                </a:lnTo>
                <a:lnTo>
                  <a:pt x="121610" y="212973"/>
                </a:lnTo>
                <a:lnTo>
                  <a:pt x="117256" y="214372"/>
                </a:lnTo>
                <a:lnTo>
                  <a:pt x="113401" y="216257"/>
                </a:lnTo>
                <a:lnTo>
                  <a:pt x="109878" y="218467"/>
                </a:lnTo>
                <a:lnTo>
                  <a:pt x="104673" y="219940"/>
                </a:lnTo>
                <a:lnTo>
                  <a:pt x="98345" y="220922"/>
                </a:lnTo>
                <a:lnTo>
                  <a:pt x="91268" y="221576"/>
                </a:lnTo>
                <a:lnTo>
                  <a:pt x="85599" y="222013"/>
                </a:lnTo>
                <a:lnTo>
                  <a:pt x="80866" y="222304"/>
                </a:lnTo>
                <a:lnTo>
                  <a:pt x="76758" y="222498"/>
                </a:lnTo>
                <a:lnTo>
                  <a:pt x="72115" y="221675"/>
                </a:lnTo>
                <a:lnTo>
                  <a:pt x="67114" y="220173"/>
                </a:lnTo>
                <a:lnTo>
                  <a:pt x="61876" y="218220"/>
                </a:lnTo>
                <a:lnTo>
                  <a:pt x="57431" y="216918"/>
                </a:lnTo>
                <a:lnTo>
                  <a:pt x="53515" y="216049"/>
                </a:lnTo>
                <a:lnTo>
                  <a:pt x="45993" y="214828"/>
                </a:lnTo>
                <a:lnTo>
                  <a:pt x="42826" y="20574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56"/>
          <p:cNvSpPr/>
          <p:nvPr/>
        </p:nvSpPr>
        <p:spPr>
          <a:xfrm>
            <a:off x="7975282" y="2331720"/>
            <a:ext cx="235273" cy="291451"/>
          </a:xfrm>
          <a:custGeom>
            <a:avLst/>
            <a:gdLst/>
            <a:ahLst/>
            <a:cxnLst/>
            <a:rect l="0" t="0" r="0" b="0"/>
            <a:pathLst>
              <a:path w="235273" h="291451">
                <a:moveTo>
                  <a:pt x="25718" y="0"/>
                </a:moveTo>
                <a:lnTo>
                  <a:pt x="34819" y="9101"/>
                </a:lnTo>
                <a:lnTo>
                  <a:pt x="37501" y="12735"/>
                </a:lnTo>
                <a:lnTo>
                  <a:pt x="40479" y="19312"/>
                </a:lnTo>
                <a:lnTo>
                  <a:pt x="42156" y="28370"/>
                </a:lnTo>
                <a:lnTo>
                  <a:pt x="42392" y="34153"/>
                </a:lnTo>
                <a:lnTo>
                  <a:pt x="42653" y="50739"/>
                </a:lnTo>
                <a:lnTo>
                  <a:pt x="44628" y="60496"/>
                </a:lnTo>
                <a:lnTo>
                  <a:pt x="47850" y="70811"/>
                </a:lnTo>
                <a:lnTo>
                  <a:pt x="51903" y="81497"/>
                </a:lnTo>
                <a:lnTo>
                  <a:pt x="55557" y="89574"/>
                </a:lnTo>
                <a:lnTo>
                  <a:pt x="58946" y="95911"/>
                </a:lnTo>
                <a:lnTo>
                  <a:pt x="62157" y="101088"/>
                </a:lnTo>
                <a:lnTo>
                  <a:pt x="65250" y="104539"/>
                </a:lnTo>
                <a:lnTo>
                  <a:pt x="68265" y="106840"/>
                </a:lnTo>
                <a:lnTo>
                  <a:pt x="74156" y="109397"/>
                </a:lnTo>
                <a:lnTo>
                  <a:pt x="79948" y="110533"/>
                </a:lnTo>
                <a:lnTo>
                  <a:pt x="83778" y="110836"/>
                </a:lnTo>
                <a:lnTo>
                  <a:pt x="88238" y="111038"/>
                </a:lnTo>
                <a:lnTo>
                  <a:pt x="101074" y="111322"/>
                </a:lnTo>
                <a:lnTo>
                  <a:pt x="104531" y="111362"/>
                </a:lnTo>
                <a:lnTo>
                  <a:pt x="108740" y="110436"/>
                </a:lnTo>
                <a:lnTo>
                  <a:pt x="113451" y="108866"/>
                </a:lnTo>
                <a:lnTo>
                  <a:pt x="118496" y="106867"/>
                </a:lnTo>
                <a:lnTo>
                  <a:pt x="122812" y="104582"/>
                </a:lnTo>
                <a:lnTo>
                  <a:pt x="130149" y="99503"/>
                </a:lnTo>
                <a:lnTo>
                  <a:pt x="136584" y="94071"/>
                </a:lnTo>
                <a:lnTo>
                  <a:pt x="142620" y="88482"/>
                </a:lnTo>
                <a:lnTo>
                  <a:pt x="148477" y="82822"/>
                </a:lnTo>
                <a:lnTo>
                  <a:pt x="151372" y="80932"/>
                </a:lnTo>
                <a:lnTo>
                  <a:pt x="157130" y="78832"/>
                </a:lnTo>
                <a:lnTo>
                  <a:pt x="159046" y="77319"/>
                </a:lnTo>
                <a:lnTo>
                  <a:pt x="160323" y="75359"/>
                </a:lnTo>
                <a:lnTo>
                  <a:pt x="162694" y="66830"/>
                </a:lnTo>
                <a:lnTo>
                  <a:pt x="166924" y="47165"/>
                </a:lnTo>
                <a:lnTo>
                  <a:pt x="168433" y="39063"/>
                </a:lnTo>
                <a:lnTo>
                  <a:pt x="169439" y="32709"/>
                </a:lnTo>
                <a:lnTo>
                  <a:pt x="170109" y="27521"/>
                </a:lnTo>
                <a:lnTo>
                  <a:pt x="169603" y="23110"/>
                </a:lnTo>
                <a:lnTo>
                  <a:pt x="168313" y="19216"/>
                </a:lnTo>
                <a:lnTo>
                  <a:pt x="166503" y="15668"/>
                </a:lnTo>
                <a:lnTo>
                  <a:pt x="164342" y="13303"/>
                </a:lnTo>
                <a:lnTo>
                  <a:pt x="161948" y="11726"/>
                </a:lnTo>
                <a:lnTo>
                  <a:pt x="159400" y="10675"/>
                </a:lnTo>
                <a:lnTo>
                  <a:pt x="157702" y="9021"/>
                </a:lnTo>
                <a:lnTo>
                  <a:pt x="156569" y="6967"/>
                </a:lnTo>
                <a:lnTo>
                  <a:pt x="155815" y="4644"/>
                </a:lnTo>
                <a:lnTo>
                  <a:pt x="154359" y="3096"/>
                </a:lnTo>
                <a:lnTo>
                  <a:pt x="152436" y="2064"/>
                </a:lnTo>
                <a:lnTo>
                  <a:pt x="147057" y="407"/>
                </a:lnTo>
                <a:lnTo>
                  <a:pt x="147568" y="1224"/>
                </a:lnTo>
                <a:lnTo>
                  <a:pt x="150676" y="4671"/>
                </a:lnTo>
                <a:lnTo>
                  <a:pt x="151886" y="6924"/>
                </a:lnTo>
                <a:lnTo>
                  <a:pt x="154541" y="14645"/>
                </a:lnTo>
                <a:lnTo>
                  <a:pt x="159984" y="22966"/>
                </a:lnTo>
                <a:lnTo>
                  <a:pt x="162973" y="31463"/>
                </a:lnTo>
                <a:lnTo>
                  <a:pt x="167048" y="37161"/>
                </a:lnTo>
                <a:lnTo>
                  <a:pt x="169467" y="41919"/>
                </a:lnTo>
                <a:lnTo>
                  <a:pt x="172033" y="47948"/>
                </a:lnTo>
                <a:lnTo>
                  <a:pt x="174696" y="54825"/>
                </a:lnTo>
                <a:lnTo>
                  <a:pt x="178376" y="62268"/>
                </a:lnTo>
                <a:lnTo>
                  <a:pt x="182736" y="70087"/>
                </a:lnTo>
                <a:lnTo>
                  <a:pt x="187546" y="78157"/>
                </a:lnTo>
                <a:lnTo>
                  <a:pt x="190754" y="84489"/>
                </a:lnTo>
                <a:lnTo>
                  <a:pt x="192892" y="89664"/>
                </a:lnTo>
                <a:lnTo>
                  <a:pt x="196219" y="97953"/>
                </a:lnTo>
                <a:lnTo>
                  <a:pt x="200874" y="104812"/>
                </a:lnTo>
                <a:lnTo>
                  <a:pt x="206118" y="111035"/>
                </a:lnTo>
                <a:lnTo>
                  <a:pt x="208849" y="114028"/>
                </a:lnTo>
                <a:lnTo>
                  <a:pt x="211623" y="118881"/>
                </a:lnTo>
                <a:lnTo>
                  <a:pt x="214425" y="124974"/>
                </a:lnTo>
                <a:lnTo>
                  <a:pt x="217245" y="131893"/>
                </a:lnTo>
                <a:lnTo>
                  <a:pt x="220078" y="138411"/>
                </a:lnTo>
                <a:lnTo>
                  <a:pt x="225765" y="150734"/>
                </a:lnTo>
                <a:lnTo>
                  <a:pt x="234322" y="168381"/>
                </a:lnTo>
                <a:lnTo>
                  <a:pt x="235272" y="174166"/>
                </a:lnTo>
                <a:lnTo>
                  <a:pt x="234954" y="179928"/>
                </a:lnTo>
                <a:lnTo>
                  <a:pt x="233788" y="185674"/>
                </a:lnTo>
                <a:lnTo>
                  <a:pt x="232493" y="194599"/>
                </a:lnTo>
                <a:lnTo>
                  <a:pt x="232148" y="198313"/>
                </a:lnTo>
                <a:lnTo>
                  <a:pt x="230965" y="202693"/>
                </a:lnTo>
                <a:lnTo>
                  <a:pt x="229224" y="207519"/>
                </a:lnTo>
                <a:lnTo>
                  <a:pt x="227111" y="212641"/>
                </a:lnTo>
                <a:lnTo>
                  <a:pt x="222223" y="220872"/>
                </a:lnTo>
                <a:lnTo>
                  <a:pt x="219586" y="224400"/>
                </a:lnTo>
                <a:lnTo>
                  <a:pt x="215924" y="227705"/>
                </a:lnTo>
                <a:lnTo>
                  <a:pt x="211577" y="230860"/>
                </a:lnTo>
                <a:lnTo>
                  <a:pt x="206774" y="233917"/>
                </a:lnTo>
                <a:lnTo>
                  <a:pt x="201667" y="237859"/>
                </a:lnTo>
                <a:lnTo>
                  <a:pt x="196357" y="242393"/>
                </a:lnTo>
                <a:lnTo>
                  <a:pt x="190913" y="247320"/>
                </a:lnTo>
                <a:lnTo>
                  <a:pt x="179783" y="257875"/>
                </a:lnTo>
                <a:lnTo>
                  <a:pt x="174148" y="263356"/>
                </a:lnTo>
                <a:lnTo>
                  <a:pt x="168486" y="267963"/>
                </a:lnTo>
                <a:lnTo>
                  <a:pt x="162806" y="271987"/>
                </a:lnTo>
                <a:lnTo>
                  <a:pt x="157116" y="275622"/>
                </a:lnTo>
                <a:lnTo>
                  <a:pt x="150463" y="278998"/>
                </a:lnTo>
                <a:lnTo>
                  <a:pt x="143172" y="282201"/>
                </a:lnTo>
                <a:lnTo>
                  <a:pt x="135453" y="285289"/>
                </a:lnTo>
                <a:lnTo>
                  <a:pt x="129355" y="287347"/>
                </a:lnTo>
                <a:lnTo>
                  <a:pt x="124337" y="288720"/>
                </a:lnTo>
                <a:lnTo>
                  <a:pt x="120039" y="289635"/>
                </a:lnTo>
                <a:lnTo>
                  <a:pt x="115269" y="290245"/>
                </a:lnTo>
                <a:lnTo>
                  <a:pt x="110184" y="290651"/>
                </a:lnTo>
                <a:lnTo>
                  <a:pt x="104888" y="290923"/>
                </a:lnTo>
                <a:lnTo>
                  <a:pt x="88845" y="291224"/>
                </a:lnTo>
                <a:lnTo>
                  <a:pt x="35001" y="291450"/>
                </a:lnTo>
                <a:lnTo>
                  <a:pt x="30955" y="290503"/>
                </a:lnTo>
                <a:lnTo>
                  <a:pt x="23918" y="286910"/>
                </a:lnTo>
                <a:lnTo>
                  <a:pt x="21660" y="284618"/>
                </a:lnTo>
                <a:lnTo>
                  <a:pt x="20156" y="282138"/>
                </a:lnTo>
                <a:lnTo>
                  <a:pt x="19152" y="279532"/>
                </a:lnTo>
                <a:lnTo>
                  <a:pt x="17530" y="277794"/>
                </a:lnTo>
                <a:lnTo>
                  <a:pt x="15497" y="276636"/>
                </a:lnTo>
                <a:lnTo>
                  <a:pt x="13188" y="275864"/>
                </a:lnTo>
                <a:lnTo>
                  <a:pt x="8084" y="272466"/>
                </a:lnTo>
                <a:lnTo>
                  <a:pt x="0" y="26574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57"/>
          <p:cNvSpPr/>
          <p:nvPr/>
        </p:nvSpPr>
        <p:spPr>
          <a:xfrm>
            <a:off x="7315200" y="2734732"/>
            <a:ext cx="248603" cy="8469"/>
          </a:xfrm>
          <a:custGeom>
            <a:avLst/>
            <a:gdLst/>
            <a:ahLst/>
            <a:cxnLst/>
            <a:rect l="0" t="0" r="0" b="0"/>
            <a:pathLst>
              <a:path w="248603" h="8469">
                <a:moveTo>
                  <a:pt x="0" y="8468"/>
                </a:moveTo>
                <a:lnTo>
                  <a:pt x="137514" y="8468"/>
                </a:lnTo>
                <a:lnTo>
                  <a:pt x="142158" y="7515"/>
                </a:lnTo>
                <a:lnTo>
                  <a:pt x="147160" y="5928"/>
                </a:lnTo>
                <a:lnTo>
                  <a:pt x="152399" y="3917"/>
                </a:lnTo>
                <a:lnTo>
                  <a:pt x="156843" y="2576"/>
                </a:lnTo>
                <a:lnTo>
                  <a:pt x="160760" y="1682"/>
                </a:lnTo>
                <a:lnTo>
                  <a:pt x="164324" y="1087"/>
                </a:lnTo>
                <a:lnTo>
                  <a:pt x="168604" y="689"/>
                </a:lnTo>
                <a:lnTo>
                  <a:pt x="173363" y="425"/>
                </a:lnTo>
                <a:lnTo>
                  <a:pt x="178440" y="248"/>
                </a:lnTo>
                <a:lnTo>
                  <a:pt x="212891" y="0"/>
                </a:lnTo>
                <a:lnTo>
                  <a:pt x="221937" y="917"/>
                </a:lnTo>
                <a:lnTo>
                  <a:pt x="227969" y="2482"/>
                </a:lnTo>
                <a:lnTo>
                  <a:pt x="231988" y="4477"/>
                </a:lnTo>
                <a:lnTo>
                  <a:pt x="235622" y="5807"/>
                </a:lnTo>
                <a:lnTo>
                  <a:pt x="238996" y="6694"/>
                </a:lnTo>
                <a:lnTo>
                  <a:pt x="248602" y="846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58"/>
          <p:cNvSpPr/>
          <p:nvPr/>
        </p:nvSpPr>
        <p:spPr>
          <a:xfrm>
            <a:off x="7315200" y="2837497"/>
            <a:ext cx="300038" cy="34291"/>
          </a:xfrm>
          <a:custGeom>
            <a:avLst/>
            <a:gdLst/>
            <a:ahLst/>
            <a:cxnLst/>
            <a:rect l="0" t="0" r="0" b="0"/>
            <a:pathLst>
              <a:path w="300038" h="34291">
                <a:moveTo>
                  <a:pt x="0" y="34290"/>
                </a:moveTo>
                <a:lnTo>
                  <a:pt x="4550" y="29739"/>
                </a:lnTo>
                <a:lnTo>
                  <a:pt x="7796" y="28398"/>
                </a:lnTo>
                <a:lnTo>
                  <a:pt x="11865" y="27505"/>
                </a:lnTo>
                <a:lnTo>
                  <a:pt x="16482" y="26909"/>
                </a:lnTo>
                <a:lnTo>
                  <a:pt x="21466" y="26512"/>
                </a:lnTo>
                <a:lnTo>
                  <a:pt x="26693" y="26247"/>
                </a:lnTo>
                <a:lnTo>
                  <a:pt x="32083" y="26071"/>
                </a:lnTo>
                <a:lnTo>
                  <a:pt x="38534" y="25000"/>
                </a:lnTo>
                <a:lnTo>
                  <a:pt x="45691" y="23334"/>
                </a:lnTo>
                <a:lnTo>
                  <a:pt x="53321" y="21271"/>
                </a:lnTo>
                <a:lnTo>
                  <a:pt x="60312" y="19896"/>
                </a:lnTo>
                <a:lnTo>
                  <a:pt x="66878" y="18979"/>
                </a:lnTo>
                <a:lnTo>
                  <a:pt x="73160" y="18368"/>
                </a:lnTo>
                <a:lnTo>
                  <a:pt x="78301" y="17960"/>
                </a:lnTo>
                <a:lnTo>
                  <a:pt x="86552" y="17507"/>
                </a:lnTo>
                <a:lnTo>
                  <a:pt x="98475" y="17306"/>
                </a:lnTo>
                <a:lnTo>
                  <a:pt x="124862" y="17177"/>
                </a:lnTo>
                <a:lnTo>
                  <a:pt x="134676" y="16214"/>
                </a:lnTo>
                <a:lnTo>
                  <a:pt x="146934" y="14619"/>
                </a:lnTo>
                <a:lnTo>
                  <a:pt x="160821" y="12604"/>
                </a:lnTo>
                <a:lnTo>
                  <a:pt x="171984" y="10308"/>
                </a:lnTo>
                <a:lnTo>
                  <a:pt x="181330" y="7824"/>
                </a:lnTo>
                <a:lnTo>
                  <a:pt x="189467" y="5216"/>
                </a:lnTo>
                <a:lnTo>
                  <a:pt x="196796" y="3477"/>
                </a:lnTo>
                <a:lnTo>
                  <a:pt x="203588" y="2319"/>
                </a:lnTo>
                <a:lnTo>
                  <a:pt x="210019" y="1546"/>
                </a:lnTo>
                <a:lnTo>
                  <a:pt x="216213" y="1030"/>
                </a:lnTo>
                <a:lnTo>
                  <a:pt x="222246" y="687"/>
                </a:lnTo>
                <a:lnTo>
                  <a:pt x="228174" y="458"/>
                </a:lnTo>
                <a:lnTo>
                  <a:pt x="280444" y="40"/>
                </a:lnTo>
                <a:lnTo>
                  <a:pt x="30003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59"/>
          <p:cNvSpPr/>
          <p:nvPr/>
        </p:nvSpPr>
        <p:spPr>
          <a:xfrm>
            <a:off x="7769542" y="2684155"/>
            <a:ext cx="248102" cy="290459"/>
          </a:xfrm>
          <a:custGeom>
            <a:avLst/>
            <a:gdLst/>
            <a:ahLst/>
            <a:cxnLst/>
            <a:rect l="0" t="0" r="0" b="0"/>
            <a:pathLst>
              <a:path w="248102" h="290459">
                <a:moveTo>
                  <a:pt x="0" y="24755"/>
                </a:moveTo>
                <a:lnTo>
                  <a:pt x="0" y="55117"/>
                </a:lnTo>
                <a:lnTo>
                  <a:pt x="2540" y="62379"/>
                </a:lnTo>
                <a:lnTo>
                  <a:pt x="4551" y="66982"/>
                </a:lnTo>
                <a:lnTo>
                  <a:pt x="6844" y="72909"/>
                </a:lnTo>
                <a:lnTo>
                  <a:pt x="11931" y="87114"/>
                </a:lnTo>
                <a:lnTo>
                  <a:pt x="13670" y="92998"/>
                </a:lnTo>
                <a:lnTo>
                  <a:pt x="14828" y="97873"/>
                </a:lnTo>
                <a:lnTo>
                  <a:pt x="15600" y="102075"/>
                </a:lnTo>
                <a:lnTo>
                  <a:pt x="18999" y="109284"/>
                </a:lnTo>
                <a:lnTo>
                  <a:pt x="23684" y="115663"/>
                </a:lnTo>
                <a:lnTo>
                  <a:pt x="28942" y="121673"/>
                </a:lnTo>
                <a:lnTo>
                  <a:pt x="32629" y="123657"/>
                </a:lnTo>
                <a:lnTo>
                  <a:pt x="36993" y="124980"/>
                </a:lnTo>
                <a:lnTo>
                  <a:pt x="48583" y="127102"/>
                </a:lnTo>
                <a:lnTo>
                  <a:pt x="55141" y="127470"/>
                </a:lnTo>
                <a:lnTo>
                  <a:pt x="72218" y="127579"/>
                </a:lnTo>
                <a:lnTo>
                  <a:pt x="78626" y="126641"/>
                </a:lnTo>
                <a:lnTo>
                  <a:pt x="84802" y="125064"/>
                </a:lnTo>
                <a:lnTo>
                  <a:pt x="90825" y="123060"/>
                </a:lnTo>
                <a:lnTo>
                  <a:pt x="96745" y="120772"/>
                </a:lnTo>
                <a:lnTo>
                  <a:pt x="102597" y="118293"/>
                </a:lnTo>
                <a:lnTo>
                  <a:pt x="108402" y="115689"/>
                </a:lnTo>
                <a:lnTo>
                  <a:pt x="113226" y="112047"/>
                </a:lnTo>
                <a:lnTo>
                  <a:pt x="117394" y="107715"/>
                </a:lnTo>
                <a:lnTo>
                  <a:pt x="124565" y="98773"/>
                </a:lnTo>
                <a:lnTo>
                  <a:pt x="130927" y="91624"/>
                </a:lnTo>
                <a:lnTo>
                  <a:pt x="136930" y="82732"/>
                </a:lnTo>
                <a:lnTo>
                  <a:pt x="139864" y="77694"/>
                </a:lnTo>
                <a:lnTo>
                  <a:pt x="142773" y="72430"/>
                </a:lnTo>
                <a:lnTo>
                  <a:pt x="148544" y="61501"/>
                </a:lnTo>
                <a:lnTo>
                  <a:pt x="151745" y="52834"/>
                </a:lnTo>
                <a:lnTo>
                  <a:pt x="152598" y="49189"/>
                </a:lnTo>
                <a:lnTo>
                  <a:pt x="156087" y="42599"/>
                </a:lnTo>
                <a:lnTo>
                  <a:pt x="158350" y="39509"/>
                </a:lnTo>
                <a:lnTo>
                  <a:pt x="160865" y="30994"/>
                </a:lnTo>
                <a:lnTo>
                  <a:pt x="161536" y="26057"/>
                </a:lnTo>
                <a:lnTo>
                  <a:pt x="161984" y="20860"/>
                </a:lnTo>
                <a:lnTo>
                  <a:pt x="162281" y="15491"/>
                </a:lnTo>
                <a:lnTo>
                  <a:pt x="162480" y="10006"/>
                </a:lnTo>
                <a:lnTo>
                  <a:pt x="161660" y="6350"/>
                </a:lnTo>
                <a:lnTo>
                  <a:pt x="160161" y="3912"/>
                </a:lnTo>
                <a:lnTo>
                  <a:pt x="155461" y="0"/>
                </a:lnTo>
                <a:lnTo>
                  <a:pt x="155076" y="632"/>
                </a:lnTo>
                <a:lnTo>
                  <a:pt x="154648" y="3873"/>
                </a:lnTo>
                <a:lnTo>
                  <a:pt x="155486" y="5119"/>
                </a:lnTo>
                <a:lnTo>
                  <a:pt x="156998" y="5949"/>
                </a:lnTo>
                <a:lnTo>
                  <a:pt x="158957" y="6502"/>
                </a:lnTo>
                <a:lnTo>
                  <a:pt x="161217" y="8777"/>
                </a:lnTo>
                <a:lnTo>
                  <a:pt x="166267" y="16383"/>
                </a:lnTo>
                <a:lnTo>
                  <a:pt x="169147" y="23574"/>
                </a:lnTo>
                <a:lnTo>
                  <a:pt x="169915" y="26825"/>
                </a:lnTo>
                <a:lnTo>
                  <a:pt x="175848" y="35517"/>
                </a:lnTo>
                <a:lnTo>
                  <a:pt x="180097" y="40502"/>
                </a:lnTo>
                <a:lnTo>
                  <a:pt x="184818" y="48581"/>
                </a:lnTo>
                <a:lnTo>
                  <a:pt x="186077" y="52069"/>
                </a:lnTo>
                <a:lnTo>
                  <a:pt x="192556" y="61024"/>
                </a:lnTo>
                <a:lnTo>
                  <a:pt x="196951" y="66079"/>
                </a:lnTo>
                <a:lnTo>
                  <a:pt x="201834" y="74236"/>
                </a:lnTo>
                <a:lnTo>
                  <a:pt x="203135" y="77745"/>
                </a:lnTo>
                <a:lnTo>
                  <a:pt x="207123" y="84183"/>
                </a:lnTo>
                <a:lnTo>
                  <a:pt x="214723" y="93163"/>
                </a:lnTo>
                <a:lnTo>
                  <a:pt x="220209" y="99926"/>
                </a:lnTo>
                <a:lnTo>
                  <a:pt x="223006" y="104396"/>
                </a:lnTo>
                <a:lnTo>
                  <a:pt x="225824" y="109282"/>
                </a:lnTo>
                <a:lnTo>
                  <a:pt x="231493" y="117249"/>
                </a:lnTo>
                <a:lnTo>
                  <a:pt x="234339" y="120708"/>
                </a:lnTo>
                <a:lnTo>
                  <a:pt x="237189" y="126824"/>
                </a:lnTo>
                <a:lnTo>
                  <a:pt x="240041" y="134711"/>
                </a:lnTo>
                <a:lnTo>
                  <a:pt x="242896" y="143778"/>
                </a:lnTo>
                <a:lnTo>
                  <a:pt x="244798" y="150776"/>
                </a:lnTo>
                <a:lnTo>
                  <a:pt x="246066" y="156394"/>
                </a:lnTo>
                <a:lnTo>
                  <a:pt x="246912" y="161092"/>
                </a:lnTo>
                <a:lnTo>
                  <a:pt x="247475" y="168034"/>
                </a:lnTo>
                <a:lnTo>
                  <a:pt x="247851" y="176471"/>
                </a:lnTo>
                <a:lnTo>
                  <a:pt x="248101" y="185907"/>
                </a:lnTo>
                <a:lnTo>
                  <a:pt x="247316" y="194102"/>
                </a:lnTo>
                <a:lnTo>
                  <a:pt x="245840" y="201470"/>
                </a:lnTo>
                <a:lnTo>
                  <a:pt x="243903" y="208288"/>
                </a:lnTo>
                <a:lnTo>
                  <a:pt x="239755" y="214737"/>
                </a:lnTo>
                <a:lnTo>
                  <a:pt x="234131" y="220942"/>
                </a:lnTo>
                <a:lnTo>
                  <a:pt x="221216" y="232917"/>
                </a:lnTo>
                <a:lnTo>
                  <a:pt x="199942" y="253586"/>
                </a:lnTo>
                <a:lnTo>
                  <a:pt x="196160" y="257319"/>
                </a:lnTo>
                <a:lnTo>
                  <a:pt x="190781" y="260760"/>
                </a:lnTo>
                <a:lnTo>
                  <a:pt x="184337" y="264007"/>
                </a:lnTo>
                <a:lnTo>
                  <a:pt x="177185" y="267123"/>
                </a:lnTo>
                <a:lnTo>
                  <a:pt x="164156" y="273127"/>
                </a:lnTo>
                <a:lnTo>
                  <a:pt x="158015" y="276061"/>
                </a:lnTo>
                <a:lnTo>
                  <a:pt x="150111" y="278970"/>
                </a:lnTo>
                <a:lnTo>
                  <a:pt x="141032" y="281861"/>
                </a:lnTo>
                <a:lnTo>
                  <a:pt x="131168" y="284742"/>
                </a:lnTo>
                <a:lnTo>
                  <a:pt x="119831" y="286662"/>
                </a:lnTo>
                <a:lnTo>
                  <a:pt x="107510" y="287942"/>
                </a:lnTo>
                <a:lnTo>
                  <a:pt x="77575" y="289743"/>
                </a:lnTo>
                <a:lnTo>
                  <a:pt x="66863" y="290165"/>
                </a:lnTo>
                <a:lnTo>
                  <a:pt x="55477" y="290402"/>
                </a:lnTo>
                <a:lnTo>
                  <a:pt x="49104" y="290458"/>
                </a:lnTo>
                <a:lnTo>
                  <a:pt x="46071" y="289520"/>
                </a:lnTo>
                <a:lnTo>
                  <a:pt x="40161" y="285938"/>
                </a:lnTo>
                <a:lnTo>
                  <a:pt x="34497" y="281769"/>
                </a:lnTo>
                <a:lnTo>
                  <a:pt x="30255" y="277731"/>
                </a:lnTo>
                <a:lnTo>
                  <a:pt x="27790" y="276273"/>
                </a:lnTo>
                <a:lnTo>
                  <a:pt x="25194" y="275301"/>
                </a:lnTo>
                <a:lnTo>
                  <a:pt x="17145" y="27335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60"/>
          <p:cNvSpPr/>
          <p:nvPr/>
        </p:nvSpPr>
        <p:spPr>
          <a:xfrm>
            <a:off x="6629400" y="2743353"/>
            <a:ext cx="274320" cy="214119"/>
          </a:xfrm>
          <a:custGeom>
            <a:avLst/>
            <a:gdLst/>
            <a:ahLst/>
            <a:cxnLst/>
            <a:rect l="0" t="0" r="0" b="0"/>
            <a:pathLst>
              <a:path w="274320" h="214119">
                <a:moveTo>
                  <a:pt x="0" y="85572"/>
                </a:moveTo>
                <a:lnTo>
                  <a:pt x="0" y="66259"/>
                </a:lnTo>
                <a:lnTo>
                  <a:pt x="952" y="64124"/>
                </a:lnTo>
                <a:lnTo>
                  <a:pt x="2540" y="62701"/>
                </a:lnTo>
                <a:lnTo>
                  <a:pt x="4550" y="61752"/>
                </a:lnTo>
                <a:lnTo>
                  <a:pt x="5891" y="60167"/>
                </a:lnTo>
                <a:lnTo>
                  <a:pt x="6784" y="58157"/>
                </a:lnTo>
                <a:lnTo>
                  <a:pt x="7380" y="55866"/>
                </a:lnTo>
                <a:lnTo>
                  <a:pt x="8730" y="54337"/>
                </a:lnTo>
                <a:lnTo>
                  <a:pt x="10583" y="53319"/>
                </a:lnTo>
                <a:lnTo>
                  <a:pt x="12770" y="52640"/>
                </a:lnTo>
                <a:lnTo>
                  <a:pt x="18038" y="49330"/>
                </a:lnTo>
                <a:lnTo>
                  <a:pt x="25360" y="44265"/>
                </a:lnTo>
                <a:lnTo>
                  <a:pt x="34052" y="38031"/>
                </a:lnTo>
                <a:lnTo>
                  <a:pt x="43657" y="32923"/>
                </a:lnTo>
                <a:lnTo>
                  <a:pt x="53869" y="28565"/>
                </a:lnTo>
                <a:lnTo>
                  <a:pt x="64487" y="24707"/>
                </a:lnTo>
                <a:lnTo>
                  <a:pt x="73472" y="21183"/>
                </a:lnTo>
                <a:lnTo>
                  <a:pt x="81366" y="17881"/>
                </a:lnTo>
                <a:lnTo>
                  <a:pt x="88534" y="14727"/>
                </a:lnTo>
                <a:lnTo>
                  <a:pt x="101579" y="8683"/>
                </a:lnTo>
                <a:lnTo>
                  <a:pt x="107723" y="5737"/>
                </a:lnTo>
                <a:lnTo>
                  <a:pt x="112773" y="3774"/>
                </a:lnTo>
                <a:lnTo>
                  <a:pt x="120924" y="1592"/>
                </a:lnTo>
                <a:lnTo>
                  <a:pt x="126335" y="1010"/>
                </a:lnTo>
                <a:lnTo>
                  <a:pt x="132801" y="622"/>
                </a:lnTo>
                <a:lnTo>
                  <a:pt x="150473" y="77"/>
                </a:lnTo>
                <a:lnTo>
                  <a:pt x="154608" y="0"/>
                </a:lnTo>
                <a:lnTo>
                  <a:pt x="158317" y="901"/>
                </a:lnTo>
                <a:lnTo>
                  <a:pt x="164978" y="4443"/>
                </a:lnTo>
                <a:lnTo>
                  <a:pt x="171113" y="6652"/>
                </a:lnTo>
                <a:lnTo>
                  <a:pt x="174083" y="7241"/>
                </a:lnTo>
                <a:lnTo>
                  <a:pt x="179923" y="10436"/>
                </a:lnTo>
                <a:lnTo>
                  <a:pt x="185693" y="15030"/>
                </a:lnTo>
                <a:lnTo>
                  <a:pt x="191433" y="20247"/>
                </a:lnTo>
                <a:lnTo>
                  <a:pt x="193344" y="22972"/>
                </a:lnTo>
                <a:lnTo>
                  <a:pt x="195468" y="28540"/>
                </a:lnTo>
                <a:lnTo>
                  <a:pt x="195082" y="33263"/>
                </a:lnTo>
                <a:lnTo>
                  <a:pt x="193871" y="39269"/>
                </a:lnTo>
                <a:lnTo>
                  <a:pt x="192113" y="46131"/>
                </a:lnTo>
                <a:lnTo>
                  <a:pt x="189987" y="53563"/>
                </a:lnTo>
                <a:lnTo>
                  <a:pt x="185087" y="69441"/>
                </a:lnTo>
                <a:lnTo>
                  <a:pt x="182446" y="75770"/>
                </a:lnTo>
                <a:lnTo>
                  <a:pt x="179733" y="80942"/>
                </a:lnTo>
                <a:lnTo>
                  <a:pt x="176972" y="85343"/>
                </a:lnTo>
                <a:lnTo>
                  <a:pt x="172273" y="92087"/>
                </a:lnTo>
                <a:lnTo>
                  <a:pt x="152009" y="119781"/>
                </a:lnTo>
                <a:lnTo>
                  <a:pt x="136139" y="141098"/>
                </a:lnTo>
                <a:lnTo>
                  <a:pt x="129812" y="149259"/>
                </a:lnTo>
                <a:lnTo>
                  <a:pt x="124641" y="155653"/>
                </a:lnTo>
                <a:lnTo>
                  <a:pt x="120242" y="160867"/>
                </a:lnTo>
                <a:lnTo>
                  <a:pt x="116356" y="165296"/>
                </a:lnTo>
                <a:lnTo>
                  <a:pt x="109499" y="172757"/>
                </a:lnTo>
                <a:lnTo>
                  <a:pt x="106336" y="175128"/>
                </a:lnTo>
                <a:lnTo>
                  <a:pt x="100283" y="177762"/>
                </a:lnTo>
                <a:lnTo>
                  <a:pt x="94417" y="181472"/>
                </a:lnTo>
                <a:lnTo>
                  <a:pt x="88636" y="186297"/>
                </a:lnTo>
                <a:lnTo>
                  <a:pt x="82891" y="191616"/>
                </a:lnTo>
                <a:lnTo>
                  <a:pt x="80026" y="193415"/>
                </a:lnTo>
                <a:lnTo>
                  <a:pt x="74301" y="195415"/>
                </a:lnTo>
                <a:lnTo>
                  <a:pt x="68583" y="198843"/>
                </a:lnTo>
                <a:lnTo>
                  <a:pt x="62866" y="203542"/>
                </a:lnTo>
                <a:lnTo>
                  <a:pt x="57150" y="208805"/>
                </a:lnTo>
                <a:lnTo>
                  <a:pt x="54292" y="210590"/>
                </a:lnTo>
                <a:lnTo>
                  <a:pt x="48577" y="212573"/>
                </a:lnTo>
                <a:lnTo>
                  <a:pt x="40323" y="213454"/>
                </a:lnTo>
                <a:lnTo>
                  <a:pt x="31256" y="213846"/>
                </a:lnTo>
                <a:lnTo>
                  <a:pt x="19191" y="214118"/>
                </a:lnTo>
                <a:lnTo>
                  <a:pt x="19461" y="213179"/>
                </a:lnTo>
                <a:lnTo>
                  <a:pt x="22302" y="209596"/>
                </a:lnTo>
                <a:lnTo>
                  <a:pt x="24393" y="208260"/>
                </a:lnTo>
                <a:lnTo>
                  <a:pt x="29256" y="206775"/>
                </a:lnTo>
                <a:lnTo>
                  <a:pt x="33791" y="205426"/>
                </a:lnTo>
                <a:lnTo>
                  <a:pt x="46451" y="201388"/>
                </a:lnTo>
                <a:lnTo>
                  <a:pt x="51922" y="199930"/>
                </a:lnTo>
                <a:lnTo>
                  <a:pt x="56522" y="198958"/>
                </a:lnTo>
                <a:lnTo>
                  <a:pt x="60542" y="198310"/>
                </a:lnTo>
                <a:lnTo>
                  <a:pt x="65126" y="197878"/>
                </a:lnTo>
                <a:lnTo>
                  <a:pt x="70087" y="197590"/>
                </a:lnTo>
                <a:lnTo>
                  <a:pt x="79726" y="197270"/>
                </a:lnTo>
                <a:lnTo>
                  <a:pt x="93677" y="197065"/>
                </a:lnTo>
                <a:lnTo>
                  <a:pt x="110156" y="197024"/>
                </a:lnTo>
                <a:lnTo>
                  <a:pt x="116299" y="196068"/>
                </a:lnTo>
                <a:lnTo>
                  <a:pt x="123252" y="194478"/>
                </a:lnTo>
                <a:lnTo>
                  <a:pt x="130746" y="192466"/>
                </a:lnTo>
                <a:lnTo>
                  <a:pt x="142409" y="190172"/>
                </a:lnTo>
                <a:lnTo>
                  <a:pt x="173147" y="185083"/>
                </a:lnTo>
                <a:lnTo>
                  <a:pt x="184964" y="183345"/>
                </a:lnTo>
                <a:lnTo>
                  <a:pt x="193795" y="182187"/>
                </a:lnTo>
                <a:lnTo>
                  <a:pt x="200633" y="181414"/>
                </a:lnTo>
                <a:lnTo>
                  <a:pt x="209003" y="180899"/>
                </a:lnTo>
                <a:lnTo>
                  <a:pt x="228462" y="180327"/>
                </a:lnTo>
                <a:lnTo>
                  <a:pt x="238033" y="179222"/>
                </a:lnTo>
                <a:lnTo>
                  <a:pt x="247271" y="177533"/>
                </a:lnTo>
                <a:lnTo>
                  <a:pt x="274319" y="17129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61"/>
          <p:cNvSpPr/>
          <p:nvPr/>
        </p:nvSpPr>
        <p:spPr>
          <a:xfrm>
            <a:off x="6956346" y="2755794"/>
            <a:ext cx="170260" cy="64559"/>
          </a:xfrm>
          <a:custGeom>
            <a:avLst/>
            <a:gdLst/>
            <a:ahLst/>
            <a:cxnLst/>
            <a:rect l="0" t="0" r="0" b="0"/>
            <a:pathLst>
              <a:path w="170260" h="64559">
                <a:moveTo>
                  <a:pt x="7381" y="4551"/>
                </a:moveTo>
                <a:lnTo>
                  <a:pt x="7381" y="0"/>
                </a:lnTo>
                <a:lnTo>
                  <a:pt x="7381" y="15373"/>
                </a:lnTo>
                <a:lnTo>
                  <a:pt x="6429" y="21291"/>
                </a:lnTo>
                <a:lnTo>
                  <a:pt x="4841" y="26188"/>
                </a:lnTo>
                <a:lnTo>
                  <a:pt x="2830" y="30406"/>
                </a:lnTo>
                <a:lnTo>
                  <a:pt x="1489" y="34170"/>
                </a:lnTo>
                <a:lnTo>
                  <a:pt x="596" y="37632"/>
                </a:lnTo>
                <a:lnTo>
                  <a:pt x="0" y="40892"/>
                </a:lnTo>
                <a:lnTo>
                  <a:pt x="555" y="43066"/>
                </a:lnTo>
                <a:lnTo>
                  <a:pt x="1878" y="44515"/>
                </a:lnTo>
                <a:lnTo>
                  <a:pt x="3712" y="45481"/>
                </a:lnTo>
                <a:lnTo>
                  <a:pt x="4936" y="47077"/>
                </a:lnTo>
                <a:lnTo>
                  <a:pt x="5751" y="49094"/>
                </a:lnTo>
                <a:lnTo>
                  <a:pt x="6294" y="51391"/>
                </a:lnTo>
                <a:lnTo>
                  <a:pt x="7608" y="52923"/>
                </a:lnTo>
                <a:lnTo>
                  <a:pt x="9438" y="53944"/>
                </a:lnTo>
                <a:lnTo>
                  <a:pt x="14010" y="55078"/>
                </a:lnTo>
                <a:lnTo>
                  <a:pt x="19218" y="55582"/>
                </a:lnTo>
                <a:lnTo>
                  <a:pt x="29787" y="55806"/>
                </a:lnTo>
                <a:lnTo>
                  <a:pt x="36605" y="55866"/>
                </a:lnTo>
                <a:lnTo>
                  <a:pt x="46866" y="56858"/>
                </a:lnTo>
                <a:lnTo>
                  <a:pt x="59422" y="58472"/>
                </a:lnTo>
                <a:lnTo>
                  <a:pt x="73508" y="60501"/>
                </a:lnTo>
                <a:lnTo>
                  <a:pt x="89565" y="61853"/>
                </a:lnTo>
                <a:lnTo>
                  <a:pt x="106939" y="62755"/>
                </a:lnTo>
                <a:lnTo>
                  <a:pt x="159420" y="64400"/>
                </a:lnTo>
                <a:lnTo>
                  <a:pt x="170259" y="6455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62"/>
          <p:cNvSpPr/>
          <p:nvPr/>
        </p:nvSpPr>
        <p:spPr>
          <a:xfrm>
            <a:off x="7075169" y="2708910"/>
            <a:ext cx="25707" cy="282893"/>
          </a:xfrm>
          <a:custGeom>
            <a:avLst/>
            <a:gdLst/>
            <a:ahLst/>
            <a:cxnLst/>
            <a:rect l="0" t="0" r="0" b="0"/>
            <a:pathLst>
              <a:path w="25707" h="282893">
                <a:moveTo>
                  <a:pt x="0" y="0"/>
                </a:moveTo>
                <a:lnTo>
                  <a:pt x="0" y="9101"/>
                </a:lnTo>
                <a:lnTo>
                  <a:pt x="954" y="17497"/>
                </a:lnTo>
                <a:lnTo>
                  <a:pt x="4552" y="42066"/>
                </a:lnTo>
                <a:lnTo>
                  <a:pt x="5892" y="52809"/>
                </a:lnTo>
                <a:lnTo>
                  <a:pt x="6786" y="61876"/>
                </a:lnTo>
                <a:lnTo>
                  <a:pt x="7382" y="69826"/>
                </a:lnTo>
                <a:lnTo>
                  <a:pt x="8731" y="79888"/>
                </a:lnTo>
                <a:lnTo>
                  <a:pt x="10584" y="91358"/>
                </a:lnTo>
                <a:lnTo>
                  <a:pt x="20400" y="148538"/>
                </a:lnTo>
                <a:lnTo>
                  <a:pt x="22173" y="161890"/>
                </a:lnTo>
                <a:lnTo>
                  <a:pt x="23355" y="173649"/>
                </a:lnTo>
                <a:lnTo>
                  <a:pt x="24668" y="192430"/>
                </a:lnTo>
                <a:lnTo>
                  <a:pt x="25251" y="203952"/>
                </a:lnTo>
                <a:lnTo>
                  <a:pt x="25511" y="217327"/>
                </a:lnTo>
                <a:lnTo>
                  <a:pt x="25706" y="255183"/>
                </a:lnTo>
                <a:lnTo>
                  <a:pt x="24758" y="259657"/>
                </a:lnTo>
                <a:lnTo>
                  <a:pt x="23173" y="263592"/>
                </a:lnTo>
                <a:lnTo>
                  <a:pt x="21164" y="267168"/>
                </a:lnTo>
                <a:lnTo>
                  <a:pt x="19825" y="270504"/>
                </a:lnTo>
                <a:lnTo>
                  <a:pt x="18932" y="273681"/>
                </a:lnTo>
                <a:lnTo>
                  <a:pt x="17146" y="28289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63"/>
          <p:cNvSpPr/>
          <p:nvPr/>
        </p:nvSpPr>
        <p:spPr>
          <a:xfrm>
            <a:off x="5361068" y="3678908"/>
            <a:ext cx="291067" cy="254634"/>
          </a:xfrm>
          <a:custGeom>
            <a:avLst/>
            <a:gdLst/>
            <a:ahLst/>
            <a:cxnLst/>
            <a:rect l="0" t="0" r="0" b="0"/>
            <a:pathLst>
              <a:path w="291067" h="254634">
                <a:moveTo>
                  <a:pt x="8174" y="24412"/>
                </a:moveTo>
                <a:lnTo>
                  <a:pt x="17276" y="28962"/>
                </a:lnTo>
                <a:lnTo>
                  <a:pt x="24285" y="31197"/>
                </a:lnTo>
                <a:lnTo>
                  <a:pt x="30574" y="32190"/>
                </a:lnTo>
                <a:lnTo>
                  <a:pt x="36545" y="32631"/>
                </a:lnTo>
                <a:lnTo>
                  <a:pt x="44913" y="30287"/>
                </a:lnTo>
                <a:lnTo>
                  <a:pt x="49812" y="28329"/>
                </a:lnTo>
                <a:lnTo>
                  <a:pt x="57795" y="26153"/>
                </a:lnTo>
                <a:lnTo>
                  <a:pt x="64518" y="25186"/>
                </a:lnTo>
                <a:lnTo>
                  <a:pt x="70681" y="24755"/>
                </a:lnTo>
                <a:lnTo>
                  <a:pt x="77468" y="23688"/>
                </a:lnTo>
                <a:lnTo>
                  <a:pt x="97709" y="19963"/>
                </a:lnTo>
                <a:lnTo>
                  <a:pt x="106916" y="18588"/>
                </a:lnTo>
                <a:lnTo>
                  <a:pt x="114960" y="17672"/>
                </a:lnTo>
                <a:lnTo>
                  <a:pt x="122227" y="17061"/>
                </a:lnTo>
                <a:lnTo>
                  <a:pt x="129929" y="15701"/>
                </a:lnTo>
                <a:lnTo>
                  <a:pt x="137922" y="13842"/>
                </a:lnTo>
                <a:lnTo>
                  <a:pt x="146108" y="11650"/>
                </a:lnTo>
                <a:lnTo>
                  <a:pt x="155375" y="10189"/>
                </a:lnTo>
                <a:lnTo>
                  <a:pt x="165363" y="9215"/>
                </a:lnTo>
                <a:lnTo>
                  <a:pt x="175832" y="8566"/>
                </a:lnTo>
                <a:lnTo>
                  <a:pt x="184716" y="7180"/>
                </a:lnTo>
                <a:lnTo>
                  <a:pt x="192543" y="5304"/>
                </a:lnTo>
                <a:lnTo>
                  <a:pt x="199667" y="3100"/>
                </a:lnTo>
                <a:lnTo>
                  <a:pt x="210131" y="1632"/>
                </a:lnTo>
                <a:lnTo>
                  <a:pt x="222822" y="653"/>
                </a:lnTo>
                <a:lnTo>
                  <a:pt x="236998" y="0"/>
                </a:lnTo>
                <a:lnTo>
                  <a:pt x="246448" y="517"/>
                </a:lnTo>
                <a:lnTo>
                  <a:pt x="252749" y="1814"/>
                </a:lnTo>
                <a:lnTo>
                  <a:pt x="256949" y="3632"/>
                </a:lnTo>
                <a:lnTo>
                  <a:pt x="258796" y="4843"/>
                </a:lnTo>
                <a:lnTo>
                  <a:pt x="259076" y="5651"/>
                </a:lnTo>
                <a:lnTo>
                  <a:pt x="255893" y="8454"/>
                </a:lnTo>
                <a:lnTo>
                  <a:pt x="228446" y="35609"/>
                </a:lnTo>
                <a:lnTo>
                  <a:pt x="225507" y="37591"/>
                </a:lnTo>
                <a:lnTo>
                  <a:pt x="219701" y="39794"/>
                </a:lnTo>
                <a:lnTo>
                  <a:pt x="214915" y="42287"/>
                </a:lnTo>
                <a:lnTo>
                  <a:pt x="208866" y="45854"/>
                </a:lnTo>
                <a:lnTo>
                  <a:pt x="201977" y="50136"/>
                </a:lnTo>
                <a:lnTo>
                  <a:pt x="191668" y="58706"/>
                </a:lnTo>
                <a:lnTo>
                  <a:pt x="179081" y="70135"/>
                </a:lnTo>
                <a:lnTo>
                  <a:pt x="164974" y="83468"/>
                </a:lnTo>
                <a:lnTo>
                  <a:pt x="152712" y="94263"/>
                </a:lnTo>
                <a:lnTo>
                  <a:pt x="141681" y="103364"/>
                </a:lnTo>
                <a:lnTo>
                  <a:pt x="131469" y="111337"/>
                </a:lnTo>
                <a:lnTo>
                  <a:pt x="123708" y="117604"/>
                </a:lnTo>
                <a:lnTo>
                  <a:pt x="117582" y="122735"/>
                </a:lnTo>
                <a:lnTo>
                  <a:pt x="112545" y="127108"/>
                </a:lnTo>
                <a:lnTo>
                  <a:pt x="107282" y="130976"/>
                </a:lnTo>
                <a:lnTo>
                  <a:pt x="101869" y="134507"/>
                </a:lnTo>
                <a:lnTo>
                  <a:pt x="96355" y="137814"/>
                </a:lnTo>
                <a:lnTo>
                  <a:pt x="87688" y="144028"/>
                </a:lnTo>
                <a:lnTo>
                  <a:pt x="80661" y="149964"/>
                </a:lnTo>
                <a:lnTo>
                  <a:pt x="74363" y="155778"/>
                </a:lnTo>
                <a:lnTo>
                  <a:pt x="65462" y="164406"/>
                </a:lnTo>
                <a:lnTo>
                  <a:pt x="43640" y="186123"/>
                </a:lnTo>
                <a:lnTo>
                  <a:pt x="39438" y="191274"/>
                </a:lnTo>
                <a:lnTo>
                  <a:pt x="35685" y="196613"/>
                </a:lnTo>
                <a:lnTo>
                  <a:pt x="32229" y="202078"/>
                </a:lnTo>
                <a:lnTo>
                  <a:pt x="28973" y="206673"/>
                </a:lnTo>
                <a:lnTo>
                  <a:pt x="22815" y="214319"/>
                </a:lnTo>
                <a:lnTo>
                  <a:pt x="16904" y="220893"/>
                </a:lnTo>
                <a:lnTo>
                  <a:pt x="13994" y="223979"/>
                </a:lnTo>
                <a:lnTo>
                  <a:pt x="12054" y="226989"/>
                </a:lnTo>
                <a:lnTo>
                  <a:pt x="9899" y="232874"/>
                </a:lnTo>
                <a:lnTo>
                  <a:pt x="6401" y="238664"/>
                </a:lnTo>
                <a:lnTo>
                  <a:pt x="0" y="246791"/>
                </a:lnTo>
                <a:lnTo>
                  <a:pt x="4270" y="251698"/>
                </a:lnTo>
                <a:lnTo>
                  <a:pt x="6524" y="253088"/>
                </a:lnTo>
                <a:lnTo>
                  <a:pt x="11568" y="254633"/>
                </a:lnTo>
                <a:lnTo>
                  <a:pt x="14247" y="254093"/>
                </a:lnTo>
                <a:lnTo>
                  <a:pt x="19763" y="250952"/>
                </a:lnTo>
                <a:lnTo>
                  <a:pt x="27930" y="248922"/>
                </a:lnTo>
                <a:lnTo>
                  <a:pt x="32774" y="248380"/>
                </a:lnTo>
                <a:lnTo>
                  <a:pt x="38862" y="248018"/>
                </a:lnTo>
                <a:lnTo>
                  <a:pt x="53246" y="247618"/>
                </a:lnTo>
                <a:lnTo>
                  <a:pt x="69654" y="244653"/>
                </a:lnTo>
                <a:lnTo>
                  <a:pt x="137833" y="229686"/>
                </a:lnTo>
                <a:lnTo>
                  <a:pt x="152715" y="226984"/>
                </a:lnTo>
                <a:lnTo>
                  <a:pt x="164543" y="225182"/>
                </a:lnTo>
                <a:lnTo>
                  <a:pt x="173380" y="223981"/>
                </a:lnTo>
                <a:lnTo>
                  <a:pt x="180223" y="223181"/>
                </a:lnTo>
                <a:lnTo>
                  <a:pt x="185739" y="222647"/>
                </a:lnTo>
                <a:lnTo>
                  <a:pt x="194178" y="221338"/>
                </a:lnTo>
                <a:lnTo>
                  <a:pt x="224999" y="215899"/>
                </a:lnTo>
                <a:lnTo>
                  <a:pt x="231782" y="214935"/>
                </a:lnTo>
                <a:lnTo>
                  <a:pt x="291066" y="21300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64"/>
          <p:cNvSpPr/>
          <p:nvPr/>
        </p:nvSpPr>
        <p:spPr>
          <a:xfrm>
            <a:off x="5660707" y="3533179"/>
            <a:ext cx="248603" cy="178714"/>
          </a:xfrm>
          <a:custGeom>
            <a:avLst/>
            <a:gdLst/>
            <a:ahLst/>
            <a:cxnLst/>
            <a:rect l="0" t="0" r="0" b="0"/>
            <a:pathLst>
              <a:path w="248603" h="178714">
                <a:moveTo>
                  <a:pt x="0" y="75843"/>
                </a:moveTo>
                <a:lnTo>
                  <a:pt x="37087" y="38756"/>
                </a:lnTo>
                <a:lnTo>
                  <a:pt x="40917" y="35879"/>
                </a:lnTo>
                <a:lnTo>
                  <a:pt x="45376" y="33007"/>
                </a:lnTo>
                <a:lnTo>
                  <a:pt x="50253" y="30141"/>
                </a:lnTo>
                <a:lnTo>
                  <a:pt x="55409" y="27278"/>
                </a:lnTo>
                <a:lnTo>
                  <a:pt x="66219" y="21556"/>
                </a:lnTo>
                <a:lnTo>
                  <a:pt x="71769" y="19649"/>
                </a:lnTo>
                <a:lnTo>
                  <a:pt x="77373" y="18378"/>
                </a:lnTo>
                <a:lnTo>
                  <a:pt x="83015" y="17531"/>
                </a:lnTo>
                <a:lnTo>
                  <a:pt x="88681" y="16013"/>
                </a:lnTo>
                <a:lnTo>
                  <a:pt x="94363" y="14049"/>
                </a:lnTo>
                <a:lnTo>
                  <a:pt x="100056" y="11787"/>
                </a:lnTo>
                <a:lnTo>
                  <a:pt x="104805" y="10279"/>
                </a:lnTo>
                <a:lnTo>
                  <a:pt x="108922" y="9274"/>
                </a:lnTo>
                <a:lnTo>
                  <a:pt x="112620" y="8604"/>
                </a:lnTo>
                <a:lnTo>
                  <a:pt x="116990" y="7204"/>
                </a:lnTo>
                <a:lnTo>
                  <a:pt x="121808" y="5319"/>
                </a:lnTo>
                <a:lnTo>
                  <a:pt x="126926" y="3109"/>
                </a:lnTo>
                <a:lnTo>
                  <a:pt x="132242" y="1637"/>
                </a:lnTo>
                <a:lnTo>
                  <a:pt x="137692" y="654"/>
                </a:lnTo>
                <a:lnTo>
                  <a:pt x="143229" y="0"/>
                </a:lnTo>
                <a:lnTo>
                  <a:pt x="149779" y="516"/>
                </a:lnTo>
                <a:lnTo>
                  <a:pt x="157003" y="1812"/>
                </a:lnTo>
                <a:lnTo>
                  <a:pt x="164676" y="3629"/>
                </a:lnTo>
                <a:lnTo>
                  <a:pt x="171697" y="4841"/>
                </a:lnTo>
                <a:lnTo>
                  <a:pt x="178282" y="5648"/>
                </a:lnTo>
                <a:lnTo>
                  <a:pt x="184577" y="6187"/>
                </a:lnTo>
                <a:lnTo>
                  <a:pt x="188774" y="7498"/>
                </a:lnTo>
                <a:lnTo>
                  <a:pt x="191572" y="9324"/>
                </a:lnTo>
                <a:lnTo>
                  <a:pt x="195633" y="13894"/>
                </a:lnTo>
                <a:lnTo>
                  <a:pt x="200613" y="19101"/>
                </a:lnTo>
                <a:lnTo>
                  <a:pt x="208771" y="27386"/>
                </a:lnTo>
                <a:lnTo>
                  <a:pt x="210619" y="30203"/>
                </a:lnTo>
                <a:lnTo>
                  <a:pt x="211850" y="33034"/>
                </a:lnTo>
                <a:lnTo>
                  <a:pt x="212670" y="35874"/>
                </a:lnTo>
                <a:lnTo>
                  <a:pt x="213218" y="38720"/>
                </a:lnTo>
                <a:lnTo>
                  <a:pt x="213583" y="41569"/>
                </a:lnTo>
                <a:lnTo>
                  <a:pt x="213826" y="44422"/>
                </a:lnTo>
                <a:lnTo>
                  <a:pt x="213988" y="47275"/>
                </a:lnTo>
                <a:lnTo>
                  <a:pt x="214169" y="52986"/>
                </a:lnTo>
                <a:lnTo>
                  <a:pt x="213264" y="56795"/>
                </a:lnTo>
                <a:lnTo>
                  <a:pt x="211708" y="61239"/>
                </a:lnTo>
                <a:lnTo>
                  <a:pt x="209719" y="66107"/>
                </a:lnTo>
                <a:lnTo>
                  <a:pt x="206488" y="73163"/>
                </a:lnTo>
                <a:lnTo>
                  <a:pt x="197817" y="91162"/>
                </a:lnTo>
                <a:lnTo>
                  <a:pt x="191886" y="100343"/>
                </a:lnTo>
                <a:lnTo>
                  <a:pt x="185074" y="109321"/>
                </a:lnTo>
                <a:lnTo>
                  <a:pt x="177675" y="118165"/>
                </a:lnTo>
                <a:lnTo>
                  <a:pt x="171790" y="124060"/>
                </a:lnTo>
                <a:lnTo>
                  <a:pt x="166914" y="127990"/>
                </a:lnTo>
                <a:lnTo>
                  <a:pt x="162711" y="130610"/>
                </a:lnTo>
                <a:lnTo>
                  <a:pt x="155501" y="136062"/>
                </a:lnTo>
                <a:lnTo>
                  <a:pt x="152245" y="138849"/>
                </a:lnTo>
                <a:lnTo>
                  <a:pt x="149122" y="140707"/>
                </a:lnTo>
                <a:lnTo>
                  <a:pt x="143111" y="142771"/>
                </a:lnTo>
                <a:lnTo>
                  <a:pt x="137265" y="146229"/>
                </a:lnTo>
                <a:lnTo>
                  <a:pt x="134373" y="148485"/>
                </a:lnTo>
                <a:lnTo>
                  <a:pt x="130539" y="149988"/>
                </a:lnTo>
                <a:lnTo>
                  <a:pt x="126079" y="150991"/>
                </a:lnTo>
                <a:lnTo>
                  <a:pt x="121200" y="151659"/>
                </a:lnTo>
                <a:lnTo>
                  <a:pt x="117948" y="153057"/>
                </a:lnTo>
                <a:lnTo>
                  <a:pt x="115779" y="154942"/>
                </a:lnTo>
                <a:lnTo>
                  <a:pt x="114334" y="157151"/>
                </a:lnTo>
                <a:lnTo>
                  <a:pt x="112418" y="158623"/>
                </a:lnTo>
                <a:lnTo>
                  <a:pt x="110188" y="159605"/>
                </a:lnTo>
                <a:lnTo>
                  <a:pt x="107749" y="160259"/>
                </a:lnTo>
                <a:lnTo>
                  <a:pt x="105170" y="159743"/>
                </a:lnTo>
                <a:lnTo>
                  <a:pt x="99765" y="156629"/>
                </a:lnTo>
                <a:lnTo>
                  <a:pt x="94188" y="154611"/>
                </a:lnTo>
                <a:lnTo>
                  <a:pt x="87581" y="153713"/>
                </a:lnTo>
                <a:lnTo>
                  <a:pt x="83152" y="153474"/>
                </a:lnTo>
                <a:lnTo>
                  <a:pt x="71459" y="153090"/>
                </a:lnTo>
                <a:lnTo>
                  <a:pt x="70499" y="152106"/>
                </a:lnTo>
                <a:lnTo>
                  <a:pt x="69859" y="150498"/>
                </a:lnTo>
                <a:lnTo>
                  <a:pt x="68833" y="145623"/>
                </a:lnTo>
                <a:lnTo>
                  <a:pt x="69701" y="145223"/>
                </a:lnTo>
                <a:lnTo>
                  <a:pt x="73206" y="144779"/>
                </a:lnTo>
                <a:lnTo>
                  <a:pt x="75474" y="143708"/>
                </a:lnTo>
                <a:lnTo>
                  <a:pt x="80534" y="139978"/>
                </a:lnTo>
                <a:lnTo>
                  <a:pt x="85122" y="137650"/>
                </a:lnTo>
                <a:lnTo>
                  <a:pt x="91038" y="135145"/>
                </a:lnTo>
                <a:lnTo>
                  <a:pt x="97840" y="132523"/>
                </a:lnTo>
                <a:lnTo>
                  <a:pt x="103326" y="130774"/>
                </a:lnTo>
                <a:lnTo>
                  <a:pt x="107937" y="129609"/>
                </a:lnTo>
                <a:lnTo>
                  <a:pt x="111963" y="128832"/>
                </a:lnTo>
                <a:lnTo>
                  <a:pt x="117505" y="129267"/>
                </a:lnTo>
                <a:lnTo>
                  <a:pt x="124056" y="130509"/>
                </a:lnTo>
                <a:lnTo>
                  <a:pt x="131282" y="132289"/>
                </a:lnTo>
                <a:lnTo>
                  <a:pt x="137051" y="133477"/>
                </a:lnTo>
                <a:lnTo>
                  <a:pt x="141850" y="134268"/>
                </a:lnTo>
                <a:lnTo>
                  <a:pt x="146001" y="134795"/>
                </a:lnTo>
                <a:lnTo>
                  <a:pt x="152580" y="136100"/>
                </a:lnTo>
                <a:lnTo>
                  <a:pt x="170048" y="140089"/>
                </a:lnTo>
                <a:lnTo>
                  <a:pt x="177183" y="142486"/>
                </a:lnTo>
                <a:lnTo>
                  <a:pt x="182892" y="145037"/>
                </a:lnTo>
                <a:lnTo>
                  <a:pt x="187651" y="147690"/>
                </a:lnTo>
                <a:lnTo>
                  <a:pt x="191776" y="149458"/>
                </a:lnTo>
                <a:lnTo>
                  <a:pt x="198899" y="151424"/>
                </a:lnTo>
                <a:lnTo>
                  <a:pt x="205239" y="154837"/>
                </a:lnTo>
                <a:lnTo>
                  <a:pt x="208264" y="157081"/>
                </a:lnTo>
                <a:lnTo>
                  <a:pt x="214165" y="159574"/>
                </a:lnTo>
                <a:lnTo>
                  <a:pt x="217071" y="160238"/>
                </a:lnTo>
                <a:lnTo>
                  <a:pt x="222841" y="163517"/>
                </a:lnTo>
                <a:lnTo>
                  <a:pt x="225713" y="165725"/>
                </a:lnTo>
                <a:lnTo>
                  <a:pt x="231444" y="168178"/>
                </a:lnTo>
                <a:lnTo>
                  <a:pt x="234306" y="168832"/>
                </a:lnTo>
                <a:lnTo>
                  <a:pt x="236214" y="170221"/>
                </a:lnTo>
                <a:lnTo>
                  <a:pt x="237486" y="172099"/>
                </a:lnTo>
                <a:lnTo>
                  <a:pt x="238334" y="174304"/>
                </a:lnTo>
                <a:lnTo>
                  <a:pt x="239852" y="175774"/>
                </a:lnTo>
                <a:lnTo>
                  <a:pt x="241816" y="176753"/>
                </a:lnTo>
                <a:lnTo>
                  <a:pt x="248602" y="17871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65"/>
          <p:cNvSpPr/>
          <p:nvPr/>
        </p:nvSpPr>
        <p:spPr>
          <a:xfrm>
            <a:off x="6063615" y="3703320"/>
            <a:ext cx="291465" cy="17146"/>
          </a:xfrm>
          <a:custGeom>
            <a:avLst/>
            <a:gdLst/>
            <a:ahLst/>
            <a:cxnLst/>
            <a:rect l="0" t="0" r="0" b="0"/>
            <a:pathLst>
              <a:path w="291465" h="17146">
                <a:moveTo>
                  <a:pt x="0" y="17145"/>
                </a:moveTo>
                <a:lnTo>
                  <a:pt x="50512" y="17145"/>
                </a:lnTo>
                <a:lnTo>
                  <a:pt x="55583" y="16192"/>
                </a:lnTo>
                <a:lnTo>
                  <a:pt x="60867" y="14605"/>
                </a:lnTo>
                <a:lnTo>
                  <a:pt x="66296" y="12594"/>
                </a:lnTo>
                <a:lnTo>
                  <a:pt x="71819" y="11253"/>
                </a:lnTo>
                <a:lnTo>
                  <a:pt x="77407" y="10359"/>
                </a:lnTo>
                <a:lnTo>
                  <a:pt x="94411" y="8414"/>
                </a:lnTo>
                <a:lnTo>
                  <a:pt x="127367" y="4374"/>
                </a:lnTo>
                <a:lnTo>
                  <a:pt x="141109" y="2916"/>
                </a:lnTo>
                <a:lnTo>
                  <a:pt x="152175" y="1944"/>
                </a:lnTo>
                <a:lnTo>
                  <a:pt x="161458" y="1296"/>
                </a:lnTo>
                <a:lnTo>
                  <a:pt x="170503" y="863"/>
                </a:lnTo>
                <a:lnTo>
                  <a:pt x="188174" y="384"/>
                </a:lnTo>
                <a:lnTo>
                  <a:pt x="227157" y="50"/>
                </a:lnTo>
                <a:lnTo>
                  <a:pt x="291464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66"/>
          <p:cNvSpPr/>
          <p:nvPr/>
        </p:nvSpPr>
        <p:spPr>
          <a:xfrm>
            <a:off x="6175057" y="3643312"/>
            <a:ext cx="51436" cy="248604"/>
          </a:xfrm>
          <a:custGeom>
            <a:avLst/>
            <a:gdLst/>
            <a:ahLst/>
            <a:cxnLst/>
            <a:rect l="0" t="0" r="0" b="0"/>
            <a:pathLst>
              <a:path w="51436" h="248604">
                <a:moveTo>
                  <a:pt x="0" y="0"/>
                </a:moveTo>
                <a:lnTo>
                  <a:pt x="0" y="28414"/>
                </a:lnTo>
                <a:lnTo>
                  <a:pt x="953" y="35135"/>
                </a:lnTo>
                <a:lnTo>
                  <a:pt x="2540" y="41521"/>
                </a:lnTo>
                <a:lnTo>
                  <a:pt x="4551" y="47683"/>
                </a:lnTo>
                <a:lnTo>
                  <a:pt x="5892" y="52744"/>
                </a:lnTo>
                <a:lnTo>
                  <a:pt x="6785" y="57070"/>
                </a:lnTo>
                <a:lnTo>
                  <a:pt x="7381" y="60907"/>
                </a:lnTo>
                <a:lnTo>
                  <a:pt x="8731" y="66322"/>
                </a:lnTo>
                <a:lnTo>
                  <a:pt x="10583" y="72790"/>
                </a:lnTo>
                <a:lnTo>
                  <a:pt x="12770" y="79959"/>
                </a:lnTo>
                <a:lnTo>
                  <a:pt x="14229" y="86644"/>
                </a:lnTo>
                <a:lnTo>
                  <a:pt x="15201" y="93005"/>
                </a:lnTo>
                <a:lnTo>
                  <a:pt x="15849" y="99151"/>
                </a:lnTo>
                <a:lnTo>
                  <a:pt x="17234" y="105153"/>
                </a:lnTo>
                <a:lnTo>
                  <a:pt x="19109" y="111060"/>
                </a:lnTo>
                <a:lnTo>
                  <a:pt x="21312" y="116902"/>
                </a:lnTo>
                <a:lnTo>
                  <a:pt x="28963" y="138778"/>
                </a:lnTo>
                <a:lnTo>
                  <a:pt x="37263" y="163357"/>
                </a:lnTo>
                <a:lnTo>
                  <a:pt x="39129" y="169865"/>
                </a:lnTo>
                <a:lnTo>
                  <a:pt x="40374" y="175156"/>
                </a:lnTo>
                <a:lnTo>
                  <a:pt x="41203" y="179636"/>
                </a:lnTo>
                <a:lnTo>
                  <a:pt x="41756" y="184527"/>
                </a:lnTo>
                <a:lnTo>
                  <a:pt x="42125" y="189693"/>
                </a:lnTo>
                <a:lnTo>
                  <a:pt x="42535" y="199561"/>
                </a:lnTo>
                <a:lnTo>
                  <a:pt x="42820" y="212182"/>
                </a:lnTo>
                <a:lnTo>
                  <a:pt x="43787" y="215750"/>
                </a:lnTo>
                <a:lnTo>
                  <a:pt x="47400" y="227334"/>
                </a:lnTo>
                <a:lnTo>
                  <a:pt x="48746" y="232518"/>
                </a:lnTo>
                <a:lnTo>
                  <a:pt x="49642" y="236927"/>
                </a:lnTo>
                <a:lnTo>
                  <a:pt x="51435" y="24860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67"/>
          <p:cNvSpPr/>
          <p:nvPr/>
        </p:nvSpPr>
        <p:spPr>
          <a:xfrm>
            <a:off x="6397942" y="3617629"/>
            <a:ext cx="282893" cy="248419"/>
          </a:xfrm>
          <a:custGeom>
            <a:avLst/>
            <a:gdLst/>
            <a:ahLst/>
            <a:cxnLst/>
            <a:rect l="0" t="0" r="0" b="0"/>
            <a:pathLst>
              <a:path w="282893" h="248419">
                <a:moveTo>
                  <a:pt x="0" y="34256"/>
                </a:moveTo>
                <a:lnTo>
                  <a:pt x="15601" y="18656"/>
                </a:lnTo>
                <a:lnTo>
                  <a:pt x="24079" y="15257"/>
                </a:lnTo>
                <a:lnTo>
                  <a:pt x="30340" y="13017"/>
                </a:lnTo>
                <a:lnTo>
                  <a:pt x="35467" y="11524"/>
                </a:lnTo>
                <a:lnTo>
                  <a:pt x="43703" y="9865"/>
                </a:lnTo>
                <a:lnTo>
                  <a:pt x="48185" y="8470"/>
                </a:lnTo>
                <a:lnTo>
                  <a:pt x="53078" y="6588"/>
                </a:lnTo>
                <a:lnTo>
                  <a:pt x="58246" y="4380"/>
                </a:lnTo>
                <a:lnTo>
                  <a:pt x="66527" y="1928"/>
                </a:lnTo>
                <a:lnTo>
                  <a:pt x="74335" y="838"/>
                </a:lnTo>
                <a:lnTo>
                  <a:pt x="79084" y="547"/>
                </a:lnTo>
                <a:lnTo>
                  <a:pt x="89441" y="224"/>
                </a:lnTo>
                <a:lnTo>
                  <a:pt x="126372" y="0"/>
                </a:lnTo>
                <a:lnTo>
                  <a:pt x="133778" y="941"/>
                </a:lnTo>
                <a:lnTo>
                  <a:pt x="139669" y="2521"/>
                </a:lnTo>
                <a:lnTo>
                  <a:pt x="144547" y="4527"/>
                </a:lnTo>
                <a:lnTo>
                  <a:pt x="152508" y="6755"/>
                </a:lnTo>
                <a:lnTo>
                  <a:pt x="160174" y="8698"/>
                </a:lnTo>
                <a:lnTo>
                  <a:pt x="164885" y="10550"/>
                </a:lnTo>
                <a:lnTo>
                  <a:pt x="169931" y="12737"/>
                </a:lnTo>
                <a:lnTo>
                  <a:pt x="178078" y="17707"/>
                </a:lnTo>
                <a:lnTo>
                  <a:pt x="181583" y="20365"/>
                </a:lnTo>
                <a:lnTo>
                  <a:pt x="183921" y="23091"/>
                </a:lnTo>
                <a:lnTo>
                  <a:pt x="185479" y="25860"/>
                </a:lnTo>
                <a:lnTo>
                  <a:pt x="186518" y="28658"/>
                </a:lnTo>
                <a:lnTo>
                  <a:pt x="190212" y="34308"/>
                </a:lnTo>
                <a:lnTo>
                  <a:pt x="192530" y="37148"/>
                </a:lnTo>
                <a:lnTo>
                  <a:pt x="194076" y="42851"/>
                </a:lnTo>
                <a:lnTo>
                  <a:pt x="195106" y="50464"/>
                </a:lnTo>
                <a:lnTo>
                  <a:pt x="196252" y="66224"/>
                </a:lnTo>
                <a:lnTo>
                  <a:pt x="196760" y="76404"/>
                </a:lnTo>
                <a:lnTo>
                  <a:pt x="195943" y="81404"/>
                </a:lnTo>
                <a:lnTo>
                  <a:pt x="194447" y="86643"/>
                </a:lnTo>
                <a:lnTo>
                  <a:pt x="192496" y="92041"/>
                </a:lnTo>
                <a:lnTo>
                  <a:pt x="189291" y="99449"/>
                </a:lnTo>
                <a:lnTo>
                  <a:pt x="180649" y="117840"/>
                </a:lnTo>
                <a:lnTo>
                  <a:pt x="165074" y="149615"/>
                </a:lnTo>
                <a:lnTo>
                  <a:pt x="159580" y="157834"/>
                </a:lnTo>
                <a:lnTo>
                  <a:pt x="154012" y="164266"/>
                </a:lnTo>
                <a:lnTo>
                  <a:pt x="142744" y="174906"/>
                </a:lnTo>
                <a:lnTo>
                  <a:pt x="131388" y="185984"/>
                </a:lnTo>
                <a:lnTo>
                  <a:pt x="126644" y="191605"/>
                </a:lnTo>
                <a:lnTo>
                  <a:pt x="122529" y="197258"/>
                </a:lnTo>
                <a:lnTo>
                  <a:pt x="118833" y="202931"/>
                </a:lnTo>
                <a:lnTo>
                  <a:pt x="115417" y="207666"/>
                </a:lnTo>
                <a:lnTo>
                  <a:pt x="112187" y="211775"/>
                </a:lnTo>
                <a:lnTo>
                  <a:pt x="109082" y="215467"/>
                </a:lnTo>
                <a:lnTo>
                  <a:pt x="100551" y="222109"/>
                </a:lnTo>
                <a:lnTo>
                  <a:pt x="95609" y="225214"/>
                </a:lnTo>
                <a:lnTo>
                  <a:pt x="90410" y="228236"/>
                </a:lnTo>
                <a:lnTo>
                  <a:pt x="79552" y="234134"/>
                </a:lnTo>
                <a:lnTo>
                  <a:pt x="70916" y="239930"/>
                </a:lnTo>
                <a:lnTo>
                  <a:pt x="67280" y="242810"/>
                </a:lnTo>
                <a:lnTo>
                  <a:pt x="62951" y="244729"/>
                </a:lnTo>
                <a:lnTo>
                  <a:pt x="58160" y="246009"/>
                </a:lnTo>
                <a:lnTo>
                  <a:pt x="53061" y="246862"/>
                </a:lnTo>
                <a:lnTo>
                  <a:pt x="44855" y="247810"/>
                </a:lnTo>
                <a:lnTo>
                  <a:pt x="37080" y="248231"/>
                </a:lnTo>
                <a:lnTo>
                  <a:pt x="27275" y="248418"/>
                </a:lnTo>
                <a:lnTo>
                  <a:pt x="23899" y="247516"/>
                </a:lnTo>
                <a:lnTo>
                  <a:pt x="21647" y="245962"/>
                </a:lnTo>
                <a:lnTo>
                  <a:pt x="15939" y="239223"/>
                </a:lnTo>
                <a:lnTo>
                  <a:pt x="13484" y="236623"/>
                </a:lnTo>
                <a:lnTo>
                  <a:pt x="12799" y="233937"/>
                </a:lnTo>
                <a:lnTo>
                  <a:pt x="13295" y="231194"/>
                </a:lnTo>
                <a:lnTo>
                  <a:pt x="14578" y="228413"/>
                </a:lnTo>
                <a:lnTo>
                  <a:pt x="15434" y="223701"/>
                </a:lnTo>
                <a:lnTo>
                  <a:pt x="16004" y="217703"/>
                </a:lnTo>
                <a:lnTo>
                  <a:pt x="16384" y="210846"/>
                </a:lnTo>
                <a:lnTo>
                  <a:pt x="17590" y="205322"/>
                </a:lnTo>
                <a:lnTo>
                  <a:pt x="19347" y="200688"/>
                </a:lnTo>
                <a:lnTo>
                  <a:pt x="21470" y="196645"/>
                </a:lnTo>
                <a:lnTo>
                  <a:pt x="25744" y="192045"/>
                </a:lnTo>
                <a:lnTo>
                  <a:pt x="31450" y="187074"/>
                </a:lnTo>
                <a:lnTo>
                  <a:pt x="38112" y="181854"/>
                </a:lnTo>
                <a:lnTo>
                  <a:pt x="43505" y="178375"/>
                </a:lnTo>
                <a:lnTo>
                  <a:pt x="52038" y="174508"/>
                </a:lnTo>
                <a:lnTo>
                  <a:pt x="59006" y="170251"/>
                </a:lnTo>
                <a:lnTo>
                  <a:pt x="62197" y="167781"/>
                </a:lnTo>
                <a:lnTo>
                  <a:pt x="66230" y="166135"/>
                </a:lnTo>
                <a:lnTo>
                  <a:pt x="70823" y="165038"/>
                </a:lnTo>
                <a:lnTo>
                  <a:pt x="75791" y="164306"/>
                </a:lnTo>
                <a:lnTo>
                  <a:pt x="81959" y="163819"/>
                </a:lnTo>
                <a:lnTo>
                  <a:pt x="88930" y="163494"/>
                </a:lnTo>
                <a:lnTo>
                  <a:pt x="104294" y="163132"/>
                </a:lnTo>
                <a:lnTo>
                  <a:pt x="136818" y="162881"/>
                </a:lnTo>
                <a:lnTo>
                  <a:pt x="142647" y="164773"/>
                </a:lnTo>
                <a:lnTo>
                  <a:pt x="149391" y="167940"/>
                </a:lnTo>
                <a:lnTo>
                  <a:pt x="156743" y="171956"/>
                </a:lnTo>
                <a:lnTo>
                  <a:pt x="163551" y="174633"/>
                </a:lnTo>
                <a:lnTo>
                  <a:pt x="169994" y="176418"/>
                </a:lnTo>
                <a:lnTo>
                  <a:pt x="176194" y="177608"/>
                </a:lnTo>
                <a:lnTo>
                  <a:pt x="181281" y="179354"/>
                </a:lnTo>
                <a:lnTo>
                  <a:pt x="189472" y="183834"/>
                </a:lnTo>
                <a:lnTo>
                  <a:pt x="196288" y="189000"/>
                </a:lnTo>
                <a:lnTo>
                  <a:pt x="199439" y="191711"/>
                </a:lnTo>
                <a:lnTo>
                  <a:pt x="202491" y="193518"/>
                </a:lnTo>
                <a:lnTo>
                  <a:pt x="208423" y="195527"/>
                </a:lnTo>
                <a:lnTo>
                  <a:pt x="214235" y="198959"/>
                </a:lnTo>
                <a:lnTo>
                  <a:pt x="217119" y="201208"/>
                </a:lnTo>
                <a:lnTo>
                  <a:pt x="221898" y="203659"/>
                </a:lnTo>
                <a:lnTo>
                  <a:pt x="227942" y="206246"/>
                </a:lnTo>
                <a:lnTo>
                  <a:pt x="234829" y="208924"/>
                </a:lnTo>
                <a:lnTo>
                  <a:pt x="241326" y="210709"/>
                </a:lnTo>
                <a:lnTo>
                  <a:pt x="247561" y="211898"/>
                </a:lnTo>
                <a:lnTo>
                  <a:pt x="253624" y="212692"/>
                </a:lnTo>
                <a:lnTo>
                  <a:pt x="258617" y="213220"/>
                </a:lnTo>
                <a:lnTo>
                  <a:pt x="266706" y="213808"/>
                </a:lnTo>
                <a:lnTo>
                  <a:pt x="273476" y="214069"/>
                </a:lnTo>
                <a:lnTo>
                  <a:pt x="282892" y="21427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68"/>
          <p:cNvSpPr/>
          <p:nvPr/>
        </p:nvSpPr>
        <p:spPr>
          <a:xfrm>
            <a:off x="6719078" y="3628550"/>
            <a:ext cx="210211" cy="246080"/>
          </a:xfrm>
          <a:custGeom>
            <a:avLst/>
            <a:gdLst/>
            <a:ahLst/>
            <a:cxnLst/>
            <a:rect l="0" t="0" r="0" b="0"/>
            <a:pathLst>
              <a:path w="210211" h="246080">
                <a:moveTo>
                  <a:pt x="90344" y="14762"/>
                </a:moveTo>
                <a:lnTo>
                  <a:pt x="85794" y="5661"/>
                </a:lnTo>
                <a:lnTo>
                  <a:pt x="83500" y="2979"/>
                </a:lnTo>
                <a:lnTo>
                  <a:pt x="81019" y="1192"/>
                </a:lnTo>
                <a:lnTo>
                  <a:pt x="78413" y="0"/>
                </a:lnTo>
                <a:lnTo>
                  <a:pt x="75722" y="158"/>
                </a:lnTo>
                <a:lnTo>
                  <a:pt x="72976" y="1216"/>
                </a:lnTo>
                <a:lnTo>
                  <a:pt x="70193" y="2874"/>
                </a:lnTo>
                <a:lnTo>
                  <a:pt x="64561" y="4716"/>
                </a:lnTo>
                <a:lnTo>
                  <a:pt x="61725" y="5207"/>
                </a:lnTo>
                <a:lnTo>
                  <a:pt x="56034" y="8293"/>
                </a:lnTo>
                <a:lnTo>
                  <a:pt x="50331" y="12840"/>
                </a:lnTo>
                <a:lnTo>
                  <a:pt x="44620" y="18035"/>
                </a:lnTo>
                <a:lnTo>
                  <a:pt x="31499" y="30866"/>
                </a:lnTo>
                <a:lnTo>
                  <a:pt x="28255" y="35023"/>
                </a:lnTo>
                <a:lnTo>
                  <a:pt x="22735" y="45424"/>
                </a:lnTo>
                <a:lnTo>
                  <a:pt x="18068" y="51567"/>
                </a:lnTo>
                <a:lnTo>
                  <a:pt x="15490" y="55491"/>
                </a:lnTo>
                <a:lnTo>
                  <a:pt x="12819" y="60013"/>
                </a:lnTo>
                <a:lnTo>
                  <a:pt x="10086" y="64932"/>
                </a:lnTo>
                <a:lnTo>
                  <a:pt x="8264" y="69163"/>
                </a:lnTo>
                <a:lnTo>
                  <a:pt x="6239" y="76406"/>
                </a:lnTo>
                <a:lnTo>
                  <a:pt x="4746" y="80623"/>
                </a:lnTo>
                <a:lnTo>
                  <a:pt x="2800" y="85339"/>
                </a:lnTo>
                <a:lnTo>
                  <a:pt x="549" y="90388"/>
                </a:lnTo>
                <a:lnTo>
                  <a:pt x="0" y="102327"/>
                </a:lnTo>
                <a:lnTo>
                  <a:pt x="587" y="118859"/>
                </a:lnTo>
                <a:lnTo>
                  <a:pt x="1931" y="138453"/>
                </a:lnTo>
                <a:lnTo>
                  <a:pt x="3780" y="152467"/>
                </a:lnTo>
                <a:lnTo>
                  <a:pt x="5964" y="162763"/>
                </a:lnTo>
                <a:lnTo>
                  <a:pt x="8374" y="170580"/>
                </a:lnTo>
                <a:lnTo>
                  <a:pt x="10932" y="177695"/>
                </a:lnTo>
                <a:lnTo>
                  <a:pt x="13590" y="184344"/>
                </a:lnTo>
                <a:lnTo>
                  <a:pt x="16314" y="190682"/>
                </a:lnTo>
                <a:lnTo>
                  <a:pt x="21882" y="202804"/>
                </a:lnTo>
                <a:lnTo>
                  <a:pt x="24701" y="208703"/>
                </a:lnTo>
                <a:lnTo>
                  <a:pt x="27531" y="213589"/>
                </a:lnTo>
                <a:lnTo>
                  <a:pt x="30372" y="217798"/>
                </a:lnTo>
                <a:lnTo>
                  <a:pt x="33217" y="221557"/>
                </a:lnTo>
                <a:lnTo>
                  <a:pt x="36067" y="224063"/>
                </a:lnTo>
                <a:lnTo>
                  <a:pt x="38920" y="225734"/>
                </a:lnTo>
                <a:lnTo>
                  <a:pt x="41773" y="226847"/>
                </a:lnTo>
                <a:lnTo>
                  <a:pt x="45581" y="228542"/>
                </a:lnTo>
                <a:lnTo>
                  <a:pt x="54892" y="232965"/>
                </a:lnTo>
                <a:lnTo>
                  <a:pt x="59089" y="235479"/>
                </a:lnTo>
                <a:lnTo>
                  <a:pt x="62840" y="238107"/>
                </a:lnTo>
                <a:lnTo>
                  <a:pt x="66293" y="240811"/>
                </a:lnTo>
                <a:lnTo>
                  <a:pt x="72670" y="243815"/>
                </a:lnTo>
                <a:lnTo>
                  <a:pt x="78679" y="245151"/>
                </a:lnTo>
                <a:lnTo>
                  <a:pt x="84525" y="245745"/>
                </a:lnTo>
                <a:lnTo>
                  <a:pt x="89322" y="245903"/>
                </a:lnTo>
                <a:lnTo>
                  <a:pt x="102273" y="246079"/>
                </a:lnTo>
                <a:lnTo>
                  <a:pt x="107821" y="245174"/>
                </a:lnTo>
                <a:lnTo>
                  <a:pt x="112474" y="243617"/>
                </a:lnTo>
                <a:lnTo>
                  <a:pt x="116527" y="241627"/>
                </a:lnTo>
                <a:lnTo>
                  <a:pt x="120182" y="239348"/>
                </a:lnTo>
                <a:lnTo>
                  <a:pt x="123570" y="236876"/>
                </a:lnTo>
                <a:lnTo>
                  <a:pt x="126783" y="234275"/>
                </a:lnTo>
                <a:lnTo>
                  <a:pt x="131782" y="230637"/>
                </a:lnTo>
                <a:lnTo>
                  <a:pt x="144955" y="221514"/>
                </a:lnTo>
                <a:lnTo>
                  <a:pt x="150564" y="217367"/>
                </a:lnTo>
                <a:lnTo>
                  <a:pt x="155255" y="213649"/>
                </a:lnTo>
                <a:lnTo>
                  <a:pt x="159337" y="210219"/>
                </a:lnTo>
                <a:lnTo>
                  <a:pt x="163009" y="206979"/>
                </a:lnTo>
                <a:lnTo>
                  <a:pt x="169630" y="200839"/>
                </a:lnTo>
                <a:lnTo>
                  <a:pt x="172729" y="196916"/>
                </a:lnTo>
                <a:lnTo>
                  <a:pt x="175747" y="192395"/>
                </a:lnTo>
                <a:lnTo>
                  <a:pt x="178712" y="187477"/>
                </a:lnTo>
                <a:lnTo>
                  <a:pt x="181641" y="182293"/>
                </a:lnTo>
                <a:lnTo>
                  <a:pt x="187436" y="171453"/>
                </a:lnTo>
                <a:lnTo>
                  <a:pt x="190314" y="166848"/>
                </a:lnTo>
                <a:lnTo>
                  <a:pt x="196053" y="159191"/>
                </a:lnTo>
                <a:lnTo>
                  <a:pt x="201778" y="152613"/>
                </a:lnTo>
                <a:lnTo>
                  <a:pt x="204638" y="149525"/>
                </a:lnTo>
                <a:lnTo>
                  <a:pt x="206545" y="145561"/>
                </a:lnTo>
                <a:lnTo>
                  <a:pt x="207817" y="141014"/>
                </a:lnTo>
                <a:lnTo>
                  <a:pt x="208665" y="136077"/>
                </a:lnTo>
                <a:lnTo>
                  <a:pt x="209230" y="129929"/>
                </a:lnTo>
                <a:lnTo>
                  <a:pt x="209606" y="122972"/>
                </a:lnTo>
                <a:lnTo>
                  <a:pt x="210024" y="108576"/>
                </a:lnTo>
                <a:lnTo>
                  <a:pt x="210210" y="95827"/>
                </a:lnTo>
                <a:lnTo>
                  <a:pt x="209307" y="89761"/>
                </a:lnTo>
                <a:lnTo>
                  <a:pt x="207753" y="83811"/>
                </a:lnTo>
                <a:lnTo>
                  <a:pt x="205764" y="77940"/>
                </a:lnTo>
                <a:lnTo>
                  <a:pt x="203486" y="73073"/>
                </a:lnTo>
                <a:lnTo>
                  <a:pt x="201015" y="68876"/>
                </a:lnTo>
                <a:lnTo>
                  <a:pt x="195729" y="61673"/>
                </a:lnTo>
                <a:lnTo>
                  <a:pt x="190204" y="55296"/>
                </a:lnTo>
                <a:lnTo>
                  <a:pt x="184574" y="49287"/>
                </a:lnTo>
                <a:lnTo>
                  <a:pt x="181739" y="46352"/>
                </a:lnTo>
                <a:lnTo>
                  <a:pt x="178897" y="44394"/>
                </a:lnTo>
                <a:lnTo>
                  <a:pt x="173198" y="42219"/>
                </a:lnTo>
                <a:lnTo>
                  <a:pt x="167491" y="41253"/>
                </a:lnTo>
                <a:lnTo>
                  <a:pt x="164635" y="40995"/>
                </a:lnTo>
                <a:lnTo>
                  <a:pt x="159874" y="39871"/>
                </a:lnTo>
                <a:lnTo>
                  <a:pt x="153842" y="38169"/>
                </a:lnTo>
                <a:lnTo>
                  <a:pt x="146964" y="36082"/>
                </a:lnTo>
                <a:lnTo>
                  <a:pt x="137615" y="34690"/>
                </a:lnTo>
                <a:lnTo>
                  <a:pt x="126621" y="33762"/>
                </a:lnTo>
                <a:lnTo>
                  <a:pt x="98553" y="32457"/>
                </a:lnTo>
                <a:lnTo>
                  <a:pt x="81772" y="3190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69"/>
          <p:cNvSpPr/>
          <p:nvPr/>
        </p:nvSpPr>
        <p:spPr>
          <a:xfrm>
            <a:off x="6886575" y="3507385"/>
            <a:ext cx="300038" cy="110191"/>
          </a:xfrm>
          <a:custGeom>
            <a:avLst/>
            <a:gdLst/>
            <a:ahLst/>
            <a:cxnLst/>
            <a:rect l="0" t="0" r="0" b="0"/>
            <a:pathLst>
              <a:path w="300038" h="110191">
                <a:moveTo>
                  <a:pt x="0" y="33057"/>
                </a:moveTo>
                <a:lnTo>
                  <a:pt x="13652" y="33057"/>
                </a:lnTo>
                <a:lnTo>
                  <a:pt x="18626" y="32105"/>
                </a:lnTo>
                <a:lnTo>
                  <a:pt x="22895" y="30517"/>
                </a:lnTo>
                <a:lnTo>
                  <a:pt x="30178" y="27165"/>
                </a:lnTo>
                <a:lnTo>
                  <a:pt x="36590" y="25676"/>
                </a:lnTo>
                <a:lnTo>
                  <a:pt x="45154" y="22474"/>
                </a:lnTo>
                <a:lnTo>
                  <a:pt x="50105" y="20287"/>
                </a:lnTo>
                <a:lnTo>
                  <a:pt x="60686" y="15317"/>
                </a:lnTo>
                <a:lnTo>
                  <a:pt x="66175" y="12658"/>
                </a:lnTo>
                <a:lnTo>
                  <a:pt x="74814" y="9703"/>
                </a:lnTo>
                <a:lnTo>
                  <a:pt x="82780" y="8390"/>
                </a:lnTo>
                <a:lnTo>
                  <a:pt x="87572" y="8040"/>
                </a:lnTo>
                <a:lnTo>
                  <a:pt x="92671" y="7807"/>
                </a:lnTo>
                <a:lnTo>
                  <a:pt x="97976" y="6698"/>
                </a:lnTo>
                <a:lnTo>
                  <a:pt x="103416" y="5007"/>
                </a:lnTo>
                <a:lnTo>
                  <a:pt x="108950" y="2927"/>
                </a:lnTo>
                <a:lnTo>
                  <a:pt x="114543" y="1540"/>
                </a:lnTo>
                <a:lnTo>
                  <a:pt x="120177" y="616"/>
                </a:lnTo>
                <a:lnTo>
                  <a:pt x="125838" y="0"/>
                </a:lnTo>
                <a:lnTo>
                  <a:pt x="133422" y="541"/>
                </a:lnTo>
                <a:lnTo>
                  <a:pt x="142288" y="1855"/>
                </a:lnTo>
                <a:lnTo>
                  <a:pt x="152008" y="3683"/>
                </a:lnTo>
                <a:lnTo>
                  <a:pt x="159441" y="5854"/>
                </a:lnTo>
                <a:lnTo>
                  <a:pt x="165349" y="8255"/>
                </a:lnTo>
                <a:lnTo>
                  <a:pt x="170240" y="10807"/>
                </a:lnTo>
                <a:lnTo>
                  <a:pt x="174453" y="13461"/>
                </a:lnTo>
                <a:lnTo>
                  <a:pt x="178215" y="16184"/>
                </a:lnTo>
                <a:lnTo>
                  <a:pt x="181675" y="18950"/>
                </a:lnTo>
                <a:lnTo>
                  <a:pt x="183981" y="21748"/>
                </a:lnTo>
                <a:lnTo>
                  <a:pt x="185519" y="24565"/>
                </a:lnTo>
                <a:lnTo>
                  <a:pt x="186545" y="27396"/>
                </a:lnTo>
                <a:lnTo>
                  <a:pt x="187228" y="30235"/>
                </a:lnTo>
                <a:lnTo>
                  <a:pt x="187683" y="33081"/>
                </a:lnTo>
                <a:lnTo>
                  <a:pt x="187987" y="35931"/>
                </a:lnTo>
                <a:lnTo>
                  <a:pt x="187237" y="38783"/>
                </a:lnTo>
                <a:lnTo>
                  <a:pt x="185785" y="41637"/>
                </a:lnTo>
                <a:lnTo>
                  <a:pt x="183863" y="44492"/>
                </a:lnTo>
                <a:lnTo>
                  <a:pt x="182583" y="47348"/>
                </a:lnTo>
                <a:lnTo>
                  <a:pt x="181729" y="50204"/>
                </a:lnTo>
                <a:lnTo>
                  <a:pt x="181161" y="53061"/>
                </a:lnTo>
                <a:lnTo>
                  <a:pt x="179828" y="55918"/>
                </a:lnTo>
                <a:lnTo>
                  <a:pt x="177988" y="58776"/>
                </a:lnTo>
                <a:lnTo>
                  <a:pt x="175808" y="61633"/>
                </a:lnTo>
                <a:lnTo>
                  <a:pt x="173403" y="64490"/>
                </a:lnTo>
                <a:lnTo>
                  <a:pt x="170846" y="67347"/>
                </a:lnTo>
                <a:lnTo>
                  <a:pt x="165466" y="73062"/>
                </a:lnTo>
                <a:lnTo>
                  <a:pt x="147415" y="91371"/>
                </a:lnTo>
                <a:lnTo>
                  <a:pt x="145901" y="93841"/>
                </a:lnTo>
                <a:lnTo>
                  <a:pt x="143940" y="97392"/>
                </a:lnTo>
                <a:lnTo>
                  <a:pt x="141680" y="101664"/>
                </a:lnTo>
                <a:lnTo>
                  <a:pt x="141126" y="104513"/>
                </a:lnTo>
                <a:lnTo>
                  <a:pt x="141709" y="106412"/>
                </a:lnTo>
                <a:lnTo>
                  <a:pt x="143050" y="107678"/>
                </a:lnTo>
                <a:lnTo>
                  <a:pt x="144896" y="108522"/>
                </a:lnTo>
                <a:lnTo>
                  <a:pt x="149488" y="109460"/>
                </a:lnTo>
                <a:lnTo>
                  <a:pt x="157428" y="109987"/>
                </a:lnTo>
                <a:lnTo>
                  <a:pt x="165813" y="110144"/>
                </a:lnTo>
                <a:lnTo>
                  <a:pt x="169779" y="110190"/>
                </a:lnTo>
                <a:lnTo>
                  <a:pt x="175787" y="107661"/>
                </a:lnTo>
                <a:lnTo>
                  <a:pt x="180056" y="105653"/>
                </a:lnTo>
                <a:lnTo>
                  <a:pt x="184808" y="104315"/>
                </a:lnTo>
                <a:lnTo>
                  <a:pt x="189879" y="103422"/>
                </a:lnTo>
                <a:lnTo>
                  <a:pt x="195167" y="102827"/>
                </a:lnTo>
                <a:lnTo>
                  <a:pt x="203581" y="99626"/>
                </a:lnTo>
                <a:lnTo>
                  <a:pt x="207158" y="97439"/>
                </a:lnTo>
                <a:lnTo>
                  <a:pt x="216213" y="95009"/>
                </a:lnTo>
                <a:lnTo>
                  <a:pt x="221294" y="94361"/>
                </a:lnTo>
                <a:lnTo>
                  <a:pt x="226587" y="92976"/>
                </a:lnTo>
                <a:lnTo>
                  <a:pt x="232020" y="91101"/>
                </a:lnTo>
                <a:lnTo>
                  <a:pt x="237547" y="88898"/>
                </a:lnTo>
                <a:lnTo>
                  <a:pt x="243137" y="86477"/>
                </a:lnTo>
                <a:lnTo>
                  <a:pt x="254428" y="81247"/>
                </a:lnTo>
                <a:lnTo>
                  <a:pt x="260106" y="79471"/>
                </a:lnTo>
                <a:lnTo>
                  <a:pt x="265796" y="78287"/>
                </a:lnTo>
                <a:lnTo>
                  <a:pt x="271495" y="77498"/>
                </a:lnTo>
                <a:lnTo>
                  <a:pt x="280367" y="76621"/>
                </a:lnTo>
                <a:lnTo>
                  <a:pt x="300037" y="7591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70"/>
          <p:cNvSpPr/>
          <p:nvPr/>
        </p:nvSpPr>
        <p:spPr>
          <a:xfrm>
            <a:off x="7229475" y="3687472"/>
            <a:ext cx="222885" cy="24421"/>
          </a:xfrm>
          <a:custGeom>
            <a:avLst/>
            <a:gdLst/>
            <a:ahLst/>
            <a:cxnLst/>
            <a:rect l="0" t="0" r="0" b="0"/>
            <a:pathLst>
              <a:path w="222885" h="24421">
                <a:moveTo>
                  <a:pt x="0" y="24420"/>
                </a:moveTo>
                <a:lnTo>
                  <a:pt x="18203" y="19869"/>
                </a:lnTo>
                <a:lnTo>
                  <a:pt x="24518" y="18528"/>
                </a:lnTo>
                <a:lnTo>
                  <a:pt x="29680" y="17635"/>
                </a:lnTo>
                <a:lnTo>
                  <a:pt x="34074" y="17039"/>
                </a:lnTo>
                <a:lnTo>
                  <a:pt x="38909" y="16642"/>
                </a:lnTo>
                <a:lnTo>
                  <a:pt x="44036" y="16377"/>
                </a:lnTo>
                <a:lnTo>
                  <a:pt x="54814" y="16083"/>
                </a:lnTo>
                <a:lnTo>
                  <a:pt x="65954" y="15952"/>
                </a:lnTo>
                <a:lnTo>
                  <a:pt x="74449" y="14965"/>
                </a:lnTo>
                <a:lnTo>
                  <a:pt x="84876" y="13354"/>
                </a:lnTo>
                <a:lnTo>
                  <a:pt x="96588" y="11328"/>
                </a:lnTo>
                <a:lnTo>
                  <a:pt x="105350" y="9977"/>
                </a:lnTo>
                <a:lnTo>
                  <a:pt x="112143" y="9076"/>
                </a:lnTo>
                <a:lnTo>
                  <a:pt x="117624" y="8476"/>
                </a:lnTo>
                <a:lnTo>
                  <a:pt x="125089" y="7123"/>
                </a:lnTo>
                <a:lnTo>
                  <a:pt x="133875" y="5269"/>
                </a:lnTo>
                <a:lnTo>
                  <a:pt x="143543" y="3080"/>
                </a:lnTo>
                <a:lnTo>
                  <a:pt x="151893" y="1621"/>
                </a:lnTo>
                <a:lnTo>
                  <a:pt x="159364" y="648"/>
                </a:lnTo>
                <a:lnTo>
                  <a:pt x="166250" y="0"/>
                </a:lnTo>
                <a:lnTo>
                  <a:pt x="174651" y="520"/>
                </a:lnTo>
                <a:lnTo>
                  <a:pt x="184061" y="1819"/>
                </a:lnTo>
                <a:lnTo>
                  <a:pt x="194145" y="3638"/>
                </a:lnTo>
                <a:lnTo>
                  <a:pt x="201820" y="4850"/>
                </a:lnTo>
                <a:lnTo>
                  <a:pt x="207889" y="5659"/>
                </a:lnTo>
                <a:lnTo>
                  <a:pt x="222884" y="72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71"/>
          <p:cNvSpPr/>
          <p:nvPr/>
        </p:nvSpPr>
        <p:spPr>
          <a:xfrm>
            <a:off x="7280909" y="3771900"/>
            <a:ext cx="248604" cy="25613"/>
          </a:xfrm>
          <a:custGeom>
            <a:avLst/>
            <a:gdLst/>
            <a:ahLst/>
            <a:cxnLst/>
            <a:rect l="0" t="0" r="0" b="0"/>
            <a:pathLst>
              <a:path w="248604" h="25613">
                <a:moveTo>
                  <a:pt x="0" y="17145"/>
                </a:moveTo>
                <a:lnTo>
                  <a:pt x="0" y="21695"/>
                </a:lnTo>
                <a:lnTo>
                  <a:pt x="953" y="23036"/>
                </a:lnTo>
                <a:lnTo>
                  <a:pt x="2541" y="23930"/>
                </a:lnTo>
                <a:lnTo>
                  <a:pt x="4551" y="24526"/>
                </a:lnTo>
                <a:lnTo>
                  <a:pt x="9326" y="25187"/>
                </a:lnTo>
                <a:lnTo>
                  <a:pt x="15575" y="25482"/>
                </a:lnTo>
                <a:lnTo>
                  <a:pt x="24703" y="25612"/>
                </a:lnTo>
                <a:lnTo>
                  <a:pt x="29803" y="24695"/>
                </a:lnTo>
                <a:lnTo>
                  <a:pt x="35109" y="23131"/>
                </a:lnTo>
                <a:lnTo>
                  <a:pt x="40551" y="21135"/>
                </a:lnTo>
                <a:lnTo>
                  <a:pt x="45132" y="19805"/>
                </a:lnTo>
                <a:lnTo>
                  <a:pt x="49138" y="18918"/>
                </a:lnTo>
                <a:lnTo>
                  <a:pt x="52761" y="18327"/>
                </a:lnTo>
                <a:lnTo>
                  <a:pt x="57082" y="17933"/>
                </a:lnTo>
                <a:lnTo>
                  <a:pt x="61868" y="17670"/>
                </a:lnTo>
                <a:lnTo>
                  <a:pt x="66963" y="17495"/>
                </a:lnTo>
                <a:lnTo>
                  <a:pt x="74169" y="16426"/>
                </a:lnTo>
                <a:lnTo>
                  <a:pt x="82784" y="14760"/>
                </a:lnTo>
                <a:lnTo>
                  <a:pt x="92337" y="12698"/>
                </a:lnTo>
                <a:lnTo>
                  <a:pt x="100610" y="11322"/>
                </a:lnTo>
                <a:lnTo>
                  <a:pt x="108032" y="10406"/>
                </a:lnTo>
                <a:lnTo>
                  <a:pt x="114884" y="9795"/>
                </a:lnTo>
                <a:lnTo>
                  <a:pt x="123262" y="8435"/>
                </a:lnTo>
                <a:lnTo>
                  <a:pt x="132657" y="6575"/>
                </a:lnTo>
                <a:lnTo>
                  <a:pt x="142731" y="4383"/>
                </a:lnTo>
                <a:lnTo>
                  <a:pt x="151352" y="2922"/>
                </a:lnTo>
                <a:lnTo>
                  <a:pt x="159004" y="1948"/>
                </a:lnTo>
                <a:lnTo>
                  <a:pt x="166010" y="1299"/>
                </a:lnTo>
                <a:lnTo>
                  <a:pt x="174491" y="865"/>
                </a:lnTo>
                <a:lnTo>
                  <a:pt x="183955" y="577"/>
                </a:lnTo>
                <a:lnTo>
                  <a:pt x="24860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72"/>
          <p:cNvSpPr/>
          <p:nvPr/>
        </p:nvSpPr>
        <p:spPr>
          <a:xfrm>
            <a:off x="7650832" y="3583304"/>
            <a:ext cx="273016" cy="94255"/>
          </a:xfrm>
          <a:custGeom>
            <a:avLst/>
            <a:gdLst/>
            <a:ahLst/>
            <a:cxnLst/>
            <a:rect l="0" t="0" r="0" b="0"/>
            <a:pathLst>
              <a:path w="273016" h="94255">
                <a:moveTo>
                  <a:pt x="7268" y="0"/>
                </a:moveTo>
                <a:lnTo>
                  <a:pt x="16369" y="4552"/>
                </a:lnTo>
                <a:lnTo>
                  <a:pt x="19050" y="6845"/>
                </a:lnTo>
                <a:lnTo>
                  <a:pt x="20838" y="9326"/>
                </a:lnTo>
                <a:lnTo>
                  <a:pt x="22029" y="11932"/>
                </a:lnTo>
                <a:lnTo>
                  <a:pt x="21871" y="15575"/>
                </a:lnTo>
                <a:lnTo>
                  <a:pt x="20813" y="19909"/>
                </a:lnTo>
                <a:lnTo>
                  <a:pt x="19156" y="24703"/>
                </a:lnTo>
                <a:lnTo>
                  <a:pt x="18051" y="28851"/>
                </a:lnTo>
                <a:lnTo>
                  <a:pt x="17314" y="32569"/>
                </a:lnTo>
                <a:lnTo>
                  <a:pt x="16822" y="36001"/>
                </a:lnTo>
                <a:lnTo>
                  <a:pt x="15542" y="40193"/>
                </a:lnTo>
                <a:lnTo>
                  <a:pt x="13737" y="44893"/>
                </a:lnTo>
                <a:lnTo>
                  <a:pt x="11580" y="49931"/>
                </a:lnTo>
                <a:lnTo>
                  <a:pt x="10143" y="54243"/>
                </a:lnTo>
                <a:lnTo>
                  <a:pt x="9184" y="58069"/>
                </a:lnTo>
                <a:lnTo>
                  <a:pt x="8546" y="61573"/>
                </a:lnTo>
                <a:lnTo>
                  <a:pt x="7167" y="64862"/>
                </a:lnTo>
                <a:lnTo>
                  <a:pt x="5296" y="68006"/>
                </a:lnTo>
                <a:lnTo>
                  <a:pt x="3096" y="71055"/>
                </a:lnTo>
                <a:lnTo>
                  <a:pt x="1629" y="74040"/>
                </a:lnTo>
                <a:lnTo>
                  <a:pt x="651" y="76983"/>
                </a:lnTo>
                <a:lnTo>
                  <a:pt x="0" y="79897"/>
                </a:lnTo>
                <a:lnTo>
                  <a:pt x="517" y="82792"/>
                </a:lnTo>
                <a:lnTo>
                  <a:pt x="1815" y="85675"/>
                </a:lnTo>
                <a:lnTo>
                  <a:pt x="3633" y="88549"/>
                </a:lnTo>
                <a:lnTo>
                  <a:pt x="5797" y="90466"/>
                </a:lnTo>
                <a:lnTo>
                  <a:pt x="8192" y="91743"/>
                </a:lnTo>
                <a:lnTo>
                  <a:pt x="10742" y="92595"/>
                </a:lnTo>
                <a:lnTo>
                  <a:pt x="18654" y="93541"/>
                </a:lnTo>
                <a:lnTo>
                  <a:pt x="27568" y="93962"/>
                </a:lnTo>
                <a:lnTo>
                  <a:pt x="34705" y="94149"/>
                </a:lnTo>
                <a:lnTo>
                  <a:pt x="44078" y="94254"/>
                </a:lnTo>
                <a:lnTo>
                  <a:pt x="50859" y="93316"/>
                </a:lnTo>
                <a:lnTo>
                  <a:pt x="71092" y="89734"/>
                </a:lnTo>
                <a:lnTo>
                  <a:pt x="81249" y="88398"/>
                </a:lnTo>
                <a:lnTo>
                  <a:pt x="90879" y="87507"/>
                </a:lnTo>
                <a:lnTo>
                  <a:pt x="100156" y="86913"/>
                </a:lnTo>
                <a:lnTo>
                  <a:pt x="108246" y="85565"/>
                </a:lnTo>
                <a:lnTo>
                  <a:pt x="115544" y="83714"/>
                </a:lnTo>
                <a:lnTo>
                  <a:pt x="122314" y="81527"/>
                </a:lnTo>
                <a:lnTo>
                  <a:pt x="128733" y="80069"/>
                </a:lnTo>
                <a:lnTo>
                  <a:pt x="134917" y="79097"/>
                </a:lnTo>
                <a:lnTo>
                  <a:pt x="140945" y="78449"/>
                </a:lnTo>
                <a:lnTo>
                  <a:pt x="146868" y="78017"/>
                </a:lnTo>
                <a:lnTo>
                  <a:pt x="152722" y="77729"/>
                </a:lnTo>
                <a:lnTo>
                  <a:pt x="158530" y="77537"/>
                </a:lnTo>
                <a:lnTo>
                  <a:pt x="164307" y="76457"/>
                </a:lnTo>
                <a:lnTo>
                  <a:pt x="170063" y="74784"/>
                </a:lnTo>
                <a:lnTo>
                  <a:pt x="175804" y="72716"/>
                </a:lnTo>
                <a:lnTo>
                  <a:pt x="181538" y="71338"/>
                </a:lnTo>
                <a:lnTo>
                  <a:pt x="187266" y="70419"/>
                </a:lnTo>
                <a:lnTo>
                  <a:pt x="273015" y="6858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73"/>
          <p:cNvSpPr/>
          <p:nvPr/>
        </p:nvSpPr>
        <p:spPr>
          <a:xfrm>
            <a:off x="7822169" y="3574732"/>
            <a:ext cx="75962" cy="291466"/>
          </a:xfrm>
          <a:custGeom>
            <a:avLst/>
            <a:gdLst/>
            <a:ahLst/>
            <a:cxnLst/>
            <a:rect l="0" t="0" r="0" b="0"/>
            <a:pathLst>
              <a:path w="75962" h="291466">
                <a:moveTo>
                  <a:pt x="7381" y="0"/>
                </a:moveTo>
                <a:lnTo>
                  <a:pt x="2830" y="0"/>
                </a:lnTo>
                <a:lnTo>
                  <a:pt x="1489" y="953"/>
                </a:lnTo>
                <a:lnTo>
                  <a:pt x="596" y="2540"/>
                </a:lnTo>
                <a:lnTo>
                  <a:pt x="0" y="4551"/>
                </a:lnTo>
                <a:lnTo>
                  <a:pt x="555" y="9701"/>
                </a:lnTo>
                <a:lnTo>
                  <a:pt x="1878" y="16945"/>
                </a:lnTo>
                <a:lnTo>
                  <a:pt x="3713" y="25585"/>
                </a:lnTo>
                <a:lnTo>
                  <a:pt x="4935" y="33249"/>
                </a:lnTo>
                <a:lnTo>
                  <a:pt x="5750" y="40264"/>
                </a:lnTo>
                <a:lnTo>
                  <a:pt x="6293" y="46845"/>
                </a:lnTo>
                <a:lnTo>
                  <a:pt x="6656" y="52185"/>
                </a:lnTo>
                <a:lnTo>
                  <a:pt x="7059" y="60658"/>
                </a:lnTo>
                <a:lnTo>
                  <a:pt x="8118" y="65204"/>
                </a:lnTo>
                <a:lnTo>
                  <a:pt x="9777" y="70139"/>
                </a:lnTo>
                <a:lnTo>
                  <a:pt x="11836" y="75335"/>
                </a:lnTo>
                <a:lnTo>
                  <a:pt x="14161" y="82608"/>
                </a:lnTo>
                <a:lnTo>
                  <a:pt x="16664" y="91267"/>
                </a:lnTo>
                <a:lnTo>
                  <a:pt x="19284" y="100850"/>
                </a:lnTo>
                <a:lnTo>
                  <a:pt x="21032" y="109143"/>
                </a:lnTo>
                <a:lnTo>
                  <a:pt x="22196" y="116577"/>
                </a:lnTo>
                <a:lnTo>
                  <a:pt x="22973" y="123438"/>
                </a:lnTo>
                <a:lnTo>
                  <a:pt x="24443" y="130870"/>
                </a:lnTo>
                <a:lnTo>
                  <a:pt x="26375" y="138682"/>
                </a:lnTo>
                <a:lnTo>
                  <a:pt x="28616" y="146747"/>
                </a:lnTo>
                <a:lnTo>
                  <a:pt x="31063" y="154029"/>
                </a:lnTo>
                <a:lnTo>
                  <a:pt x="33646" y="160788"/>
                </a:lnTo>
                <a:lnTo>
                  <a:pt x="36321" y="167200"/>
                </a:lnTo>
                <a:lnTo>
                  <a:pt x="38104" y="173379"/>
                </a:lnTo>
                <a:lnTo>
                  <a:pt x="39293" y="179403"/>
                </a:lnTo>
                <a:lnTo>
                  <a:pt x="40085" y="185325"/>
                </a:lnTo>
                <a:lnTo>
                  <a:pt x="41567" y="192130"/>
                </a:lnTo>
                <a:lnTo>
                  <a:pt x="43506" y="199524"/>
                </a:lnTo>
                <a:lnTo>
                  <a:pt x="45752" y="207311"/>
                </a:lnTo>
                <a:lnTo>
                  <a:pt x="48201" y="214408"/>
                </a:lnTo>
                <a:lnTo>
                  <a:pt x="50787" y="221043"/>
                </a:lnTo>
                <a:lnTo>
                  <a:pt x="53463" y="227372"/>
                </a:lnTo>
                <a:lnTo>
                  <a:pt x="56201" y="235402"/>
                </a:lnTo>
                <a:lnTo>
                  <a:pt x="58977" y="244564"/>
                </a:lnTo>
                <a:lnTo>
                  <a:pt x="61780" y="254483"/>
                </a:lnTo>
                <a:lnTo>
                  <a:pt x="64603" y="262048"/>
                </a:lnTo>
                <a:lnTo>
                  <a:pt x="67437" y="268044"/>
                </a:lnTo>
                <a:lnTo>
                  <a:pt x="70277" y="272993"/>
                </a:lnTo>
                <a:lnTo>
                  <a:pt x="72171" y="277246"/>
                </a:lnTo>
                <a:lnTo>
                  <a:pt x="73435" y="281033"/>
                </a:lnTo>
                <a:lnTo>
                  <a:pt x="75961" y="2914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74"/>
          <p:cNvSpPr/>
          <p:nvPr/>
        </p:nvSpPr>
        <p:spPr>
          <a:xfrm>
            <a:off x="7992576" y="3600450"/>
            <a:ext cx="231151" cy="240020"/>
          </a:xfrm>
          <a:custGeom>
            <a:avLst/>
            <a:gdLst/>
            <a:ahLst/>
            <a:cxnLst/>
            <a:rect l="0" t="0" r="0" b="0"/>
            <a:pathLst>
              <a:path w="231151" h="240020">
                <a:moveTo>
                  <a:pt x="85576" y="0"/>
                </a:moveTo>
                <a:lnTo>
                  <a:pt x="85576" y="4550"/>
                </a:lnTo>
                <a:lnTo>
                  <a:pt x="83036" y="11865"/>
                </a:lnTo>
                <a:lnTo>
                  <a:pt x="81025" y="16482"/>
                </a:lnTo>
                <a:lnTo>
                  <a:pt x="78732" y="20513"/>
                </a:lnTo>
                <a:lnTo>
                  <a:pt x="73644" y="27532"/>
                </a:lnTo>
                <a:lnTo>
                  <a:pt x="70002" y="30737"/>
                </a:lnTo>
                <a:lnTo>
                  <a:pt x="65668" y="33826"/>
                </a:lnTo>
                <a:lnTo>
                  <a:pt x="60875" y="36838"/>
                </a:lnTo>
                <a:lnTo>
                  <a:pt x="56725" y="40751"/>
                </a:lnTo>
                <a:lnTo>
                  <a:pt x="53008" y="45265"/>
                </a:lnTo>
                <a:lnTo>
                  <a:pt x="49576" y="50179"/>
                </a:lnTo>
                <a:lnTo>
                  <a:pt x="46337" y="54407"/>
                </a:lnTo>
                <a:lnTo>
                  <a:pt x="40197" y="61646"/>
                </a:lnTo>
                <a:lnTo>
                  <a:pt x="37226" y="65862"/>
                </a:lnTo>
                <a:lnTo>
                  <a:pt x="34292" y="70578"/>
                </a:lnTo>
                <a:lnTo>
                  <a:pt x="31385" y="75627"/>
                </a:lnTo>
                <a:lnTo>
                  <a:pt x="25613" y="86317"/>
                </a:lnTo>
                <a:lnTo>
                  <a:pt x="22741" y="91834"/>
                </a:lnTo>
                <a:lnTo>
                  <a:pt x="19874" y="96465"/>
                </a:lnTo>
                <a:lnTo>
                  <a:pt x="17010" y="100505"/>
                </a:lnTo>
                <a:lnTo>
                  <a:pt x="14148" y="104151"/>
                </a:lnTo>
                <a:lnTo>
                  <a:pt x="11287" y="108486"/>
                </a:lnTo>
                <a:lnTo>
                  <a:pt x="8427" y="113281"/>
                </a:lnTo>
                <a:lnTo>
                  <a:pt x="5569" y="118383"/>
                </a:lnTo>
                <a:lnTo>
                  <a:pt x="3663" y="122737"/>
                </a:lnTo>
                <a:lnTo>
                  <a:pt x="1545" y="130114"/>
                </a:lnTo>
                <a:lnTo>
                  <a:pt x="980" y="135320"/>
                </a:lnTo>
                <a:lnTo>
                  <a:pt x="605" y="141649"/>
                </a:lnTo>
                <a:lnTo>
                  <a:pt x="353" y="148725"/>
                </a:lnTo>
                <a:lnTo>
                  <a:pt x="0" y="185989"/>
                </a:lnTo>
                <a:lnTo>
                  <a:pt x="903" y="196382"/>
                </a:lnTo>
                <a:lnTo>
                  <a:pt x="2458" y="204264"/>
                </a:lnTo>
                <a:lnTo>
                  <a:pt x="4446" y="210471"/>
                </a:lnTo>
                <a:lnTo>
                  <a:pt x="5772" y="215561"/>
                </a:lnTo>
                <a:lnTo>
                  <a:pt x="6656" y="219907"/>
                </a:lnTo>
                <a:lnTo>
                  <a:pt x="7245" y="223757"/>
                </a:lnTo>
                <a:lnTo>
                  <a:pt x="8591" y="226324"/>
                </a:lnTo>
                <a:lnTo>
                  <a:pt x="10440" y="228035"/>
                </a:lnTo>
                <a:lnTo>
                  <a:pt x="20134" y="232983"/>
                </a:lnTo>
                <a:lnTo>
                  <a:pt x="24802" y="235332"/>
                </a:lnTo>
                <a:lnTo>
                  <a:pt x="28868" y="236898"/>
                </a:lnTo>
                <a:lnTo>
                  <a:pt x="35925" y="238638"/>
                </a:lnTo>
                <a:lnTo>
                  <a:pt x="42236" y="239411"/>
                </a:lnTo>
                <a:lnTo>
                  <a:pt x="48216" y="239755"/>
                </a:lnTo>
                <a:lnTo>
                  <a:pt x="54049" y="239907"/>
                </a:lnTo>
                <a:lnTo>
                  <a:pt x="75830" y="240019"/>
                </a:lnTo>
                <a:lnTo>
                  <a:pt x="81937" y="239070"/>
                </a:lnTo>
                <a:lnTo>
                  <a:pt x="88865" y="237485"/>
                </a:lnTo>
                <a:lnTo>
                  <a:pt x="96341" y="235476"/>
                </a:lnTo>
                <a:lnTo>
                  <a:pt x="112268" y="230703"/>
                </a:lnTo>
                <a:lnTo>
                  <a:pt x="120516" y="228097"/>
                </a:lnTo>
                <a:lnTo>
                  <a:pt x="130777" y="222549"/>
                </a:lnTo>
                <a:lnTo>
                  <a:pt x="142380" y="215041"/>
                </a:lnTo>
                <a:lnTo>
                  <a:pt x="154878" y="206226"/>
                </a:lnTo>
                <a:lnTo>
                  <a:pt x="166067" y="197491"/>
                </a:lnTo>
                <a:lnTo>
                  <a:pt x="176385" y="188811"/>
                </a:lnTo>
                <a:lnTo>
                  <a:pt x="193563" y="173451"/>
                </a:lnTo>
                <a:lnTo>
                  <a:pt x="204373" y="163449"/>
                </a:lnTo>
                <a:lnTo>
                  <a:pt x="208589" y="157543"/>
                </a:lnTo>
                <a:lnTo>
                  <a:pt x="212352" y="150749"/>
                </a:lnTo>
                <a:lnTo>
                  <a:pt x="222199" y="130074"/>
                </a:lnTo>
                <a:lnTo>
                  <a:pt x="225236" y="123863"/>
                </a:lnTo>
                <a:lnTo>
                  <a:pt x="227260" y="118770"/>
                </a:lnTo>
                <a:lnTo>
                  <a:pt x="228610" y="114423"/>
                </a:lnTo>
                <a:lnTo>
                  <a:pt x="230109" y="107052"/>
                </a:lnTo>
                <a:lnTo>
                  <a:pt x="230775" y="100601"/>
                </a:lnTo>
                <a:lnTo>
                  <a:pt x="230953" y="96594"/>
                </a:lnTo>
                <a:lnTo>
                  <a:pt x="231150" y="87063"/>
                </a:lnTo>
                <a:lnTo>
                  <a:pt x="230250" y="82807"/>
                </a:lnTo>
                <a:lnTo>
                  <a:pt x="225385" y="72266"/>
                </a:lnTo>
                <a:lnTo>
                  <a:pt x="223913" y="66090"/>
                </a:lnTo>
                <a:lnTo>
                  <a:pt x="220720" y="60171"/>
                </a:lnTo>
                <a:lnTo>
                  <a:pt x="216125" y="54365"/>
                </a:lnTo>
                <a:lnTo>
                  <a:pt x="210908" y="48609"/>
                </a:lnTo>
                <a:lnTo>
                  <a:pt x="208183" y="46694"/>
                </a:lnTo>
                <a:lnTo>
                  <a:pt x="202616" y="44565"/>
                </a:lnTo>
                <a:lnTo>
                  <a:pt x="196966" y="43619"/>
                </a:lnTo>
                <a:lnTo>
                  <a:pt x="191281" y="43198"/>
                </a:lnTo>
                <a:lnTo>
                  <a:pt x="185578" y="43012"/>
                </a:lnTo>
                <a:lnTo>
                  <a:pt x="172462" y="42907"/>
                </a:lnTo>
                <a:lnTo>
                  <a:pt x="167313" y="41939"/>
                </a:lnTo>
                <a:lnTo>
                  <a:pt x="161975" y="40342"/>
                </a:lnTo>
                <a:lnTo>
                  <a:pt x="156511" y="38324"/>
                </a:lnTo>
                <a:lnTo>
                  <a:pt x="151916" y="36979"/>
                </a:lnTo>
                <a:lnTo>
                  <a:pt x="147900" y="36083"/>
                </a:lnTo>
                <a:lnTo>
                  <a:pt x="144270" y="35485"/>
                </a:lnTo>
                <a:lnTo>
                  <a:pt x="138993" y="35087"/>
                </a:lnTo>
                <a:lnTo>
                  <a:pt x="132617" y="34821"/>
                </a:lnTo>
                <a:lnTo>
                  <a:pt x="102721" y="342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75"/>
          <p:cNvSpPr/>
          <p:nvPr/>
        </p:nvSpPr>
        <p:spPr>
          <a:xfrm>
            <a:off x="8258175" y="3420822"/>
            <a:ext cx="257176" cy="136609"/>
          </a:xfrm>
          <a:custGeom>
            <a:avLst/>
            <a:gdLst/>
            <a:ahLst/>
            <a:cxnLst/>
            <a:rect l="0" t="0" r="0" b="0"/>
            <a:pathLst>
              <a:path w="257176" h="136609">
                <a:moveTo>
                  <a:pt x="0" y="76757"/>
                </a:moveTo>
                <a:lnTo>
                  <a:pt x="0" y="39671"/>
                </a:lnTo>
                <a:lnTo>
                  <a:pt x="952" y="36793"/>
                </a:lnTo>
                <a:lnTo>
                  <a:pt x="2539" y="33922"/>
                </a:lnTo>
                <a:lnTo>
                  <a:pt x="4550" y="31056"/>
                </a:lnTo>
                <a:lnTo>
                  <a:pt x="6843" y="29144"/>
                </a:lnTo>
                <a:lnTo>
                  <a:pt x="9325" y="27870"/>
                </a:lnTo>
                <a:lnTo>
                  <a:pt x="11931" y="27021"/>
                </a:lnTo>
                <a:lnTo>
                  <a:pt x="13669" y="25502"/>
                </a:lnTo>
                <a:lnTo>
                  <a:pt x="14828" y="23537"/>
                </a:lnTo>
                <a:lnTo>
                  <a:pt x="15600" y="21275"/>
                </a:lnTo>
                <a:lnTo>
                  <a:pt x="17067" y="18814"/>
                </a:lnTo>
                <a:lnTo>
                  <a:pt x="18998" y="16221"/>
                </a:lnTo>
                <a:lnTo>
                  <a:pt x="21239" y="13540"/>
                </a:lnTo>
                <a:lnTo>
                  <a:pt x="24636" y="11752"/>
                </a:lnTo>
                <a:lnTo>
                  <a:pt x="28806" y="10561"/>
                </a:lnTo>
                <a:lnTo>
                  <a:pt x="33491" y="9767"/>
                </a:lnTo>
                <a:lnTo>
                  <a:pt x="39472" y="8284"/>
                </a:lnTo>
                <a:lnTo>
                  <a:pt x="46318" y="6344"/>
                </a:lnTo>
                <a:lnTo>
                  <a:pt x="53739" y="4098"/>
                </a:lnTo>
                <a:lnTo>
                  <a:pt x="60590" y="2600"/>
                </a:lnTo>
                <a:lnTo>
                  <a:pt x="67063" y="1602"/>
                </a:lnTo>
                <a:lnTo>
                  <a:pt x="73283" y="936"/>
                </a:lnTo>
                <a:lnTo>
                  <a:pt x="79336" y="492"/>
                </a:lnTo>
                <a:lnTo>
                  <a:pt x="85276" y="197"/>
                </a:lnTo>
                <a:lnTo>
                  <a:pt x="91140" y="0"/>
                </a:lnTo>
                <a:lnTo>
                  <a:pt x="97907" y="821"/>
                </a:lnTo>
                <a:lnTo>
                  <a:pt x="105276" y="2320"/>
                </a:lnTo>
                <a:lnTo>
                  <a:pt x="123983" y="7021"/>
                </a:lnTo>
                <a:lnTo>
                  <a:pt x="129081" y="10203"/>
                </a:lnTo>
                <a:lnTo>
                  <a:pt x="131774" y="12386"/>
                </a:lnTo>
                <a:lnTo>
                  <a:pt x="133569" y="14793"/>
                </a:lnTo>
                <a:lnTo>
                  <a:pt x="134766" y="17351"/>
                </a:lnTo>
                <a:lnTo>
                  <a:pt x="135564" y="20008"/>
                </a:lnTo>
                <a:lnTo>
                  <a:pt x="136097" y="22732"/>
                </a:lnTo>
                <a:lnTo>
                  <a:pt x="136450" y="25500"/>
                </a:lnTo>
                <a:lnTo>
                  <a:pt x="136687" y="28299"/>
                </a:lnTo>
                <a:lnTo>
                  <a:pt x="136845" y="33022"/>
                </a:lnTo>
                <a:lnTo>
                  <a:pt x="137019" y="45890"/>
                </a:lnTo>
                <a:lnTo>
                  <a:pt x="136114" y="51416"/>
                </a:lnTo>
                <a:lnTo>
                  <a:pt x="134557" y="56053"/>
                </a:lnTo>
                <a:lnTo>
                  <a:pt x="132567" y="60097"/>
                </a:lnTo>
                <a:lnTo>
                  <a:pt x="131241" y="63746"/>
                </a:lnTo>
                <a:lnTo>
                  <a:pt x="130356" y="67130"/>
                </a:lnTo>
                <a:lnTo>
                  <a:pt x="129767" y="70340"/>
                </a:lnTo>
                <a:lnTo>
                  <a:pt x="126516" y="76289"/>
                </a:lnTo>
                <a:lnTo>
                  <a:pt x="121491" y="84065"/>
                </a:lnTo>
                <a:lnTo>
                  <a:pt x="115285" y="93059"/>
                </a:lnTo>
                <a:lnTo>
                  <a:pt x="110194" y="100008"/>
                </a:lnTo>
                <a:lnTo>
                  <a:pt x="105848" y="105593"/>
                </a:lnTo>
                <a:lnTo>
                  <a:pt x="101997" y="110269"/>
                </a:lnTo>
                <a:lnTo>
                  <a:pt x="98477" y="114338"/>
                </a:lnTo>
                <a:lnTo>
                  <a:pt x="95179" y="118004"/>
                </a:lnTo>
                <a:lnTo>
                  <a:pt x="92028" y="121400"/>
                </a:lnTo>
                <a:lnTo>
                  <a:pt x="89927" y="124617"/>
                </a:lnTo>
                <a:lnTo>
                  <a:pt x="88526" y="127714"/>
                </a:lnTo>
                <a:lnTo>
                  <a:pt x="87593" y="130731"/>
                </a:lnTo>
                <a:lnTo>
                  <a:pt x="87922" y="132742"/>
                </a:lnTo>
                <a:lnTo>
                  <a:pt x="89095" y="134083"/>
                </a:lnTo>
                <a:lnTo>
                  <a:pt x="90829" y="134977"/>
                </a:lnTo>
                <a:lnTo>
                  <a:pt x="95295" y="135970"/>
                </a:lnTo>
                <a:lnTo>
                  <a:pt x="103165" y="136530"/>
                </a:lnTo>
                <a:lnTo>
                  <a:pt x="105924" y="136608"/>
                </a:lnTo>
                <a:lnTo>
                  <a:pt x="110621" y="135708"/>
                </a:lnTo>
                <a:lnTo>
                  <a:pt x="116609" y="134155"/>
                </a:lnTo>
                <a:lnTo>
                  <a:pt x="123460" y="132168"/>
                </a:lnTo>
                <a:lnTo>
                  <a:pt x="129932" y="130843"/>
                </a:lnTo>
                <a:lnTo>
                  <a:pt x="136151" y="129960"/>
                </a:lnTo>
                <a:lnTo>
                  <a:pt x="142202" y="129370"/>
                </a:lnTo>
                <a:lnTo>
                  <a:pt x="148141" y="128978"/>
                </a:lnTo>
                <a:lnTo>
                  <a:pt x="154006" y="128716"/>
                </a:lnTo>
                <a:lnTo>
                  <a:pt x="159821" y="128541"/>
                </a:lnTo>
                <a:lnTo>
                  <a:pt x="167506" y="127473"/>
                </a:lnTo>
                <a:lnTo>
                  <a:pt x="176441" y="125808"/>
                </a:lnTo>
                <a:lnTo>
                  <a:pt x="186208" y="123745"/>
                </a:lnTo>
                <a:lnTo>
                  <a:pt x="194623" y="122370"/>
                </a:lnTo>
                <a:lnTo>
                  <a:pt x="202139" y="121454"/>
                </a:lnTo>
                <a:lnTo>
                  <a:pt x="209053" y="120842"/>
                </a:lnTo>
                <a:lnTo>
                  <a:pt x="214617" y="120435"/>
                </a:lnTo>
                <a:lnTo>
                  <a:pt x="223338" y="119982"/>
                </a:lnTo>
                <a:lnTo>
                  <a:pt x="235468" y="119781"/>
                </a:lnTo>
                <a:lnTo>
                  <a:pt x="257175" y="1196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76"/>
          <p:cNvSpPr/>
          <p:nvPr/>
        </p:nvSpPr>
        <p:spPr>
          <a:xfrm>
            <a:off x="5497829" y="4200638"/>
            <a:ext cx="265749" cy="188473"/>
          </a:xfrm>
          <a:custGeom>
            <a:avLst/>
            <a:gdLst/>
            <a:ahLst/>
            <a:cxnLst/>
            <a:rect l="0" t="0" r="0" b="0"/>
            <a:pathLst>
              <a:path w="265749" h="188473">
                <a:moveTo>
                  <a:pt x="0" y="25604"/>
                </a:moveTo>
                <a:lnTo>
                  <a:pt x="14762" y="18223"/>
                </a:lnTo>
                <a:lnTo>
                  <a:pt x="18626" y="17561"/>
                </a:lnTo>
                <a:lnTo>
                  <a:pt x="20990" y="17385"/>
                </a:lnTo>
                <a:lnTo>
                  <a:pt x="25424" y="16315"/>
                </a:lnTo>
                <a:lnTo>
                  <a:pt x="31237" y="14648"/>
                </a:lnTo>
                <a:lnTo>
                  <a:pt x="37970" y="12585"/>
                </a:lnTo>
                <a:lnTo>
                  <a:pt x="43411" y="11210"/>
                </a:lnTo>
                <a:lnTo>
                  <a:pt x="47991" y="10293"/>
                </a:lnTo>
                <a:lnTo>
                  <a:pt x="51996" y="9682"/>
                </a:lnTo>
                <a:lnTo>
                  <a:pt x="58477" y="8322"/>
                </a:lnTo>
                <a:lnTo>
                  <a:pt x="75838" y="4270"/>
                </a:lnTo>
                <a:lnTo>
                  <a:pt x="84849" y="2809"/>
                </a:lnTo>
                <a:lnTo>
                  <a:pt x="93714" y="1835"/>
                </a:lnTo>
                <a:lnTo>
                  <a:pt x="102481" y="1186"/>
                </a:lnTo>
                <a:lnTo>
                  <a:pt x="110231" y="752"/>
                </a:lnTo>
                <a:lnTo>
                  <a:pt x="123922" y="271"/>
                </a:lnTo>
                <a:lnTo>
                  <a:pt x="151441" y="0"/>
                </a:lnTo>
                <a:lnTo>
                  <a:pt x="159064" y="915"/>
                </a:lnTo>
                <a:lnTo>
                  <a:pt x="165097" y="2477"/>
                </a:lnTo>
                <a:lnTo>
                  <a:pt x="177074" y="7278"/>
                </a:lnTo>
                <a:lnTo>
                  <a:pt x="177105" y="8624"/>
                </a:lnTo>
                <a:lnTo>
                  <a:pt x="176173" y="10474"/>
                </a:lnTo>
                <a:lnTo>
                  <a:pt x="172597" y="16022"/>
                </a:lnTo>
                <a:lnTo>
                  <a:pt x="170310" y="20169"/>
                </a:lnTo>
                <a:lnTo>
                  <a:pt x="167832" y="24838"/>
                </a:lnTo>
                <a:lnTo>
                  <a:pt x="165228" y="28903"/>
                </a:lnTo>
                <a:lnTo>
                  <a:pt x="162540" y="32566"/>
                </a:lnTo>
                <a:lnTo>
                  <a:pt x="159795" y="35960"/>
                </a:lnTo>
                <a:lnTo>
                  <a:pt x="157013" y="40128"/>
                </a:lnTo>
                <a:lnTo>
                  <a:pt x="154206" y="44812"/>
                </a:lnTo>
                <a:lnTo>
                  <a:pt x="151381" y="49839"/>
                </a:lnTo>
                <a:lnTo>
                  <a:pt x="147594" y="54143"/>
                </a:lnTo>
                <a:lnTo>
                  <a:pt x="143163" y="57965"/>
                </a:lnTo>
                <a:lnTo>
                  <a:pt x="138305" y="61466"/>
                </a:lnTo>
                <a:lnTo>
                  <a:pt x="133161" y="65705"/>
                </a:lnTo>
                <a:lnTo>
                  <a:pt x="127827" y="70435"/>
                </a:lnTo>
                <a:lnTo>
                  <a:pt x="117772" y="79819"/>
                </a:lnTo>
                <a:lnTo>
                  <a:pt x="110129" y="87165"/>
                </a:lnTo>
                <a:lnTo>
                  <a:pt x="106756" y="91410"/>
                </a:lnTo>
                <a:lnTo>
                  <a:pt x="103557" y="96144"/>
                </a:lnTo>
                <a:lnTo>
                  <a:pt x="100470" y="101206"/>
                </a:lnTo>
                <a:lnTo>
                  <a:pt x="96508" y="105533"/>
                </a:lnTo>
                <a:lnTo>
                  <a:pt x="91961" y="109370"/>
                </a:lnTo>
                <a:lnTo>
                  <a:pt x="87025" y="112881"/>
                </a:lnTo>
                <a:lnTo>
                  <a:pt x="81830" y="118079"/>
                </a:lnTo>
                <a:lnTo>
                  <a:pt x="76461" y="124401"/>
                </a:lnTo>
                <a:lnTo>
                  <a:pt x="70977" y="131474"/>
                </a:lnTo>
                <a:lnTo>
                  <a:pt x="67321" y="137142"/>
                </a:lnTo>
                <a:lnTo>
                  <a:pt x="64883" y="141872"/>
                </a:lnTo>
                <a:lnTo>
                  <a:pt x="63258" y="145979"/>
                </a:lnTo>
                <a:lnTo>
                  <a:pt x="60270" y="149669"/>
                </a:lnTo>
                <a:lnTo>
                  <a:pt x="56373" y="153081"/>
                </a:lnTo>
                <a:lnTo>
                  <a:pt x="51869" y="156309"/>
                </a:lnTo>
                <a:lnTo>
                  <a:pt x="48867" y="159413"/>
                </a:lnTo>
                <a:lnTo>
                  <a:pt x="46866" y="162435"/>
                </a:lnTo>
                <a:lnTo>
                  <a:pt x="45532" y="165402"/>
                </a:lnTo>
                <a:lnTo>
                  <a:pt x="43690" y="167381"/>
                </a:lnTo>
                <a:lnTo>
                  <a:pt x="41510" y="168699"/>
                </a:lnTo>
                <a:lnTo>
                  <a:pt x="39103" y="169578"/>
                </a:lnTo>
                <a:lnTo>
                  <a:pt x="33890" y="173095"/>
                </a:lnTo>
                <a:lnTo>
                  <a:pt x="27332" y="178563"/>
                </a:lnTo>
                <a:lnTo>
                  <a:pt x="26794" y="179964"/>
                </a:lnTo>
                <a:lnTo>
                  <a:pt x="26037" y="185534"/>
                </a:lnTo>
                <a:lnTo>
                  <a:pt x="25860" y="187172"/>
                </a:lnTo>
                <a:lnTo>
                  <a:pt x="30861" y="187899"/>
                </a:lnTo>
                <a:lnTo>
                  <a:pt x="38481" y="188223"/>
                </a:lnTo>
                <a:lnTo>
                  <a:pt x="48127" y="188405"/>
                </a:lnTo>
                <a:lnTo>
                  <a:pt x="62806" y="188472"/>
                </a:lnTo>
                <a:lnTo>
                  <a:pt x="71094" y="185937"/>
                </a:lnTo>
                <a:lnTo>
                  <a:pt x="75971" y="183928"/>
                </a:lnTo>
                <a:lnTo>
                  <a:pt x="83033" y="181636"/>
                </a:lnTo>
                <a:lnTo>
                  <a:pt x="91551" y="179155"/>
                </a:lnTo>
                <a:lnTo>
                  <a:pt x="121741" y="171113"/>
                </a:lnTo>
                <a:lnTo>
                  <a:pt x="132597" y="168330"/>
                </a:lnTo>
                <a:lnTo>
                  <a:pt x="141738" y="166475"/>
                </a:lnTo>
                <a:lnTo>
                  <a:pt x="149737" y="165238"/>
                </a:lnTo>
                <a:lnTo>
                  <a:pt x="156975" y="164413"/>
                </a:lnTo>
                <a:lnTo>
                  <a:pt x="163705" y="162911"/>
                </a:lnTo>
                <a:lnTo>
                  <a:pt x="170097" y="160957"/>
                </a:lnTo>
                <a:lnTo>
                  <a:pt x="176263" y="158702"/>
                </a:lnTo>
                <a:lnTo>
                  <a:pt x="181326" y="157199"/>
                </a:lnTo>
                <a:lnTo>
                  <a:pt x="189492" y="155528"/>
                </a:lnTo>
                <a:lnTo>
                  <a:pt x="194909" y="155082"/>
                </a:lnTo>
                <a:lnTo>
                  <a:pt x="201377" y="154786"/>
                </a:lnTo>
                <a:lnTo>
                  <a:pt x="217136" y="154455"/>
                </a:lnTo>
                <a:lnTo>
                  <a:pt x="236840" y="154309"/>
                </a:lnTo>
                <a:lnTo>
                  <a:pt x="243619" y="153317"/>
                </a:lnTo>
                <a:lnTo>
                  <a:pt x="248138" y="151704"/>
                </a:lnTo>
                <a:lnTo>
                  <a:pt x="251151" y="149676"/>
                </a:lnTo>
                <a:lnTo>
                  <a:pt x="257038" y="147422"/>
                </a:lnTo>
                <a:lnTo>
                  <a:pt x="265748" y="14561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77"/>
          <p:cNvSpPr/>
          <p:nvPr/>
        </p:nvSpPr>
        <p:spPr>
          <a:xfrm>
            <a:off x="5701112" y="4097802"/>
            <a:ext cx="293923" cy="118548"/>
          </a:xfrm>
          <a:custGeom>
            <a:avLst/>
            <a:gdLst/>
            <a:ahLst/>
            <a:cxnLst/>
            <a:rect l="0" t="0" r="0" b="0"/>
            <a:pathLst>
              <a:path w="293923" h="118548">
                <a:moveTo>
                  <a:pt x="11030" y="68433"/>
                </a:moveTo>
                <a:lnTo>
                  <a:pt x="1929" y="59331"/>
                </a:lnTo>
                <a:lnTo>
                  <a:pt x="200" y="55697"/>
                </a:lnTo>
                <a:lnTo>
                  <a:pt x="0" y="52322"/>
                </a:lnTo>
                <a:lnTo>
                  <a:pt x="1972" y="44613"/>
                </a:lnTo>
                <a:lnTo>
                  <a:pt x="4781" y="41019"/>
                </a:lnTo>
                <a:lnTo>
                  <a:pt x="6865" y="38726"/>
                </a:lnTo>
                <a:lnTo>
                  <a:pt x="10158" y="37199"/>
                </a:lnTo>
                <a:lnTo>
                  <a:pt x="18898" y="35501"/>
                </a:lnTo>
                <a:lnTo>
                  <a:pt x="26592" y="32206"/>
                </a:lnTo>
                <a:lnTo>
                  <a:pt x="29977" y="29994"/>
                </a:lnTo>
                <a:lnTo>
                  <a:pt x="34139" y="27567"/>
                </a:lnTo>
                <a:lnTo>
                  <a:pt x="38819" y="24996"/>
                </a:lnTo>
                <a:lnTo>
                  <a:pt x="43843" y="22330"/>
                </a:lnTo>
                <a:lnTo>
                  <a:pt x="48145" y="19600"/>
                </a:lnTo>
                <a:lnTo>
                  <a:pt x="51966" y="16828"/>
                </a:lnTo>
                <a:lnTo>
                  <a:pt x="55466" y="14027"/>
                </a:lnTo>
                <a:lnTo>
                  <a:pt x="59704" y="11207"/>
                </a:lnTo>
                <a:lnTo>
                  <a:pt x="64434" y="8375"/>
                </a:lnTo>
                <a:lnTo>
                  <a:pt x="69493" y="5534"/>
                </a:lnTo>
                <a:lnTo>
                  <a:pt x="74770" y="3640"/>
                </a:lnTo>
                <a:lnTo>
                  <a:pt x="80194" y="2377"/>
                </a:lnTo>
                <a:lnTo>
                  <a:pt x="85714" y="1536"/>
                </a:lnTo>
                <a:lnTo>
                  <a:pt x="94388" y="601"/>
                </a:lnTo>
                <a:lnTo>
                  <a:pt x="103323" y="185"/>
                </a:lnTo>
                <a:lnTo>
                  <a:pt x="116819" y="0"/>
                </a:lnTo>
                <a:lnTo>
                  <a:pt x="123466" y="904"/>
                </a:lnTo>
                <a:lnTo>
                  <a:pt x="129803" y="2458"/>
                </a:lnTo>
                <a:lnTo>
                  <a:pt x="144558" y="7247"/>
                </a:lnTo>
                <a:lnTo>
                  <a:pt x="146721" y="9544"/>
                </a:lnTo>
                <a:lnTo>
                  <a:pt x="149116" y="12981"/>
                </a:lnTo>
                <a:lnTo>
                  <a:pt x="151665" y="17178"/>
                </a:lnTo>
                <a:lnTo>
                  <a:pt x="153364" y="21880"/>
                </a:lnTo>
                <a:lnTo>
                  <a:pt x="154497" y="26920"/>
                </a:lnTo>
                <a:lnTo>
                  <a:pt x="155253" y="32185"/>
                </a:lnTo>
                <a:lnTo>
                  <a:pt x="154803" y="36648"/>
                </a:lnTo>
                <a:lnTo>
                  <a:pt x="153551" y="40575"/>
                </a:lnTo>
                <a:lnTo>
                  <a:pt x="151765" y="44146"/>
                </a:lnTo>
                <a:lnTo>
                  <a:pt x="145810" y="51289"/>
                </a:lnTo>
                <a:lnTo>
                  <a:pt x="137079" y="60814"/>
                </a:lnTo>
                <a:lnTo>
                  <a:pt x="107049" y="92116"/>
                </a:lnTo>
                <a:lnTo>
                  <a:pt x="102665" y="95652"/>
                </a:lnTo>
                <a:lnTo>
                  <a:pt x="98790" y="98008"/>
                </a:lnTo>
                <a:lnTo>
                  <a:pt x="91944" y="101580"/>
                </a:lnTo>
                <a:lnTo>
                  <a:pt x="88786" y="103866"/>
                </a:lnTo>
                <a:lnTo>
                  <a:pt x="85727" y="106342"/>
                </a:lnTo>
                <a:lnTo>
                  <a:pt x="79789" y="109094"/>
                </a:lnTo>
                <a:lnTo>
                  <a:pt x="76871" y="109828"/>
                </a:lnTo>
                <a:lnTo>
                  <a:pt x="75879" y="111269"/>
                </a:lnTo>
                <a:lnTo>
                  <a:pt x="76170" y="113183"/>
                </a:lnTo>
                <a:lnTo>
                  <a:pt x="77317" y="115411"/>
                </a:lnTo>
                <a:lnTo>
                  <a:pt x="79034" y="116897"/>
                </a:lnTo>
                <a:lnTo>
                  <a:pt x="81131" y="117887"/>
                </a:lnTo>
                <a:lnTo>
                  <a:pt x="83481" y="118547"/>
                </a:lnTo>
                <a:lnTo>
                  <a:pt x="87906" y="118035"/>
                </a:lnTo>
                <a:lnTo>
                  <a:pt x="93713" y="116741"/>
                </a:lnTo>
                <a:lnTo>
                  <a:pt x="100442" y="114926"/>
                </a:lnTo>
                <a:lnTo>
                  <a:pt x="105881" y="113716"/>
                </a:lnTo>
                <a:lnTo>
                  <a:pt x="114464" y="112371"/>
                </a:lnTo>
                <a:lnTo>
                  <a:pt x="119038" y="112012"/>
                </a:lnTo>
                <a:lnTo>
                  <a:pt x="123993" y="111773"/>
                </a:lnTo>
                <a:lnTo>
                  <a:pt x="129201" y="111614"/>
                </a:lnTo>
                <a:lnTo>
                  <a:pt x="133626" y="110555"/>
                </a:lnTo>
                <a:lnTo>
                  <a:pt x="137528" y="108897"/>
                </a:lnTo>
                <a:lnTo>
                  <a:pt x="144404" y="105467"/>
                </a:lnTo>
                <a:lnTo>
                  <a:pt x="150635" y="103942"/>
                </a:lnTo>
                <a:lnTo>
                  <a:pt x="159119" y="100725"/>
                </a:lnTo>
                <a:lnTo>
                  <a:pt x="164048" y="98533"/>
                </a:lnTo>
                <a:lnTo>
                  <a:pt x="174606" y="93558"/>
                </a:lnTo>
                <a:lnTo>
                  <a:pt x="180088" y="90898"/>
                </a:lnTo>
                <a:lnTo>
                  <a:pt x="188719" y="87942"/>
                </a:lnTo>
                <a:lnTo>
                  <a:pt x="196683" y="85676"/>
                </a:lnTo>
                <a:lnTo>
                  <a:pt x="201474" y="83738"/>
                </a:lnTo>
                <a:lnTo>
                  <a:pt x="206572" y="81494"/>
                </a:lnTo>
                <a:lnTo>
                  <a:pt x="211877" y="79998"/>
                </a:lnTo>
                <a:lnTo>
                  <a:pt x="217318" y="79000"/>
                </a:lnTo>
                <a:lnTo>
                  <a:pt x="222850" y="78335"/>
                </a:lnTo>
                <a:lnTo>
                  <a:pt x="231537" y="75056"/>
                </a:lnTo>
                <a:lnTo>
                  <a:pt x="235188" y="72849"/>
                </a:lnTo>
                <a:lnTo>
                  <a:pt x="244323" y="70395"/>
                </a:lnTo>
                <a:lnTo>
                  <a:pt x="249427" y="69741"/>
                </a:lnTo>
                <a:lnTo>
                  <a:pt x="254734" y="68353"/>
                </a:lnTo>
                <a:lnTo>
                  <a:pt x="260177" y="66474"/>
                </a:lnTo>
                <a:lnTo>
                  <a:pt x="265710" y="64269"/>
                </a:lnTo>
                <a:lnTo>
                  <a:pt x="271305" y="62799"/>
                </a:lnTo>
                <a:lnTo>
                  <a:pt x="276938" y="61820"/>
                </a:lnTo>
                <a:lnTo>
                  <a:pt x="293922" y="598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78"/>
          <p:cNvSpPr/>
          <p:nvPr/>
        </p:nvSpPr>
        <p:spPr>
          <a:xfrm>
            <a:off x="6235065" y="4251960"/>
            <a:ext cx="197168" cy="25718"/>
          </a:xfrm>
          <a:custGeom>
            <a:avLst/>
            <a:gdLst/>
            <a:ahLst/>
            <a:cxnLst/>
            <a:rect l="0" t="0" r="0" b="0"/>
            <a:pathLst>
              <a:path w="197168" h="25718">
                <a:moveTo>
                  <a:pt x="0" y="25717"/>
                </a:moveTo>
                <a:lnTo>
                  <a:pt x="27532" y="25717"/>
                </a:lnTo>
                <a:lnTo>
                  <a:pt x="31690" y="24765"/>
                </a:lnTo>
                <a:lnTo>
                  <a:pt x="36366" y="23177"/>
                </a:lnTo>
                <a:lnTo>
                  <a:pt x="41389" y="21166"/>
                </a:lnTo>
                <a:lnTo>
                  <a:pt x="45690" y="19826"/>
                </a:lnTo>
                <a:lnTo>
                  <a:pt x="49510" y="18932"/>
                </a:lnTo>
                <a:lnTo>
                  <a:pt x="53009" y="18336"/>
                </a:lnTo>
                <a:lnTo>
                  <a:pt x="57247" y="17939"/>
                </a:lnTo>
                <a:lnTo>
                  <a:pt x="61977" y="17674"/>
                </a:lnTo>
                <a:lnTo>
                  <a:pt x="67035" y="17498"/>
                </a:lnTo>
                <a:lnTo>
                  <a:pt x="75170" y="16427"/>
                </a:lnTo>
                <a:lnTo>
                  <a:pt x="85356" y="14762"/>
                </a:lnTo>
                <a:lnTo>
                  <a:pt x="96909" y="12699"/>
                </a:lnTo>
                <a:lnTo>
                  <a:pt x="105563" y="11323"/>
                </a:lnTo>
                <a:lnTo>
                  <a:pt x="112285" y="10406"/>
                </a:lnTo>
                <a:lnTo>
                  <a:pt x="117719" y="9794"/>
                </a:lnTo>
                <a:lnTo>
                  <a:pt x="126104" y="8435"/>
                </a:lnTo>
                <a:lnTo>
                  <a:pt x="136457" y="6575"/>
                </a:lnTo>
                <a:lnTo>
                  <a:pt x="19716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79"/>
          <p:cNvSpPr/>
          <p:nvPr/>
        </p:nvSpPr>
        <p:spPr>
          <a:xfrm>
            <a:off x="6286500" y="4166235"/>
            <a:ext cx="60008" cy="240031"/>
          </a:xfrm>
          <a:custGeom>
            <a:avLst/>
            <a:gdLst/>
            <a:ahLst/>
            <a:cxnLst/>
            <a:rect l="0" t="0" r="0" b="0"/>
            <a:pathLst>
              <a:path w="60008" h="240031">
                <a:moveTo>
                  <a:pt x="0" y="0"/>
                </a:moveTo>
                <a:lnTo>
                  <a:pt x="0" y="20989"/>
                </a:lnTo>
                <a:lnTo>
                  <a:pt x="952" y="23518"/>
                </a:lnTo>
                <a:lnTo>
                  <a:pt x="2540" y="26156"/>
                </a:lnTo>
                <a:lnTo>
                  <a:pt x="4550" y="28867"/>
                </a:lnTo>
                <a:lnTo>
                  <a:pt x="5891" y="31627"/>
                </a:lnTo>
                <a:lnTo>
                  <a:pt x="7380" y="37234"/>
                </a:lnTo>
                <a:lnTo>
                  <a:pt x="9683" y="42920"/>
                </a:lnTo>
                <a:lnTo>
                  <a:pt x="13122" y="50521"/>
                </a:lnTo>
                <a:lnTo>
                  <a:pt x="17321" y="59398"/>
                </a:lnTo>
                <a:lnTo>
                  <a:pt x="20120" y="66269"/>
                </a:lnTo>
                <a:lnTo>
                  <a:pt x="21985" y="71801"/>
                </a:lnTo>
                <a:lnTo>
                  <a:pt x="23229" y="76442"/>
                </a:lnTo>
                <a:lnTo>
                  <a:pt x="27151" y="89219"/>
                </a:lnTo>
                <a:lnTo>
                  <a:pt x="37431" y="120705"/>
                </a:lnTo>
                <a:lnTo>
                  <a:pt x="39241" y="128095"/>
                </a:lnTo>
                <a:lnTo>
                  <a:pt x="40448" y="134926"/>
                </a:lnTo>
                <a:lnTo>
                  <a:pt x="41253" y="141386"/>
                </a:lnTo>
                <a:lnTo>
                  <a:pt x="41790" y="150455"/>
                </a:lnTo>
                <a:lnTo>
                  <a:pt x="42385" y="173231"/>
                </a:lnTo>
                <a:lnTo>
                  <a:pt x="43497" y="182162"/>
                </a:lnTo>
                <a:lnTo>
                  <a:pt x="45191" y="189069"/>
                </a:lnTo>
                <a:lnTo>
                  <a:pt x="47272" y="194626"/>
                </a:lnTo>
                <a:lnTo>
                  <a:pt x="48659" y="199283"/>
                </a:lnTo>
                <a:lnTo>
                  <a:pt x="49584" y="203340"/>
                </a:lnTo>
                <a:lnTo>
                  <a:pt x="50201" y="206998"/>
                </a:lnTo>
                <a:lnTo>
                  <a:pt x="51565" y="211341"/>
                </a:lnTo>
                <a:lnTo>
                  <a:pt x="53426" y="216141"/>
                </a:lnTo>
                <a:lnTo>
                  <a:pt x="55620" y="221247"/>
                </a:lnTo>
                <a:lnTo>
                  <a:pt x="57082" y="225603"/>
                </a:lnTo>
                <a:lnTo>
                  <a:pt x="58058" y="229459"/>
                </a:lnTo>
                <a:lnTo>
                  <a:pt x="60007" y="2400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80"/>
          <p:cNvSpPr/>
          <p:nvPr/>
        </p:nvSpPr>
        <p:spPr>
          <a:xfrm>
            <a:off x="6587200" y="4191952"/>
            <a:ext cx="247941" cy="55860"/>
          </a:xfrm>
          <a:custGeom>
            <a:avLst/>
            <a:gdLst/>
            <a:ahLst/>
            <a:cxnLst/>
            <a:rect l="0" t="0" r="0" b="0"/>
            <a:pathLst>
              <a:path w="247941" h="55860">
                <a:moveTo>
                  <a:pt x="16482" y="0"/>
                </a:moveTo>
                <a:lnTo>
                  <a:pt x="11932" y="22754"/>
                </a:lnTo>
                <a:lnTo>
                  <a:pt x="8686" y="31362"/>
                </a:lnTo>
                <a:lnTo>
                  <a:pt x="4617" y="39006"/>
                </a:lnTo>
                <a:lnTo>
                  <a:pt x="0" y="46006"/>
                </a:lnTo>
                <a:lnTo>
                  <a:pt x="1683" y="50673"/>
                </a:lnTo>
                <a:lnTo>
                  <a:pt x="7569" y="53785"/>
                </a:lnTo>
                <a:lnTo>
                  <a:pt x="16255" y="55859"/>
                </a:lnTo>
                <a:lnTo>
                  <a:pt x="36333" y="54384"/>
                </a:lnTo>
                <a:lnTo>
                  <a:pt x="64007" y="50544"/>
                </a:lnTo>
                <a:lnTo>
                  <a:pt x="96743" y="45126"/>
                </a:lnTo>
                <a:lnTo>
                  <a:pt x="126187" y="42467"/>
                </a:lnTo>
                <a:lnTo>
                  <a:pt x="153436" y="41646"/>
                </a:lnTo>
                <a:lnTo>
                  <a:pt x="247940" y="4286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81"/>
          <p:cNvSpPr/>
          <p:nvPr/>
        </p:nvSpPr>
        <p:spPr>
          <a:xfrm>
            <a:off x="6757987" y="4123372"/>
            <a:ext cx="17146" cy="291466"/>
          </a:xfrm>
          <a:custGeom>
            <a:avLst/>
            <a:gdLst/>
            <a:ahLst/>
            <a:cxnLst/>
            <a:rect l="0" t="0" r="0" b="0"/>
            <a:pathLst>
              <a:path w="17146" h="291466">
                <a:moveTo>
                  <a:pt x="17145" y="0"/>
                </a:moveTo>
                <a:lnTo>
                  <a:pt x="12595" y="9102"/>
                </a:lnTo>
                <a:lnTo>
                  <a:pt x="11254" y="14640"/>
                </a:lnTo>
                <a:lnTo>
                  <a:pt x="10360" y="21190"/>
                </a:lnTo>
                <a:lnTo>
                  <a:pt x="9764" y="28414"/>
                </a:lnTo>
                <a:lnTo>
                  <a:pt x="9367" y="36088"/>
                </a:lnTo>
                <a:lnTo>
                  <a:pt x="8926" y="52234"/>
                </a:lnTo>
                <a:lnTo>
                  <a:pt x="8619" y="92698"/>
                </a:lnTo>
                <a:lnTo>
                  <a:pt x="8573" y="190192"/>
                </a:lnTo>
                <a:lnTo>
                  <a:pt x="7620" y="198232"/>
                </a:lnTo>
                <a:lnTo>
                  <a:pt x="6033" y="206450"/>
                </a:lnTo>
                <a:lnTo>
                  <a:pt x="4022" y="214786"/>
                </a:lnTo>
                <a:lnTo>
                  <a:pt x="2681" y="225105"/>
                </a:lnTo>
                <a:lnTo>
                  <a:pt x="1787" y="236748"/>
                </a:lnTo>
                <a:lnTo>
                  <a:pt x="529" y="265728"/>
                </a:lnTo>
                <a:lnTo>
                  <a:pt x="157" y="280347"/>
                </a:lnTo>
                <a:lnTo>
                  <a:pt x="0" y="2914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82"/>
          <p:cNvSpPr/>
          <p:nvPr/>
        </p:nvSpPr>
        <p:spPr>
          <a:xfrm>
            <a:off x="6913109" y="4149090"/>
            <a:ext cx="179190" cy="244461"/>
          </a:xfrm>
          <a:custGeom>
            <a:avLst/>
            <a:gdLst/>
            <a:ahLst/>
            <a:cxnLst/>
            <a:rect l="0" t="0" r="0" b="0"/>
            <a:pathLst>
              <a:path w="179190" h="244461">
                <a:moveTo>
                  <a:pt x="42046" y="0"/>
                </a:moveTo>
                <a:lnTo>
                  <a:pt x="27284" y="7381"/>
                </a:lnTo>
                <a:lnTo>
                  <a:pt x="26489" y="9683"/>
                </a:lnTo>
                <a:lnTo>
                  <a:pt x="25607" y="17321"/>
                </a:lnTo>
                <a:lnTo>
                  <a:pt x="24419" y="22977"/>
                </a:lnTo>
                <a:lnTo>
                  <a:pt x="22675" y="29606"/>
                </a:lnTo>
                <a:lnTo>
                  <a:pt x="20560" y="36882"/>
                </a:lnTo>
                <a:lnTo>
                  <a:pt x="8480" y="74428"/>
                </a:lnTo>
                <a:lnTo>
                  <a:pt x="5381" y="85813"/>
                </a:lnTo>
                <a:lnTo>
                  <a:pt x="3315" y="95309"/>
                </a:lnTo>
                <a:lnTo>
                  <a:pt x="1937" y="103544"/>
                </a:lnTo>
                <a:lnTo>
                  <a:pt x="1020" y="110939"/>
                </a:lnTo>
                <a:lnTo>
                  <a:pt x="407" y="117774"/>
                </a:lnTo>
                <a:lnTo>
                  <a:pt x="0" y="124236"/>
                </a:lnTo>
                <a:lnTo>
                  <a:pt x="679" y="132354"/>
                </a:lnTo>
                <a:lnTo>
                  <a:pt x="2086" y="141576"/>
                </a:lnTo>
                <a:lnTo>
                  <a:pt x="3976" y="151533"/>
                </a:lnTo>
                <a:lnTo>
                  <a:pt x="7141" y="162935"/>
                </a:lnTo>
                <a:lnTo>
                  <a:pt x="11156" y="175298"/>
                </a:lnTo>
                <a:lnTo>
                  <a:pt x="15737" y="188303"/>
                </a:lnTo>
                <a:lnTo>
                  <a:pt x="19744" y="198877"/>
                </a:lnTo>
                <a:lnTo>
                  <a:pt x="23368" y="207832"/>
                </a:lnTo>
                <a:lnTo>
                  <a:pt x="26736" y="215707"/>
                </a:lnTo>
                <a:lnTo>
                  <a:pt x="29934" y="221910"/>
                </a:lnTo>
                <a:lnTo>
                  <a:pt x="33019" y="226997"/>
                </a:lnTo>
                <a:lnTo>
                  <a:pt x="36028" y="231341"/>
                </a:lnTo>
                <a:lnTo>
                  <a:pt x="39939" y="234237"/>
                </a:lnTo>
                <a:lnTo>
                  <a:pt x="44451" y="236168"/>
                </a:lnTo>
                <a:lnTo>
                  <a:pt x="49365" y="237456"/>
                </a:lnTo>
                <a:lnTo>
                  <a:pt x="54545" y="239266"/>
                </a:lnTo>
                <a:lnTo>
                  <a:pt x="59903" y="241426"/>
                </a:lnTo>
                <a:lnTo>
                  <a:pt x="65381" y="243818"/>
                </a:lnTo>
                <a:lnTo>
                  <a:pt x="71890" y="244460"/>
                </a:lnTo>
                <a:lnTo>
                  <a:pt x="79087" y="243936"/>
                </a:lnTo>
                <a:lnTo>
                  <a:pt x="86742" y="242634"/>
                </a:lnTo>
                <a:lnTo>
                  <a:pt x="93751" y="240813"/>
                </a:lnTo>
                <a:lnTo>
                  <a:pt x="100328" y="238647"/>
                </a:lnTo>
                <a:lnTo>
                  <a:pt x="106618" y="236250"/>
                </a:lnTo>
                <a:lnTo>
                  <a:pt x="111764" y="233700"/>
                </a:lnTo>
                <a:lnTo>
                  <a:pt x="116147" y="231048"/>
                </a:lnTo>
                <a:lnTo>
                  <a:pt x="120022" y="228326"/>
                </a:lnTo>
                <a:lnTo>
                  <a:pt x="123557" y="224608"/>
                </a:lnTo>
                <a:lnTo>
                  <a:pt x="126866" y="220223"/>
                </a:lnTo>
                <a:lnTo>
                  <a:pt x="130025" y="215395"/>
                </a:lnTo>
                <a:lnTo>
                  <a:pt x="133084" y="211224"/>
                </a:lnTo>
                <a:lnTo>
                  <a:pt x="136075" y="207491"/>
                </a:lnTo>
                <a:lnTo>
                  <a:pt x="139022" y="204050"/>
                </a:lnTo>
                <a:lnTo>
                  <a:pt x="141939" y="199851"/>
                </a:lnTo>
                <a:lnTo>
                  <a:pt x="144836" y="195146"/>
                </a:lnTo>
                <a:lnTo>
                  <a:pt x="147721" y="190105"/>
                </a:lnTo>
                <a:lnTo>
                  <a:pt x="153465" y="179424"/>
                </a:lnTo>
                <a:lnTo>
                  <a:pt x="156330" y="173908"/>
                </a:lnTo>
                <a:lnTo>
                  <a:pt x="167134" y="150000"/>
                </a:lnTo>
                <a:lnTo>
                  <a:pt x="174015" y="134290"/>
                </a:lnTo>
                <a:lnTo>
                  <a:pt x="177651" y="120959"/>
                </a:lnTo>
                <a:lnTo>
                  <a:pt x="179121" y="109214"/>
                </a:lnTo>
                <a:lnTo>
                  <a:pt x="179189" y="78935"/>
                </a:lnTo>
                <a:lnTo>
                  <a:pt x="178241" y="73578"/>
                </a:lnTo>
                <a:lnTo>
                  <a:pt x="176658" y="68102"/>
                </a:lnTo>
                <a:lnTo>
                  <a:pt x="174650" y="62546"/>
                </a:lnTo>
                <a:lnTo>
                  <a:pt x="172358" y="57890"/>
                </a:lnTo>
                <a:lnTo>
                  <a:pt x="169878" y="53833"/>
                </a:lnTo>
                <a:lnTo>
                  <a:pt x="167273" y="50176"/>
                </a:lnTo>
                <a:lnTo>
                  <a:pt x="163630" y="45833"/>
                </a:lnTo>
                <a:lnTo>
                  <a:pt x="159298" y="41033"/>
                </a:lnTo>
                <a:lnTo>
                  <a:pt x="146637" y="27715"/>
                </a:lnTo>
                <a:lnTo>
                  <a:pt x="143205" y="24192"/>
                </a:lnTo>
                <a:lnTo>
                  <a:pt x="138060" y="20890"/>
                </a:lnTo>
                <a:lnTo>
                  <a:pt x="131773" y="17737"/>
                </a:lnTo>
                <a:lnTo>
                  <a:pt x="124724" y="14682"/>
                </a:lnTo>
                <a:lnTo>
                  <a:pt x="119072" y="11693"/>
                </a:lnTo>
                <a:lnTo>
                  <a:pt x="114351" y="8748"/>
                </a:lnTo>
                <a:lnTo>
                  <a:pt x="110252" y="5831"/>
                </a:lnTo>
                <a:lnTo>
                  <a:pt x="105614" y="3888"/>
                </a:lnTo>
                <a:lnTo>
                  <a:pt x="100617" y="2592"/>
                </a:lnTo>
                <a:lnTo>
                  <a:pt x="95381" y="1727"/>
                </a:lnTo>
                <a:lnTo>
                  <a:pt x="89985" y="2104"/>
                </a:lnTo>
                <a:lnTo>
                  <a:pt x="84483" y="3308"/>
                </a:lnTo>
                <a:lnTo>
                  <a:pt x="78909" y="5063"/>
                </a:lnTo>
                <a:lnTo>
                  <a:pt x="74242" y="6233"/>
                </a:lnTo>
                <a:lnTo>
                  <a:pt x="70177" y="7012"/>
                </a:lnTo>
                <a:lnTo>
                  <a:pt x="66515" y="7532"/>
                </a:lnTo>
                <a:lnTo>
                  <a:pt x="63121" y="7879"/>
                </a:lnTo>
                <a:lnTo>
                  <a:pt x="59906" y="8110"/>
                </a:lnTo>
                <a:lnTo>
                  <a:pt x="56810" y="8264"/>
                </a:lnTo>
                <a:lnTo>
                  <a:pt x="54746" y="9319"/>
                </a:lnTo>
                <a:lnTo>
                  <a:pt x="53370" y="10975"/>
                </a:lnTo>
                <a:lnTo>
                  <a:pt x="50618" y="171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183"/>
          <p:cNvSpPr/>
          <p:nvPr/>
        </p:nvSpPr>
        <p:spPr>
          <a:xfrm>
            <a:off x="7187951" y="4097654"/>
            <a:ext cx="246510" cy="289876"/>
          </a:xfrm>
          <a:custGeom>
            <a:avLst/>
            <a:gdLst/>
            <a:ahLst/>
            <a:cxnLst/>
            <a:rect l="0" t="0" r="0" b="0"/>
            <a:pathLst>
              <a:path w="246510" h="289876">
                <a:moveTo>
                  <a:pt x="67241" y="0"/>
                </a:moveTo>
                <a:lnTo>
                  <a:pt x="62690" y="0"/>
                </a:lnTo>
                <a:lnTo>
                  <a:pt x="60398" y="953"/>
                </a:lnTo>
                <a:lnTo>
                  <a:pt x="55309" y="4551"/>
                </a:lnTo>
                <a:lnTo>
                  <a:pt x="53572" y="6844"/>
                </a:lnTo>
                <a:lnTo>
                  <a:pt x="52414" y="9326"/>
                </a:lnTo>
                <a:lnTo>
                  <a:pt x="51641" y="11932"/>
                </a:lnTo>
                <a:lnTo>
                  <a:pt x="50173" y="13670"/>
                </a:lnTo>
                <a:lnTo>
                  <a:pt x="48242" y="14829"/>
                </a:lnTo>
                <a:lnTo>
                  <a:pt x="46003" y="15601"/>
                </a:lnTo>
                <a:lnTo>
                  <a:pt x="44509" y="18021"/>
                </a:lnTo>
                <a:lnTo>
                  <a:pt x="42851" y="25790"/>
                </a:lnTo>
                <a:lnTo>
                  <a:pt x="39573" y="33052"/>
                </a:lnTo>
                <a:lnTo>
                  <a:pt x="37366" y="36323"/>
                </a:lnTo>
                <a:lnTo>
                  <a:pt x="34942" y="42313"/>
                </a:lnTo>
                <a:lnTo>
                  <a:pt x="32374" y="50116"/>
                </a:lnTo>
                <a:lnTo>
                  <a:pt x="29709" y="59129"/>
                </a:lnTo>
                <a:lnTo>
                  <a:pt x="26979" y="67042"/>
                </a:lnTo>
                <a:lnTo>
                  <a:pt x="24208" y="74222"/>
                </a:lnTo>
                <a:lnTo>
                  <a:pt x="21407" y="80914"/>
                </a:lnTo>
                <a:lnTo>
                  <a:pt x="18588" y="87280"/>
                </a:lnTo>
                <a:lnTo>
                  <a:pt x="12915" y="99434"/>
                </a:lnTo>
                <a:lnTo>
                  <a:pt x="11021" y="105342"/>
                </a:lnTo>
                <a:lnTo>
                  <a:pt x="9759" y="111186"/>
                </a:lnTo>
                <a:lnTo>
                  <a:pt x="8917" y="116987"/>
                </a:lnTo>
                <a:lnTo>
                  <a:pt x="5442" y="136132"/>
                </a:lnTo>
                <a:lnTo>
                  <a:pt x="3182" y="147905"/>
                </a:lnTo>
                <a:lnTo>
                  <a:pt x="1675" y="157658"/>
                </a:lnTo>
                <a:lnTo>
                  <a:pt x="670" y="166066"/>
                </a:lnTo>
                <a:lnTo>
                  <a:pt x="0" y="173575"/>
                </a:lnTo>
                <a:lnTo>
                  <a:pt x="507" y="183345"/>
                </a:lnTo>
                <a:lnTo>
                  <a:pt x="1796" y="194620"/>
                </a:lnTo>
                <a:lnTo>
                  <a:pt x="3609" y="206899"/>
                </a:lnTo>
                <a:lnTo>
                  <a:pt x="4817" y="216991"/>
                </a:lnTo>
                <a:lnTo>
                  <a:pt x="5623" y="225623"/>
                </a:lnTo>
                <a:lnTo>
                  <a:pt x="6159" y="233283"/>
                </a:lnTo>
                <a:lnTo>
                  <a:pt x="7470" y="239342"/>
                </a:lnTo>
                <a:lnTo>
                  <a:pt x="9296" y="244334"/>
                </a:lnTo>
                <a:lnTo>
                  <a:pt x="13865" y="252421"/>
                </a:lnTo>
                <a:lnTo>
                  <a:pt x="19071" y="259190"/>
                </a:lnTo>
                <a:lnTo>
                  <a:pt x="24559" y="265373"/>
                </a:lnTo>
                <a:lnTo>
                  <a:pt x="27357" y="268356"/>
                </a:lnTo>
                <a:lnTo>
                  <a:pt x="30175" y="270344"/>
                </a:lnTo>
                <a:lnTo>
                  <a:pt x="35845" y="272554"/>
                </a:lnTo>
                <a:lnTo>
                  <a:pt x="41540" y="276075"/>
                </a:lnTo>
                <a:lnTo>
                  <a:pt x="44392" y="278348"/>
                </a:lnTo>
                <a:lnTo>
                  <a:pt x="50104" y="280815"/>
                </a:lnTo>
                <a:lnTo>
                  <a:pt x="57721" y="283413"/>
                </a:lnTo>
                <a:lnTo>
                  <a:pt x="66609" y="286097"/>
                </a:lnTo>
                <a:lnTo>
                  <a:pt x="74440" y="287887"/>
                </a:lnTo>
                <a:lnTo>
                  <a:pt x="81565" y="289080"/>
                </a:lnTo>
                <a:lnTo>
                  <a:pt x="88220" y="289875"/>
                </a:lnTo>
                <a:lnTo>
                  <a:pt x="95515" y="289453"/>
                </a:lnTo>
                <a:lnTo>
                  <a:pt x="103235" y="288219"/>
                </a:lnTo>
                <a:lnTo>
                  <a:pt x="121339" y="284307"/>
                </a:lnTo>
                <a:lnTo>
                  <a:pt x="145260" y="279394"/>
                </a:lnTo>
                <a:lnTo>
                  <a:pt x="154496" y="276751"/>
                </a:lnTo>
                <a:lnTo>
                  <a:pt x="161606" y="274036"/>
                </a:lnTo>
                <a:lnTo>
                  <a:pt x="184412" y="262834"/>
                </a:lnTo>
                <a:lnTo>
                  <a:pt x="190122" y="259043"/>
                </a:lnTo>
                <a:lnTo>
                  <a:pt x="195834" y="254610"/>
                </a:lnTo>
                <a:lnTo>
                  <a:pt x="201547" y="249751"/>
                </a:lnTo>
                <a:lnTo>
                  <a:pt x="208214" y="241748"/>
                </a:lnTo>
                <a:lnTo>
                  <a:pt x="215515" y="231651"/>
                </a:lnTo>
                <a:lnTo>
                  <a:pt x="223241" y="220156"/>
                </a:lnTo>
                <a:lnTo>
                  <a:pt x="229344" y="206778"/>
                </a:lnTo>
                <a:lnTo>
                  <a:pt x="234364" y="192145"/>
                </a:lnTo>
                <a:lnTo>
                  <a:pt x="238664" y="176675"/>
                </a:lnTo>
                <a:lnTo>
                  <a:pt x="241531" y="164456"/>
                </a:lnTo>
                <a:lnTo>
                  <a:pt x="243442" y="154405"/>
                </a:lnTo>
                <a:lnTo>
                  <a:pt x="244716" y="145799"/>
                </a:lnTo>
                <a:lnTo>
                  <a:pt x="245565" y="137204"/>
                </a:lnTo>
                <a:lnTo>
                  <a:pt x="246131" y="128617"/>
                </a:lnTo>
                <a:lnTo>
                  <a:pt x="246509" y="120035"/>
                </a:lnTo>
                <a:lnTo>
                  <a:pt x="245808" y="112409"/>
                </a:lnTo>
                <a:lnTo>
                  <a:pt x="244389" y="105419"/>
                </a:lnTo>
                <a:lnTo>
                  <a:pt x="242489" y="98855"/>
                </a:lnTo>
                <a:lnTo>
                  <a:pt x="240270" y="92573"/>
                </a:lnTo>
                <a:lnTo>
                  <a:pt x="237839" y="86481"/>
                </a:lnTo>
                <a:lnTo>
                  <a:pt x="235265" y="80514"/>
                </a:lnTo>
                <a:lnTo>
                  <a:pt x="229866" y="68804"/>
                </a:lnTo>
                <a:lnTo>
                  <a:pt x="227094" y="63015"/>
                </a:lnTo>
                <a:lnTo>
                  <a:pt x="221471" y="54042"/>
                </a:lnTo>
                <a:lnTo>
                  <a:pt x="218639" y="50316"/>
                </a:lnTo>
                <a:lnTo>
                  <a:pt x="214845" y="46879"/>
                </a:lnTo>
                <a:lnTo>
                  <a:pt x="210412" y="43635"/>
                </a:lnTo>
                <a:lnTo>
                  <a:pt x="205551" y="40520"/>
                </a:lnTo>
                <a:lnTo>
                  <a:pt x="201357" y="37492"/>
                </a:lnTo>
                <a:lnTo>
                  <a:pt x="194158" y="31586"/>
                </a:lnTo>
                <a:lnTo>
                  <a:pt x="189952" y="28677"/>
                </a:lnTo>
                <a:lnTo>
                  <a:pt x="185243" y="25786"/>
                </a:lnTo>
                <a:lnTo>
                  <a:pt x="180200" y="22906"/>
                </a:lnTo>
                <a:lnTo>
                  <a:pt x="174932" y="20986"/>
                </a:lnTo>
                <a:lnTo>
                  <a:pt x="169515" y="19706"/>
                </a:lnTo>
                <a:lnTo>
                  <a:pt x="163999" y="18853"/>
                </a:lnTo>
                <a:lnTo>
                  <a:pt x="158416" y="18283"/>
                </a:lnTo>
                <a:lnTo>
                  <a:pt x="152790" y="17904"/>
                </a:lnTo>
                <a:lnTo>
                  <a:pt x="147133" y="17651"/>
                </a:lnTo>
                <a:lnTo>
                  <a:pt x="135769" y="17370"/>
                </a:lnTo>
                <a:lnTo>
                  <a:pt x="130072" y="17295"/>
                </a:lnTo>
                <a:lnTo>
                  <a:pt x="124368" y="18198"/>
                </a:lnTo>
                <a:lnTo>
                  <a:pt x="118661" y="19752"/>
                </a:lnTo>
                <a:lnTo>
                  <a:pt x="112950" y="21741"/>
                </a:lnTo>
                <a:lnTo>
                  <a:pt x="106287" y="24972"/>
                </a:lnTo>
                <a:lnTo>
                  <a:pt x="98987" y="29030"/>
                </a:lnTo>
                <a:lnTo>
                  <a:pt x="91262" y="33641"/>
                </a:lnTo>
                <a:lnTo>
                  <a:pt x="84208" y="36715"/>
                </a:lnTo>
                <a:lnTo>
                  <a:pt x="77600" y="38765"/>
                </a:lnTo>
                <a:lnTo>
                  <a:pt x="71289" y="40131"/>
                </a:lnTo>
                <a:lnTo>
                  <a:pt x="66130" y="41994"/>
                </a:lnTo>
                <a:lnTo>
                  <a:pt x="61738" y="44189"/>
                </a:lnTo>
                <a:lnTo>
                  <a:pt x="57857" y="46605"/>
                </a:lnTo>
                <a:lnTo>
                  <a:pt x="51006" y="54368"/>
                </a:lnTo>
                <a:lnTo>
                  <a:pt x="41524" y="7715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184"/>
          <p:cNvSpPr/>
          <p:nvPr/>
        </p:nvSpPr>
        <p:spPr>
          <a:xfrm>
            <a:off x="7632382" y="4131945"/>
            <a:ext cx="162878" cy="17146"/>
          </a:xfrm>
          <a:custGeom>
            <a:avLst/>
            <a:gdLst/>
            <a:ahLst/>
            <a:cxnLst/>
            <a:rect l="0" t="0" r="0" b="0"/>
            <a:pathLst>
              <a:path w="162878" h="17146">
                <a:moveTo>
                  <a:pt x="0" y="0"/>
                </a:moveTo>
                <a:lnTo>
                  <a:pt x="66175" y="0"/>
                </a:lnTo>
                <a:lnTo>
                  <a:pt x="74597" y="952"/>
                </a:lnTo>
                <a:lnTo>
                  <a:pt x="84974" y="2540"/>
                </a:lnTo>
                <a:lnTo>
                  <a:pt x="96654" y="4550"/>
                </a:lnTo>
                <a:lnTo>
                  <a:pt x="106346" y="5891"/>
                </a:lnTo>
                <a:lnTo>
                  <a:pt x="114713" y="6785"/>
                </a:lnTo>
                <a:lnTo>
                  <a:pt x="122195" y="7381"/>
                </a:lnTo>
                <a:lnTo>
                  <a:pt x="129088" y="7778"/>
                </a:lnTo>
                <a:lnTo>
                  <a:pt x="141827" y="8219"/>
                </a:lnTo>
                <a:lnTo>
                  <a:pt x="146939" y="9289"/>
                </a:lnTo>
                <a:lnTo>
                  <a:pt x="151300" y="10955"/>
                </a:lnTo>
                <a:lnTo>
                  <a:pt x="162877" y="171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185"/>
          <p:cNvSpPr/>
          <p:nvPr/>
        </p:nvSpPr>
        <p:spPr>
          <a:xfrm>
            <a:off x="7625002" y="4251960"/>
            <a:ext cx="238839" cy="17145"/>
          </a:xfrm>
          <a:custGeom>
            <a:avLst/>
            <a:gdLst/>
            <a:ahLst/>
            <a:cxnLst/>
            <a:rect l="0" t="0" r="0" b="0"/>
            <a:pathLst>
              <a:path w="238839" h="17145">
                <a:moveTo>
                  <a:pt x="7380" y="0"/>
                </a:moveTo>
                <a:lnTo>
                  <a:pt x="0" y="7380"/>
                </a:lnTo>
                <a:lnTo>
                  <a:pt x="555" y="8730"/>
                </a:lnTo>
                <a:lnTo>
                  <a:pt x="1877" y="10582"/>
                </a:lnTo>
                <a:lnTo>
                  <a:pt x="3712" y="12770"/>
                </a:lnTo>
                <a:lnTo>
                  <a:pt x="5887" y="14228"/>
                </a:lnTo>
                <a:lnTo>
                  <a:pt x="8290" y="15200"/>
                </a:lnTo>
                <a:lnTo>
                  <a:pt x="10845" y="15848"/>
                </a:lnTo>
                <a:lnTo>
                  <a:pt x="13499" y="16281"/>
                </a:lnTo>
                <a:lnTo>
                  <a:pt x="18990" y="16761"/>
                </a:lnTo>
                <a:lnTo>
                  <a:pt x="24605" y="16974"/>
                </a:lnTo>
                <a:lnTo>
                  <a:pt x="27436" y="17031"/>
                </a:lnTo>
                <a:lnTo>
                  <a:pt x="109799" y="17142"/>
                </a:lnTo>
                <a:lnTo>
                  <a:pt x="116617" y="16190"/>
                </a:lnTo>
                <a:lnTo>
                  <a:pt x="124973" y="14603"/>
                </a:lnTo>
                <a:lnTo>
                  <a:pt x="134353" y="12593"/>
                </a:lnTo>
                <a:lnTo>
                  <a:pt x="142510" y="12205"/>
                </a:lnTo>
                <a:lnTo>
                  <a:pt x="149855" y="12899"/>
                </a:lnTo>
                <a:lnTo>
                  <a:pt x="156656" y="14314"/>
                </a:lnTo>
                <a:lnTo>
                  <a:pt x="163094" y="15258"/>
                </a:lnTo>
                <a:lnTo>
                  <a:pt x="169293" y="15887"/>
                </a:lnTo>
                <a:lnTo>
                  <a:pt x="180306" y="16586"/>
                </a:lnTo>
                <a:lnTo>
                  <a:pt x="188376" y="16896"/>
                </a:lnTo>
                <a:lnTo>
                  <a:pt x="198274" y="17071"/>
                </a:lnTo>
                <a:lnTo>
                  <a:pt x="238838" y="1714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186"/>
          <p:cNvSpPr/>
          <p:nvPr/>
        </p:nvSpPr>
        <p:spPr>
          <a:xfrm>
            <a:off x="8122815" y="4054792"/>
            <a:ext cx="15345" cy="385763"/>
          </a:xfrm>
          <a:custGeom>
            <a:avLst/>
            <a:gdLst/>
            <a:ahLst/>
            <a:cxnLst/>
            <a:rect l="0" t="0" r="0" b="0"/>
            <a:pathLst>
              <a:path w="15345" h="385763">
                <a:moveTo>
                  <a:pt x="15344" y="0"/>
                </a:moveTo>
                <a:lnTo>
                  <a:pt x="15344" y="132359"/>
                </a:lnTo>
                <a:lnTo>
                  <a:pt x="14392" y="153961"/>
                </a:lnTo>
                <a:lnTo>
                  <a:pt x="12805" y="174078"/>
                </a:lnTo>
                <a:lnTo>
                  <a:pt x="9453" y="207861"/>
                </a:lnTo>
                <a:lnTo>
                  <a:pt x="8559" y="219537"/>
                </a:lnTo>
                <a:lnTo>
                  <a:pt x="7964" y="229225"/>
                </a:lnTo>
                <a:lnTo>
                  <a:pt x="7301" y="247610"/>
                </a:lnTo>
                <a:lnTo>
                  <a:pt x="6877" y="278146"/>
                </a:lnTo>
                <a:lnTo>
                  <a:pt x="5890" y="289253"/>
                </a:lnTo>
                <a:lnTo>
                  <a:pt x="2252" y="319374"/>
                </a:lnTo>
                <a:lnTo>
                  <a:pt x="902" y="333884"/>
                </a:lnTo>
                <a:lnTo>
                  <a:pt x="0" y="347367"/>
                </a:lnTo>
                <a:lnTo>
                  <a:pt x="6772" y="38576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187"/>
          <p:cNvSpPr/>
          <p:nvPr/>
        </p:nvSpPr>
        <p:spPr>
          <a:xfrm>
            <a:off x="8275438" y="4029075"/>
            <a:ext cx="162332" cy="368618"/>
          </a:xfrm>
          <a:custGeom>
            <a:avLst/>
            <a:gdLst/>
            <a:ahLst/>
            <a:cxnLst/>
            <a:rect l="0" t="0" r="0" b="0"/>
            <a:pathLst>
              <a:path w="162332" h="368618">
                <a:moveTo>
                  <a:pt x="68462" y="0"/>
                </a:moveTo>
                <a:lnTo>
                  <a:pt x="63911" y="0"/>
                </a:lnTo>
                <a:lnTo>
                  <a:pt x="61618" y="952"/>
                </a:lnTo>
                <a:lnTo>
                  <a:pt x="59136" y="2540"/>
                </a:lnTo>
                <a:lnTo>
                  <a:pt x="56530" y="4550"/>
                </a:lnTo>
                <a:lnTo>
                  <a:pt x="54792" y="7796"/>
                </a:lnTo>
                <a:lnTo>
                  <a:pt x="51394" y="21465"/>
                </a:lnTo>
                <a:lnTo>
                  <a:pt x="47222" y="32082"/>
                </a:lnTo>
                <a:lnTo>
                  <a:pt x="42195" y="43151"/>
                </a:lnTo>
                <a:lnTo>
                  <a:pt x="31206" y="65779"/>
                </a:lnTo>
                <a:lnTo>
                  <a:pt x="28385" y="72428"/>
                </a:lnTo>
                <a:lnTo>
                  <a:pt x="25551" y="79718"/>
                </a:lnTo>
                <a:lnTo>
                  <a:pt x="22710" y="87435"/>
                </a:lnTo>
                <a:lnTo>
                  <a:pt x="19862" y="94485"/>
                </a:lnTo>
                <a:lnTo>
                  <a:pt x="17012" y="101090"/>
                </a:lnTo>
                <a:lnTo>
                  <a:pt x="14160" y="107398"/>
                </a:lnTo>
                <a:lnTo>
                  <a:pt x="12258" y="113508"/>
                </a:lnTo>
                <a:lnTo>
                  <a:pt x="10990" y="119487"/>
                </a:lnTo>
                <a:lnTo>
                  <a:pt x="10144" y="125378"/>
                </a:lnTo>
                <a:lnTo>
                  <a:pt x="8629" y="132163"/>
                </a:lnTo>
                <a:lnTo>
                  <a:pt x="6665" y="139543"/>
                </a:lnTo>
                <a:lnTo>
                  <a:pt x="4404" y="147321"/>
                </a:lnTo>
                <a:lnTo>
                  <a:pt x="2897" y="154411"/>
                </a:lnTo>
                <a:lnTo>
                  <a:pt x="1892" y="161044"/>
                </a:lnTo>
                <a:lnTo>
                  <a:pt x="1222" y="167370"/>
                </a:lnTo>
                <a:lnTo>
                  <a:pt x="775" y="176350"/>
                </a:lnTo>
                <a:lnTo>
                  <a:pt x="278" y="199027"/>
                </a:lnTo>
                <a:lnTo>
                  <a:pt x="0" y="224918"/>
                </a:lnTo>
                <a:lnTo>
                  <a:pt x="912" y="231860"/>
                </a:lnTo>
                <a:lnTo>
                  <a:pt x="2473" y="238393"/>
                </a:lnTo>
                <a:lnTo>
                  <a:pt x="16375" y="280770"/>
                </a:lnTo>
                <a:lnTo>
                  <a:pt x="19450" y="291002"/>
                </a:lnTo>
                <a:lnTo>
                  <a:pt x="21499" y="298776"/>
                </a:lnTo>
                <a:lnTo>
                  <a:pt x="24729" y="309954"/>
                </a:lnTo>
                <a:lnTo>
                  <a:pt x="29340" y="318097"/>
                </a:lnTo>
                <a:lnTo>
                  <a:pt x="32856" y="321602"/>
                </a:lnTo>
                <a:lnTo>
                  <a:pt x="37104" y="324891"/>
                </a:lnTo>
                <a:lnTo>
                  <a:pt x="41842" y="328036"/>
                </a:lnTo>
                <a:lnTo>
                  <a:pt x="45953" y="330134"/>
                </a:lnTo>
                <a:lnTo>
                  <a:pt x="49646" y="331532"/>
                </a:lnTo>
                <a:lnTo>
                  <a:pt x="53060" y="332463"/>
                </a:lnTo>
                <a:lnTo>
                  <a:pt x="56289" y="334037"/>
                </a:lnTo>
                <a:lnTo>
                  <a:pt x="59394" y="336039"/>
                </a:lnTo>
                <a:lnTo>
                  <a:pt x="62416" y="338325"/>
                </a:lnTo>
                <a:lnTo>
                  <a:pt x="66336" y="339850"/>
                </a:lnTo>
                <a:lnTo>
                  <a:pt x="70854" y="340867"/>
                </a:lnTo>
                <a:lnTo>
                  <a:pt x="75772" y="341545"/>
                </a:lnTo>
                <a:lnTo>
                  <a:pt x="80003" y="341996"/>
                </a:lnTo>
                <a:lnTo>
                  <a:pt x="83776" y="342297"/>
                </a:lnTo>
                <a:lnTo>
                  <a:pt x="87244" y="342498"/>
                </a:lnTo>
                <a:lnTo>
                  <a:pt x="91460" y="341679"/>
                </a:lnTo>
                <a:lnTo>
                  <a:pt x="96177" y="340181"/>
                </a:lnTo>
                <a:lnTo>
                  <a:pt x="101226" y="338230"/>
                </a:lnTo>
                <a:lnTo>
                  <a:pt x="105545" y="336929"/>
                </a:lnTo>
                <a:lnTo>
                  <a:pt x="109377" y="336062"/>
                </a:lnTo>
                <a:lnTo>
                  <a:pt x="112884" y="335484"/>
                </a:lnTo>
                <a:lnTo>
                  <a:pt x="116173" y="334145"/>
                </a:lnTo>
                <a:lnTo>
                  <a:pt x="119320" y="332301"/>
                </a:lnTo>
                <a:lnTo>
                  <a:pt x="122369" y="330119"/>
                </a:lnTo>
                <a:lnTo>
                  <a:pt x="125355" y="327712"/>
                </a:lnTo>
                <a:lnTo>
                  <a:pt x="128298" y="325154"/>
                </a:lnTo>
                <a:lnTo>
                  <a:pt x="131213" y="322497"/>
                </a:lnTo>
                <a:lnTo>
                  <a:pt x="139531" y="314464"/>
                </a:lnTo>
                <a:lnTo>
                  <a:pt x="144416" y="309655"/>
                </a:lnTo>
                <a:lnTo>
                  <a:pt x="147672" y="305497"/>
                </a:lnTo>
                <a:lnTo>
                  <a:pt x="153209" y="295093"/>
                </a:lnTo>
                <a:lnTo>
                  <a:pt x="157881" y="288950"/>
                </a:lnTo>
                <a:lnTo>
                  <a:pt x="159506" y="285026"/>
                </a:lnTo>
                <a:lnTo>
                  <a:pt x="161314" y="275585"/>
                </a:lnTo>
                <a:lnTo>
                  <a:pt x="162331" y="264111"/>
                </a:lnTo>
                <a:lnTo>
                  <a:pt x="161521" y="260846"/>
                </a:lnTo>
                <a:lnTo>
                  <a:pt x="158082" y="254679"/>
                </a:lnTo>
                <a:lnTo>
                  <a:pt x="155831" y="252653"/>
                </a:lnTo>
                <a:lnTo>
                  <a:pt x="153378" y="251303"/>
                </a:lnTo>
                <a:lnTo>
                  <a:pt x="150790" y="250402"/>
                </a:lnTo>
                <a:lnTo>
                  <a:pt x="148112" y="248850"/>
                </a:lnTo>
                <a:lnTo>
                  <a:pt x="145375" y="246862"/>
                </a:lnTo>
                <a:lnTo>
                  <a:pt x="142597" y="244585"/>
                </a:lnTo>
                <a:lnTo>
                  <a:pt x="139793" y="243066"/>
                </a:lnTo>
                <a:lnTo>
                  <a:pt x="136970" y="242054"/>
                </a:lnTo>
                <a:lnTo>
                  <a:pt x="134137" y="241379"/>
                </a:lnTo>
                <a:lnTo>
                  <a:pt x="130342" y="241882"/>
                </a:lnTo>
                <a:lnTo>
                  <a:pt x="125908" y="243170"/>
                </a:lnTo>
                <a:lnTo>
                  <a:pt x="121047" y="244980"/>
                </a:lnTo>
                <a:lnTo>
                  <a:pt x="115901" y="247140"/>
                </a:lnTo>
                <a:lnTo>
                  <a:pt x="110565" y="249532"/>
                </a:lnTo>
                <a:lnTo>
                  <a:pt x="99557" y="254730"/>
                </a:lnTo>
                <a:lnTo>
                  <a:pt x="88314" y="260216"/>
                </a:lnTo>
                <a:lnTo>
                  <a:pt x="83602" y="263012"/>
                </a:lnTo>
                <a:lnTo>
                  <a:pt x="79508" y="265829"/>
                </a:lnTo>
                <a:lnTo>
                  <a:pt x="75825" y="268659"/>
                </a:lnTo>
                <a:lnTo>
                  <a:pt x="72418" y="272451"/>
                </a:lnTo>
                <a:lnTo>
                  <a:pt x="69194" y="276884"/>
                </a:lnTo>
                <a:lnTo>
                  <a:pt x="66093" y="281744"/>
                </a:lnTo>
                <a:lnTo>
                  <a:pt x="63073" y="286889"/>
                </a:lnTo>
                <a:lnTo>
                  <a:pt x="60107" y="292225"/>
                </a:lnTo>
                <a:lnTo>
                  <a:pt x="57177" y="297686"/>
                </a:lnTo>
                <a:lnTo>
                  <a:pt x="53921" y="308835"/>
                </a:lnTo>
                <a:lnTo>
                  <a:pt x="53052" y="314474"/>
                </a:lnTo>
                <a:lnTo>
                  <a:pt x="53426" y="321092"/>
                </a:lnTo>
                <a:lnTo>
                  <a:pt x="54628" y="328361"/>
                </a:lnTo>
                <a:lnTo>
                  <a:pt x="56382" y="336065"/>
                </a:lnTo>
                <a:lnTo>
                  <a:pt x="58330" y="347165"/>
                </a:lnTo>
                <a:lnTo>
                  <a:pt x="58850" y="351458"/>
                </a:lnTo>
                <a:lnTo>
                  <a:pt x="60149" y="354320"/>
                </a:lnTo>
                <a:lnTo>
                  <a:pt x="61967" y="356228"/>
                </a:lnTo>
                <a:lnTo>
                  <a:pt x="64132" y="357500"/>
                </a:lnTo>
                <a:lnTo>
                  <a:pt x="65576" y="359301"/>
                </a:lnTo>
                <a:lnTo>
                  <a:pt x="66537" y="361454"/>
                </a:lnTo>
                <a:lnTo>
                  <a:pt x="77034" y="3686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188"/>
          <p:cNvSpPr/>
          <p:nvPr/>
        </p:nvSpPr>
        <p:spPr>
          <a:xfrm>
            <a:off x="8534156" y="4109861"/>
            <a:ext cx="168448" cy="243607"/>
          </a:xfrm>
          <a:custGeom>
            <a:avLst/>
            <a:gdLst/>
            <a:ahLst/>
            <a:cxnLst/>
            <a:rect l="0" t="0" r="0" b="0"/>
            <a:pathLst>
              <a:path w="168448" h="243607">
                <a:moveTo>
                  <a:pt x="75491" y="4939"/>
                </a:moveTo>
                <a:lnTo>
                  <a:pt x="66390" y="388"/>
                </a:lnTo>
                <a:lnTo>
                  <a:pt x="62756" y="0"/>
                </a:lnTo>
                <a:lnTo>
                  <a:pt x="59381" y="694"/>
                </a:lnTo>
                <a:lnTo>
                  <a:pt x="56179" y="2109"/>
                </a:lnTo>
                <a:lnTo>
                  <a:pt x="53091" y="3052"/>
                </a:lnTo>
                <a:lnTo>
                  <a:pt x="50080" y="3681"/>
                </a:lnTo>
                <a:lnTo>
                  <a:pt x="47120" y="4100"/>
                </a:lnTo>
                <a:lnTo>
                  <a:pt x="45147" y="5332"/>
                </a:lnTo>
                <a:lnTo>
                  <a:pt x="43832" y="7106"/>
                </a:lnTo>
                <a:lnTo>
                  <a:pt x="41418" y="12569"/>
                </a:lnTo>
                <a:lnTo>
                  <a:pt x="37170" y="21348"/>
                </a:lnTo>
                <a:lnTo>
                  <a:pt x="34703" y="25403"/>
                </a:lnTo>
                <a:lnTo>
                  <a:pt x="32107" y="29059"/>
                </a:lnTo>
                <a:lnTo>
                  <a:pt x="29423" y="32449"/>
                </a:lnTo>
                <a:lnTo>
                  <a:pt x="27634" y="36614"/>
                </a:lnTo>
                <a:lnTo>
                  <a:pt x="26442" y="41295"/>
                </a:lnTo>
                <a:lnTo>
                  <a:pt x="25647" y="46321"/>
                </a:lnTo>
                <a:lnTo>
                  <a:pt x="24164" y="52530"/>
                </a:lnTo>
                <a:lnTo>
                  <a:pt x="22223" y="59526"/>
                </a:lnTo>
                <a:lnTo>
                  <a:pt x="19976" y="67047"/>
                </a:lnTo>
                <a:lnTo>
                  <a:pt x="17526" y="73967"/>
                </a:lnTo>
                <a:lnTo>
                  <a:pt x="14940" y="80485"/>
                </a:lnTo>
                <a:lnTo>
                  <a:pt x="12264" y="86735"/>
                </a:lnTo>
                <a:lnTo>
                  <a:pt x="9527" y="91855"/>
                </a:lnTo>
                <a:lnTo>
                  <a:pt x="6750" y="96220"/>
                </a:lnTo>
                <a:lnTo>
                  <a:pt x="3946" y="100083"/>
                </a:lnTo>
                <a:lnTo>
                  <a:pt x="2077" y="106468"/>
                </a:lnTo>
                <a:lnTo>
                  <a:pt x="831" y="114535"/>
                </a:lnTo>
                <a:lnTo>
                  <a:pt x="0" y="123723"/>
                </a:lnTo>
                <a:lnTo>
                  <a:pt x="399" y="134611"/>
                </a:lnTo>
                <a:lnTo>
                  <a:pt x="1617" y="146632"/>
                </a:lnTo>
                <a:lnTo>
                  <a:pt x="4559" y="168878"/>
                </a:lnTo>
                <a:lnTo>
                  <a:pt x="5342" y="176144"/>
                </a:lnTo>
                <a:lnTo>
                  <a:pt x="5866" y="181941"/>
                </a:lnTo>
                <a:lnTo>
                  <a:pt x="7166" y="188663"/>
                </a:lnTo>
                <a:lnTo>
                  <a:pt x="8986" y="196001"/>
                </a:lnTo>
                <a:lnTo>
                  <a:pt x="11152" y="203751"/>
                </a:lnTo>
                <a:lnTo>
                  <a:pt x="13549" y="209871"/>
                </a:lnTo>
                <a:lnTo>
                  <a:pt x="16099" y="214902"/>
                </a:lnTo>
                <a:lnTo>
                  <a:pt x="18751" y="219210"/>
                </a:lnTo>
                <a:lnTo>
                  <a:pt x="21699" y="226535"/>
                </a:lnTo>
                <a:lnTo>
                  <a:pt x="22484" y="229822"/>
                </a:lnTo>
                <a:lnTo>
                  <a:pt x="23961" y="232013"/>
                </a:lnTo>
                <a:lnTo>
                  <a:pt x="25898" y="233475"/>
                </a:lnTo>
                <a:lnTo>
                  <a:pt x="28141" y="234449"/>
                </a:lnTo>
                <a:lnTo>
                  <a:pt x="35714" y="238070"/>
                </a:lnTo>
                <a:lnTo>
                  <a:pt x="40401" y="240370"/>
                </a:lnTo>
                <a:lnTo>
                  <a:pt x="44477" y="241903"/>
                </a:lnTo>
                <a:lnTo>
                  <a:pt x="48148" y="242925"/>
                </a:lnTo>
                <a:lnTo>
                  <a:pt x="51547" y="243606"/>
                </a:lnTo>
                <a:lnTo>
                  <a:pt x="55718" y="243108"/>
                </a:lnTo>
                <a:lnTo>
                  <a:pt x="60404" y="241823"/>
                </a:lnTo>
                <a:lnTo>
                  <a:pt x="65433" y="240014"/>
                </a:lnTo>
                <a:lnTo>
                  <a:pt x="70691" y="238808"/>
                </a:lnTo>
                <a:lnTo>
                  <a:pt x="76101" y="238004"/>
                </a:lnTo>
                <a:lnTo>
                  <a:pt x="81613" y="237468"/>
                </a:lnTo>
                <a:lnTo>
                  <a:pt x="86240" y="236158"/>
                </a:lnTo>
                <a:lnTo>
                  <a:pt x="90278" y="234333"/>
                </a:lnTo>
                <a:lnTo>
                  <a:pt x="93921" y="232163"/>
                </a:lnTo>
                <a:lnTo>
                  <a:pt x="97303" y="228811"/>
                </a:lnTo>
                <a:lnTo>
                  <a:pt x="100509" y="224672"/>
                </a:lnTo>
                <a:lnTo>
                  <a:pt x="103601" y="220008"/>
                </a:lnTo>
                <a:lnTo>
                  <a:pt x="107566" y="215945"/>
                </a:lnTo>
                <a:lnTo>
                  <a:pt x="112115" y="212285"/>
                </a:lnTo>
                <a:lnTo>
                  <a:pt x="117052" y="208892"/>
                </a:lnTo>
                <a:lnTo>
                  <a:pt x="121295" y="204725"/>
                </a:lnTo>
                <a:lnTo>
                  <a:pt x="125077" y="200042"/>
                </a:lnTo>
                <a:lnTo>
                  <a:pt x="128551" y="195015"/>
                </a:lnTo>
                <a:lnTo>
                  <a:pt x="131819" y="189759"/>
                </a:lnTo>
                <a:lnTo>
                  <a:pt x="134952" y="184350"/>
                </a:lnTo>
                <a:lnTo>
                  <a:pt x="140971" y="173259"/>
                </a:lnTo>
                <a:lnTo>
                  <a:pt x="152595" y="150618"/>
                </a:lnTo>
                <a:lnTo>
                  <a:pt x="155470" y="144920"/>
                </a:lnTo>
                <a:lnTo>
                  <a:pt x="157385" y="139218"/>
                </a:lnTo>
                <a:lnTo>
                  <a:pt x="158662" y="133510"/>
                </a:lnTo>
                <a:lnTo>
                  <a:pt x="159514" y="127800"/>
                </a:lnTo>
                <a:lnTo>
                  <a:pt x="161033" y="121137"/>
                </a:lnTo>
                <a:lnTo>
                  <a:pt x="162999" y="113837"/>
                </a:lnTo>
                <a:lnTo>
                  <a:pt x="165263" y="106112"/>
                </a:lnTo>
                <a:lnTo>
                  <a:pt x="166771" y="98105"/>
                </a:lnTo>
                <a:lnTo>
                  <a:pt x="167777" y="89910"/>
                </a:lnTo>
                <a:lnTo>
                  <a:pt x="168447" y="81588"/>
                </a:lnTo>
                <a:lnTo>
                  <a:pt x="167942" y="74136"/>
                </a:lnTo>
                <a:lnTo>
                  <a:pt x="166653" y="67263"/>
                </a:lnTo>
                <a:lnTo>
                  <a:pt x="164841" y="60775"/>
                </a:lnTo>
                <a:lnTo>
                  <a:pt x="162680" y="55498"/>
                </a:lnTo>
                <a:lnTo>
                  <a:pt x="160286" y="51028"/>
                </a:lnTo>
                <a:lnTo>
                  <a:pt x="155088" y="43520"/>
                </a:lnTo>
                <a:lnTo>
                  <a:pt x="152368" y="40184"/>
                </a:lnTo>
                <a:lnTo>
                  <a:pt x="149603" y="37008"/>
                </a:lnTo>
                <a:lnTo>
                  <a:pt x="145854" y="33938"/>
                </a:lnTo>
                <a:lnTo>
                  <a:pt x="141450" y="30939"/>
                </a:lnTo>
                <a:lnTo>
                  <a:pt x="136609" y="27987"/>
                </a:lnTo>
                <a:lnTo>
                  <a:pt x="132428" y="26019"/>
                </a:lnTo>
                <a:lnTo>
                  <a:pt x="128689" y="24707"/>
                </a:lnTo>
                <a:lnTo>
                  <a:pt x="125244" y="23833"/>
                </a:lnTo>
                <a:lnTo>
                  <a:pt x="121995" y="22297"/>
                </a:lnTo>
                <a:lnTo>
                  <a:pt x="118876" y="20321"/>
                </a:lnTo>
                <a:lnTo>
                  <a:pt x="115844" y="18051"/>
                </a:lnTo>
                <a:lnTo>
                  <a:pt x="110965" y="16538"/>
                </a:lnTo>
                <a:lnTo>
                  <a:pt x="104856" y="15529"/>
                </a:lnTo>
                <a:lnTo>
                  <a:pt x="97925" y="14856"/>
                </a:lnTo>
                <a:lnTo>
                  <a:pt x="89495" y="14408"/>
                </a:lnTo>
                <a:lnTo>
                  <a:pt x="69968" y="13910"/>
                </a:lnTo>
                <a:lnTo>
                  <a:pt x="51206" y="13629"/>
                </a:lnTo>
                <a:lnTo>
                  <a:pt x="47871" y="14542"/>
                </a:lnTo>
                <a:lnTo>
                  <a:pt x="45648" y="16104"/>
                </a:lnTo>
                <a:lnTo>
                  <a:pt x="41201" y="3065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189"/>
          <p:cNvSpPr/>
          <p:nvPr/>
        </p:nvSpPr>
        <p:spPr>
          <a:xfrm>
            <a:off x="8793850" y="4089082"/>
            <a:ext cx="200208" cy="246711"/>
          </a:xfrm>
          <a:custGeom>
            <a:avLst/>
            <a:gdLst/>
            <a:ahLst/>
            <a:cxnLst/>
            <a:rect l="0" t="0" r="0" b="0"/>
            <a:pathLst>
              <a:path w="200208" h="246711">
                <a:moveTo>
                  <a:pt x="38682" y="0"/>
                </a:moveTo>
                <a:lnTo>
                  <a:pt x="38682" y="4551"/>
                </a:lnTo>
                <a:lnTo>
                  <a:pt x="37730" y="6844"/>
                </a:lnTo>
                <a:lnTo>
                  <a:pt x="34131" y="11932"/>
                </a:lnTo>
                <a:lnTo>
                  <a:pt x="32791" y="14622"/>
                </a:lnTo>
                <a:lnTo>
                  <a:pt x="31302" y="20151"/>
                </a:lnTo>
                <a:lnTo>
                  <a:pt x="28099" y="25784"/>
                </a:lnTo>
                <a:lnTo>
                  <a:pt x="25912" y="28619"/>
                </a:lnTo>
                <a:lnTo>
                  <a:pt x="22549" y="36225"/>
                </a:lnTo>
                <a:lnTo>
                  <a:pt x="18402" y="47010"/>
                </a:lnTo>
                <a:lnTo>
                  <a:pt x="13731" y="59915"/>
                </a:lnTo>
                <a:lnTo>
                  <a:pt x="10618" y="71376"/>
                </a:lnTo>
                <a:lnTo>
                  <a:pt x="8543" y="81874"/>
                </a:lnTo>
                <a:lnTo>
                  <a:pt x="7160" y="91730"/>
                </a:lnTo>
                <a:lnTo>
                  <a:pt x="5285" y="101158"/>
                </a:lnTo>
                <a:lnTo>
                  <a:pt x="3082" y="110301"/>
                </a:lnTo>
                <a:lnTo>
                  <a:pt x="662" y="119254"/>
                </a:lnTo>
                <a:lnTo>
                  <a:pt x="0" y="131890"/>
                </a:lnTo>
                <a:lnTo>
                  <a:pt x="512" y="146982"/>
                </a:lnTo>
                <a:lnTo>
                  <a:pt x="1805" y="163711"/>
                </a:lnTo>
                <a:lnTo>
                  <a:pt x="4572" y="176768"/>
                </a:lnTo>
                <a:lnTo>
                  <a:pt x="8322" y="187378"/>
                </a:lnTo>
                <a:lnTo>
                  <a:pt x="23477" y="218094"/>
                </a:lnTo>
                <a:lnTo>
                  <a:pt x="27593" y="223501"/>
                </a:lnTo>
                <a:lnTo>
                  <a:pt x="32243" y="228058"/>
                </a:lnTo>
                <a:lnTo>
                  <a:pt x="37246" y="232049"/>
                </a:lnTo>
                <a:lnTo>
                  <a:pt x="42488" y="235662"/>
                </a:lnTo>
                <a:lnTo>
                  <a:pt x="47887" y="239023"/>
                </a:lnTo>
                <a:lnTo>
                  <a:pt x="53391" y="242216"/>
                </a:lnTo>
                <a:lnTo>
                  <a:pt x="58013" y="244345"/>
                </a:lnTo>
                <a:lnTo>
                  <a:pt x="62047" y="245764"/>
                </a:lnTo>
                <a:lnTo>
                  <a:pt x="65689" y="246710"/>
                </a:lnTo>
                <a:lnTo>
                  <a:pt x="71927" y="246389"/>
                </a:lnTo>
                <a:lnTo>
                  <a:pt x="79895" y="245222"/>
                </a:lnTo>
                <a:lnTo>
                  <a:pt x="89017" y="243491"/>
                </a:lnTo>
                <a:lnTo>
                  <a:pt x="95099" y="241385"/>
                </a:lnTo>
                <a:lnTo>
                  <a:pt x="99153" y="239029"/>
                </a:lnTo>
                <a:lnTo>
                  <a:pt x="101856" y="236505"/>
                </a:lnTo>
                <a:lnTo>
                  <a:pt x="108421" y="231965"/>
                </a:lnTo>
                <a:lnTo>
                  <a:pt x="128415" y="219301"/>
                </a:lnTo>
                <a:lnTo>
                  <a:pt x="136604" y="213828"/>
                </a:lnTo>
                <a:lnTo>
                  <a:pt x="143016" y="209227"/>
                </a:lnTo>
                <a:lnTo>
                  <a:pt x="148243" y="205207"/>
                </a:lnTo>
                <a:lnTo>
                  <a:pt x="153634" y="200622"/>
                </a:lnTo>
                <a:lnTo>
                  <a:pt x="159132" y="195661"/>
                </a:lnTo>
                <a:lnTo>
                  <a:pt x="164702" y="190448"/>
                </a:lnTo>
                <a:lnTo>
                  <a:pt x="169368" y="185068"/>
                </a:lnTo>
                <a:lnTo>
                  <a:pt x="173431" y="179576"/>
                </a:lnTo>
                <a:lnTo>
                  <a:pt x="177092" y="174010"/>
                </a:lnTo>
                <a:lnTo>
                  <a:pt x="180485" y="168394"/>
                </a:lnTo>
                <a:lnTo>
                  <a:pt x="183700" y="162746"/>
                </a:lnTo>
                <a:lnTo>
                  <a:pt x="186796" y="157075"/>
                </a:lnTo>
                <a:lnTo>
                  <a:pt x="188860" y="151389"/>
                </a:lnTo>
                <a:lnTo>
                  <a:pt x="190236" y="145694"/>
                </a:lnTo>
                <a:lnTo>
                  <a:pt x="191153" y="139992"/>
                </a:lnTo>
                <a:lnTo>
                  <a:pt x="192717" y="135238"/>
                </a:lnTo>
                <a:lnTo>
                  <a:pt x="194712" y="131116"/>
                </a:lnTo>
                <a:lnTo>
                  <a:pt x="196994" y="127416"/>
                </a:lnTo>
                <a:lnTo>
                  <a:pt x="198516" y="121139"/>
                </a:lnTo>
                <a:lnTo>
                  <a:pt x="199531" y="113144"/>
                </a:lnTo>
                <a:lnTo>
                  <a:pt x="200207" y="104005"/>
                </a:lnTo>
                <a:lnTo>
                  <a:pt x="199705" y="96006"/>
                </a:lnTo>
                <a:lnTo>
                  <a:pt x="198418" y="88769"/>
                </a:lnTo>
                <a:lnTo>
                  <a:pt x="196608" y="82040"/>
                </a:lnTo>
                <a:lnTo>
                  <a:pt x="194449" y="76600"/>
                </a:lnTo>
                <a:lnTo>
                  <a:pt x="192057" y="72022"/>
                </a:lnTo>
                <a:lnTo>
                  <a:pt x="186858" y="64395"/>
                </a:lnTo>
                <a:lnTo>
                  <a:pt x="181372" y="57830"/>
                </a:lnTo>
                <a:lnTo>
                  <a:pt x="177624" y="54746"/>
                </a:lnTo>
                <a:lnTo>
                  <a:pt x="173221" y="51737"/>
                </a:lnTo>
                <a:lnTo>
                  <a:pt x="168378" y="48779"/>
                </a:lnTo>
                <a:lnTo>
                  <a:pt x="164200" y="45854"/>
                </a:lnTo>
                <a:lnTo>
                  <a:pt x="160460" y="42952"/>
                </a:lnTo>
                <a:lnTo>
                  <a:pt x="157014" y="40065"/>
                </a:lnTo>
                <a:lnTo>
                  <a:pt x="152813" y="37187"/>
                </a:lnTo>
                <a:lnTo>
                  <a:pt x="148107" y="34317"/>
                </a:lnTo>
                <a:lnTo>
                  <a:pt x="143064" y="31450"/>
                </a:lnTo>
                <a:lnTo>
                  <a:pt x="137798" y="29539"/>
                </a:lnTo>
                <a:lnTo>
                  <a:pt x="132382" y="28265"/>
                </a:lnTo>
                <a:lnTo>
                  <a:pt x="126866" y="27416"/>
                </a:lnTo>
                <a:lnTo>
                  <a:pt x="121284" y="25898"/>
                </a:lnTo>
                <a:lnTo>
                  <a:pt x="115658" y="23933"/>
                </a:lnTo>
                <a:lnTo>
                  <a:pt x="110001" y="21670"/>
                </a:lnTo>
                <a:lnTo>
                  <a:pt x="104326" y="20162"/>
                </a:lnTo>
                <a:lnTo>
                  <a:pt x="98637" y="19156"/>
                </a:lnTo>
                <a:lnTo>
                  <a:pt x="92940" y="18486"/>
                </a:lnTo>
                <a:lnTo>
                  <a:pt x="87236" y="18991"/>
                </a:lnTo>
                <a:lnTo>
                  <a:pt x="81529" y="20281"/>
                </a:lnTo>
                <a:lnTo>
                  <a:pt x="75820" y="22093"/>
                </a:lnTo>
                <a:lnTo>
                  <a:pt x="71060" y="23301"/>
                </a:lnTo>
                <a:lnTo>
                  <a:pt x="66935" y="24107"/>
                </a:lnTo>
                <a:lnTo>
                  <a:pt x="63233" y="24644"/>
                </a:lnTo>
                <a:lnTo>
                  <a:pt x="58859" y="25954"/>
                </a:lnTo>
                <a:lnTo>
                  <a:pt x="54039" y="27781"/>
                </a:lnTo>
                <a:lnTo>
                  <a:pt x="48920" y="29950"/>
                </a:lnTo>
                <a:lnTo>
                  <a:pt x="38152" y="34901"/>
                </a:lnTo>
                <a:lnTo>
                  <a:pt x="32614" y="37555"/>
                </a:lnTo>
                <a:lnTo>
                  <a:pt x="27968" y="39324"/>
                </a:lnTo>
                <a:lnTo>
                  <a:pt x="23920" y="40504"/>
                </a:lnTo>
                <a:lnTo>
                  <a:pt x="12965" y="4286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190"/>
          <p:cNvSpPr/>
          <p:nvPr/>
        </p:nvSpPr>
        <p:spPr>
          <a:xfrm>
            <a:off x="6440804" y="4706655"/>
            <a:ext cx="248604" cy="8221"/>
          </a:xfrm>
          <a:custGeom>
            <a:avLst/>
            <a:gdLst/>
            <a:ahLst/>
            <a:cxnLst/>
            <a:rect l="0" t="0" r="0" b="0"/>
            <a:pathLst>
              <a:path w="248604" h="8221">
                <a:moveTo>
                  <a:pt x="0" y="8220"/>
                </a:moveTo>
                <a:lnTo>
                  <a:pt x="38355" y="8220"/>
                </a:lnTo>
                <a:lnTo>
                  <a:pt x="47478" y="7267"/>
                </a:lnTo>
                <a:lnTo>
                  <a:pt x="55464" y="5680"/>
                </a:lnTo>
                <a:lnTo>
                  <a:pt x="62694" y="3669"/>
                </a:lnTo>
                <a:lnTo>
                  <a:pt x="70372" y="2328"/>
                </a:lnTo>
                <a:lnTo>
                  <a:pt x="78347" y="1434"/>
                </a:lnTo>
                <a:lnTo>
                  <a:pt x="86521" y="839"/>
                </a:lnTo>
                <a:lnTo>
                  <a:pt x="99591" y="441"/>
                </a:lnTo>
                <a:lnTo>
                  <a:pt x="134433" y="0"/>
                </a:lnTo>
                <a:lnTo>
                  <a:pt x="153440" y="835"/>
                </a:lnTo>
                <a:lnTo>
                  <a:pt x="172779" y="2344"/>
                </a:lnTo>
                <a:lnTo>
                  <a:pt x="206331" y="5608"/>
                </a:lnTo>
                <a:lnTo>
                  <a:pt x="224418" y="7059"/>
                </a:lnTo>
                <a:lnTo>
                  <a:pt x="235631" y="7704"/>
                </a:lnTo>
                <a:lnTo>
                  <a:pt x="248603" y="82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191"/>
          <p:cNvSpPr/>
          <p:nvPr/>
        </p:nvSpPr>
        <p:spPr>
          <a:xfrm>
            <a:off x="6758657" y="4603432"/>
            <a:ext cx="213644" cy="75820"/>
          </a:xfrm>
          <a:custGeom>
            <a:avLst/>
            <a:gdLst/>
            <a:ahLst/>
            <a:cxnLst/>
            <a:rect l="0" t="0" r="0" b="0"/>
            <a:pathLst>
              <a:path w="213644" h="75820">
                <a:moveTo>
                  <a:pt x="42193" y="0"/>
                </a:moveTo>
                <a:lnTo>
                  <a:pt x="37642" y="0"/>
                </a:lnTo>
                <a:lnTo>
                  <a:pt x="36301" y="953"/>
                </a:lnTo>
                <a:lnTo>
                  <a:pt x="35408" y="2540"/>
                </a:lnTo>
                <a:lnTo>
                  <a:pt x="33973" y="7381"/>
                </a:lnTo>
                <a:lnTo>
                  <a:pt x="30998" y="11589"/>
                </a:lnTo>
                <a:lnTo>
                  <a:pt x="20072" y="26423"/>
                </a:lnTo>
                <a:lnTo>
                  <a:pt x="15063" y="32855"/>
                </a:lnTo>
                <a:lnTo>
                  <a:pt x="10771" y="38096"/>
                </a:lnTo>
                <a:lnTo>
                  <a:pt x="1590" y="48800"/>
                </a:lnTo>
                <a:lnTo>
                  <a:pt x="837" y="50631"/>
                </a:lnTo>
                <a:lnTo>
                  <a:pt x="335" y="52804"/>
                </a:lnTo>
                <a:lnTo>
                  <a:pt x="0" y="55205"/>
                </a:lnTo>
                <a:lnTo>
                  <a:pt x="729" y="57758"/>
                </a:lnTo>
                <a:lnTo>
                  <a:pt x="2168" y="60413"/>
                </a:lnTo>
                <a:lnTo>
                  <a:pt x="4079" y="63135"/>
                </a:lnTo>
                <a:lnTo>
                  <a:pt x="8211" y="64950"/>
                </a:lnTo>
                <a:lnTo>
                  <a:pt x="13824" y="66160"/>
                </a:lnTo>
                <a:lnTo>
                  <a:pt x="20423" y="66967"/>
                </a:lnTo>
                <a:lnTo>
                  <a:pt x="75218" y="72653"/>
                </a:lnTo>
                <a:lnTo>
                  <a:pt x="104813" y="75153"/>
                </a:lnTo>
                <a:lnTo>
                  <a:pt x="115373" y="75819"/>
                </a:lnTo>
                <a:lnTo>
                  <a:pt x="127174" y="75311"/>
                </a:lnTo>
                <a:lnTo>
                  <a:pt x="139804" y="74020"/>
                </a:lnTo>
                <a:lnTo>
                  <a:pt x="162728" y="70998"/>
                </a:lnTo>
                <a:lnTo>
                  <a:pt x="170175" y="70192"/>
                </a:lnTo>
                <a:lnTo>
                  <a:pt x="176091" y="69655"/>
                </a:lnTo>
                <a:lnTo>
                  <a:pt x="182894" y="69296"/>
                </a:lnTo>
                <a:lnTo>
                  <a:pt x="213643" y="685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192"/>
          <p:cNvSpPr/>
          <p:nvPr/>
        </p:nvSpPr>
        <p:spPr>
          <a:xfrm>
            <a:off x="6967373" y="4560570"/>
            <a:ext cx="22072" cy="291466"/>
          </a:xfrm>
          <a:custGeom>
            <a:avLst/>
            <a:gdLst/>
            <a:ahLst/>
            <a:cxnLst/>
            <a:rect l="0" t="0" r="0" b="0"/>
            <a:pathLst>
              <a:path w="22072" h="291466">
                <a:moveTo>
                  <a:pt x="22071" y="0"/>
                </a:moveTo>
                <a:lnTo>
                  <a:pt x="7310" y="7381"/>
                </a:lnTo>
                <a:lnTo>
                  <a:pt x="6516" y="14445"/>
                </a:lnTo>
                <a:lnTo>
                  <a:pt x="5986" y="25823"/>
                </a:lnTo>
                <a:lnTo>
                  <a:pt x="5137" y="69235"/>
                </a:lnTo>
                <a:lnTo>
                  <a:pt x="4989" y="94492"/>
                </a:lnTo>
                <a:lnTo>
                  <a:pt x="4016" y="106809"/>
                </a:lnTo>
                <a:lnTo>
                  <a:pt x="394" y="138276"/>
                </a:lnTo>
                <a:lnTo>
                  <a:pt x="0" y="156001"/>
                </a:lnTo>
                <a:lnTo>
                  <a:pt x="690" y="174486"/>
                </a:lnTo>
                <a:lnTo>
                  <a:pt x="3044" y="208041"/>
                </a:lnTo>
                <a:lnTo>
                  <a:pt x="4089" y="229305"/>
                </a:lnTo>
                <a:lnTo>
                  <a:pt x="4554" y="252726"/>
                </a:lnTo>
                <a:lnTo>
                  <a:pt x="4678" y="265639"/>
                </a:lnTo>
                <a:lnTo>
                  <a:pt x="5714" y="274248"/>
                </a:lnTo>
                <a:lnTo>
                  <a:pt x="7357" y="279987"/>
                </a:lnTo>
                <a:lnTo>
                  <a:pt x="13499" y="2914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193"/>
          <p:cNvSpPr/>
          <p:nvPr/>
        </p:nvSpPr>
        <p:spPr>
          <a:xfrm>
            <a:off x="7092814" y="4620577"/>
            <a:ext cx="143644" cy="179511"/>
          </a:xfrm>
          <a:custGeom>
            <a:avLst/>
            <a:gdLst/>
            <a:ahLst/>
            <a:cxnLst/>
            <a:rect l="0" t="0" r="0" b="0"/>
            <a:pathLst>
              <a:path w="143644" h="179511">
                <a:moveTo>
                  <a:pt x="50936" y="0"/>
                </a:moveTo>
                <a:lnTo>
                  <a:pt x="41834" y="4551"/>
                </a:lnTo>
                <a:lnTo>
                  <a:pt x="39153" y="6844"/>
                </a:lnTo>
                <a:lnTo>
                  <a:pt x="37366" y="9325"/>
                </a:lnTo>
                <a:lnTo>
                  <a:pt x="34426" y="14622"/>
                </a:lnTo>
                <a:lnTo>
                  <a:pt x="29946" y="20151"/>
                </a:lnTo>
                <a:lnTo>
                  <a:pt x="27418" y="23911"/>
                </a:lnTo>
                <a:lnTo>
                  <a:pt x="24780" y="28324"/>
                </a:lnTo>
                <a:lnTo>
                  <a:pt x="22067" y="33170"/>
                </a:lnTo>
                <a:lnTo>
                  <a:pt x="16516" y="43635"/>
                </a:lnTo>
                <a:lnTo>
                  <a:pt x="13701" y="49092"/>
                </a:lnTo>
                <a:lnTo>
                  <a:pt x="10873" y="58446"/>
                </a:lnTo>
                <a:lnTo>
                  <a:pt x="8034" y="70396"/>
                </a:lnTo>
                <a:lnTo>
                  <a:pt x="5190" y="84078"/>
                </a:lnTo>
                <a:lnTo>
                  <a:pt x="3293" y="95105"/>
                </a:lnTo>
                <a:lnTo>
                  <a:pt x="2029" y="104361"/>
                </a:lnTo>
                <a:lnTo>
                  <a:pt x="1187" y="112436"/>
                </a:lnTo>
                <a:lnTo>
                  <a:pt x="625" y="118772"/>
                </a:lnTo>
                <a:lnTo>
                  <a:pt x="249" y="123949"/>
                </a:lnTo>
                <a:lnTo>
                  <a:pt x="0" y="128353"/>
                </a:lnTo>
                <a:lnTo>
                  <a:pt x="786" y="133194"/>
                </a:lnTo>
                <a:lnTo>
                  <a:pt x="2263" y="138326"/>
                </a:lnTo>
                <a:lnTo>
                  <a:pt x="4200" y="143652"/>
                </a:lnTo>
                <a:lnTo>
                  <a:pt x="5491" y="148155"/>
                </a:lnTo>
                <a:lnTo>
                  <a:pt x="6351" y="152111"/>
                </a:lnTo>
                <a:lnTo>
                  <a:pt x="6925" y="155700"/>
                </a:lnTo>
                <a:lnTo>
                  <a:pt x="8261" y="159044"/>
                </a:lnTo>
                <a:lnTo>
                  <a:pt x="10103" y="162227"/>
                </a:lnTo>
                <a:lnTo>
                  <a:pt x="12284" y="165302"/>
                </a:lnTo>
                <a:lnTo>
                  <a:pt x="14690" y="168303"/>
                </a:lnTo>
                <a:lnTo>
                  <a:pt x="17247" y="171258"/>
                </a:lnTo>
                <a:lnTo>
                  <a:pt x="19904" y="174179"/>
                </a:lnTo>
                <a:lnTo>
                  <a:pt x="23581" y="176127"/>
                </a:lnTo>
                <a:lnTo>
                  <a:pt x="27937" y="177426"/>
                </a:lnTo>
                <a:lnTo>
                  <a:pt x="32745" y="178291"/>
                </a:lnTo>
                <a:lnTo>
                  <a:pt x="37856" y="178868"/>
                </a:lnTo>
                <a:lnTo>
                  <a:pt x="43169" y="179253"/>
                </a:lnTo>
                <a:lnTo>
                  <a:pt x="48615" y="179510"/>
                </a:lnTo>
                <a:lnTo>
                  <a:pt x="53198" y="178728"/>
                </a:lnTo>
                <a:lnTo>
                  <a:pt x="57207" y="177255"/>
                </a:lnTo>
                <a:lnTo>
                  <a:pt x="60831" y="175320"/>
                </a:lnTo>
                <a:lnTo>
                  <a:pt x="64201" y="173077"/>
                </a:lnTo>
                <a:lnTo>
                  <a:pt x="67399" y="170630"/>
                </a:lnTo>
                <a:lnTo>
                  <a:pt x="70484" y="168046"/>
                </a:lnTo>
                <a:lnTo>
                  <a:pt x="74445" y="165371"/>
                </a:lnTo>
                <a:lnTo>
                  <a:pt x="78991" y="162635"/>
                </a:lnTo>
                <a:lnTo>
                  <a:pt x="83927" y="159858"/>
                </a:lnTo>
                <a:lnTo>
                  <a:pt x="89122" y="154197"/>
                </a:lnTo>
                <a:lnTo>
                  <a:pt x="94491" y="146613"/>
                </a:lnTo>
                <a:lnTo>
                  <a:pt x="99975" y="137747"/>
                </a:lnTo>
                <a:lnTo>
                  <a:pt x="106489" y="128026"/>
                </a:lnTo>
                <a:lnTo>
                  <a:pt x="121346" y="107066"/>
                </a:lnTo>
                <a:lnTo>
                  <a:pt x="126450" y="98047"/>
                </a:lnTo>
                <a:lnTo>
                  <a:pt x="129854" y="90130"/>
                </a:lnTo>
                <a:lnTo>
                  <a:pt x="132123" y="82947"/>
                </a:lnTo>
                <a:lnTo>
                  <a:pt x="134588" y="76252"/>
                </a:lnTo>
                <a:lnTo>
                  <a:pt x="137184" y="69885"/>
                </a:lnTo>
                <a:lnTo>
                  <a:pt x="139867" y="63735"/>
                </a:lnTo>
                <a:lnTo>
                  <a:pt x="141656" y="58683"/>
                </a:lnTo>
                <a:lnTo>
                  <a:pt x="142848" y="54362"/>
                </a:lnTo>
                <a:lnTo>
                  <a:pt x="143643" y="50529"/>
                </a:lnTo>
                <a:lnTo>
                  <a:pt x="143221" y="47021"/>
                </a:lnTo>
                <a:lnTo>
                  <a:pt x="141987" y="43730"/>
                </a:lnTo>
                <a:lnTo>
                  <a:pt x="140211" y="40583"/>
                </a:lnTo>
                <a:lnTo>
                  <a:pt x="138075" y="37533"/>
                </a:lnTo>
                <a:lnTo>
                  <a:pt x="135699" y="34547"/>
                </a:lnTo>
                <a:lnTo>
                  <a:pt x="133161" y="31604"/>
                </a:lnTo>
                <a:lnTo>
                  <a:pt x="130518" y="28689"/>
                </a:lnTo>
                <a:lnTo>
                  <a:pt x="125041" y="22911"/>
                </a:lnTo>
                <a:lnTo>
                  <a:pt x="121294" y="20989"/>
                </a:lnTo>
                <a:lnTo>
                  <a:pt x="116891" y="19708"/>
                </a:lnTo>
                <a:lnTo>
                  <a:pt x="112051" y="18853"/>
                </a:lnTo>
                <a:lnTo>
                  <a:pt x="106920" y="18284"/>
                </a:lnTo>
                <a:lnTo>
                  <a:pt x="101593" y="17904"/>
                </a:lnTo>
                <a:lnTo>
                  <a:pt x="96137" y="17651"/>
                </a:lnTo>
                <a:lnTo>
                  <a:pt x="82455" y="17370"/>
                </a:lnTo>
                <a:lnTo>
                  <a:pt x="74807" y="17295"/>
                </a:lnTo>
                <a:lnTo>
                  <a:pt x="68755" y="18198"/>
                </a:lnTo>
                <a:lnTo>
                  <a:pt x="63767" y="19752"/>
                </a:lnTo>
                <a:lnTo>
                  <a:pt x="59490" y="21741"/>
                </a:lnTo>
                <a:lnTo>
                  <a:pt x="55686" y="24019"/>
                </a:lnTo>
                <a:lnTo>
                  <a:pt x="52197" y="26490"/>
                </a:lnTo>
                <a:lnTo>
                  <a:pt x="48919" y="29090"/>
                </a:lnTo>
                <a:lnTo>
                  <a:pt x="44829" y="31776"/>
                </a:lnTo>
                <a:lnTo>
                  <a:pt x="40197" y="34519"/>
                </a:lnTo>
                <a:lnTo>
                  <a:pt x="25218" y="4286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194"/>
          <p:cNvSpPr/>
          <p:nvPr/>
        </p:nvSpPr>
        <p:spPr>
          <a:xfrm>
            <a:off x="7306627" y="4637722"/>
            <a:ext cx="111255" cy="231296"/>
          </a:xfrm>
          <a:custGeom>
            <a:avLst/>
            <a:gdLst/>
            <a:ahLst/>
            <a:cxnLst/>
            <a:rect l="0" t="0" r="0" b="0"/>
            <a:pathLst>
              <a:path w="111255" h="231296">
                <a:moveTo>
                  <a:pt x="25717" y="0"/>
                </a:moveTo>
                <a:lnTo>
                  <a:pt x="34819" y="4551"/>
                </a:lnTo>
                <a:lnTo>
                  <a:pt x="37500" y="6844"/>
                </a:lnTo>
                <a:lnTo>
                  <a:pt x="39288" y="9325"/>
                </a:lnTo>
                <a:lnTo>
                  <a:pt x="40479" y="11932"/>
                </a:lnTo>
                <a:lnTo>
                  <a:pt x="40321" y="17479"/>
                </a:lnTo>
                <a:lnTo>
                  <a:pt x="39264" y="24988"/>
                </a:lnTo>
                <a:lnTo>
                  <a:pt x="37606" y="33804"/>
                </a:lnTo>
                <a:lnTo>
                  <a:pt x="36501" y="41586"/>
                </a:lnTo>
                <a:lnTo>
                  <a:pt x="35764" y="48679"/>
                </a:lnTo>
                <a:lnTo>
                  <a:pt x="35272" y="55313"/>
                </a:lnTo>
                <a:lnTo>
                  <a:pt x="33993" y="62593"/>
                </a:lnTo>
                <a:lnTo>
                  <a:pt x="32187" y="70304"/>
                </a:lnTo>
                <a:lnTo>
                  <a:pt x="30030" y="78302"/>
                </a:lnTo>
                <a:lnTo>
                  <a:pt x="26688" y="88396"/>
                </a:lnTo>
                <a:lnTo>
                  <a:pt x="6783" y="143450"/>
                </a:lnTo>
                <a:lnTo>
                  <a:pt x="4522" y="151831"/>
                </a:lnTo>
                <a:lnTo>
                  <a:pt x="3015" y="159323"/>
                </a:lnTo>
                <a:lnTo>
                  <a:pt x="2010" y="166223"/>
                </a:lnTo>
                <a:lnTo>
                  <a:pt x="1340" y="172728"/>
                </a:lnTo>
                <a:lnTo>
                  <a:pt x="893" y="178969"/>
                </a:lnTo>
                <a:lnTo>
                  <a:pt x="595" y="185035"/>
                </a:lnTo>
                <a:lnTo>
                  <a:pt x="1350" y="190985"/>
                </a:lnTo>
                <a:lnTo>
                  <a:pt x="2805" y="196856"/>
                </a:lnTo>
                <a:lnTo>
                  <a:pt x="4727" y="202675"/>
                </a:lnTo>
                <a:lnTo>
                  <a:pt x="6962" y="207507"/>
                </a:lnTo>
                <a:lnTo>
                  <a:pt x="9403" y="211680"/>
                </a:lnTo>
                <a:lnTo>
                  <a:pt x="11984" y="215415"/>
                </a:lnTo>
                <a:lnTo>
                  <a:pt x="14657" y="218858"/>
                </a:lnTo>
                <a:lnTo>
                  <a:pt x="17391" y="222105"/>
                </a:lnTo>
                <a:lnTo>
                  <a:pt x="20167" y="225223"/>
                </a:lnTo>
                <a:lnTo>
                  <a:pt x="22969" y="227301"/>
                </a:lnTo>
                <a:lnTo>
                  <a:pt x="25791" y="228687"/>
                </a:lnTo>
                <a:lnTo>
                  <a:pt x="28624" y="229610"/>
                </a:lnTo>
                <a:lnTo>
                  <a:pt x="32418" y="230226"/>
                </a:lnTo>
                <a:lnTo>
                  <a:pt x="36851" y="230637"/>
                </a:lnTo>
                <a:lnTo>
                  <a:pt x="45906" y="231093"/>
                </a:lnTo>
                <a:lnTo>
                  <a:pt x="53105" y="231295"/>
                </a:lnTo>
                <a:lnTo>
                  <a:pt x="56359" y="230397"/>
                </a:lnTo>
                <a:lnTo>
                  <a:pt x="59480" y="228846"/>
                </a:lnTo>
                <a:lnTo>
                  <a:pt x="62513" y="226859"/>
                </a:lnTo>
                <a:lnTo>
                  <a:pt x="66440" y="222677"/>
                </a:lnTo>
                <a:lnTo>
                  <a:pt x="70964" y="217031"/>
                </a:lnTo>
                <a:lnTo>
                  <a:pt x="75884" y="210410"/>
                </a:lnTo>
                <a:lnTo>
                  <a:pt x="81070" y="202186"/>
                </a:lnTo>
                <a:lnTo>
                  <a:pt x="86431" y="192893"/>
                </a:lnTo>
                <a:lnTo>
                  <a:pt x="96517" y="174312"/>
                </a:lnTo>
                <a:lnTo>
                  <a:pt x="104174" y="159705"/>
                </a:lnTo>
                <a:lnTo>
                  <a:pt x="106597" y="154095"/>
                </a:lnTo>
                <a:lnTo>
                  <a:pt x="108212" y="149402"/>
                </a:lnTo>
                <a:lnTo>
                  <a:pt x="109289" y="145322"/>
                </a:lnTo>
                <a:lnTo>
                  <a:pt x="110007" y="138791"/>
                </a:lnTo>
                <a:lnTo>
                  <a:pt x="110486" y="130628"/>
                </a:lnTo>
                <a:lnTo>
                  <a:pt x="111017" y="113301"/>
                </a:lnTo>
                <a:lnTo>
                  <a:pt x="111254" y="99252"/>
                </a:lnTo>
                <a:lnTo>
                  <a:pt x="110364" y="93790"/>
                </a:lnTo>
                <a:lnTo>
                  <a:pt x="108818" y="89197"/>
                </a:lnTo>
                <a:lnTo>
                  <a:pt x="106835" y="85182"/>
                </a:lnTo>
                <a:lnTo>
                  <a:pt x="104562" y="81553"/>
                </a:lnTo>
                <a:lnTo>
                  <a:pt x="102092" y="78181"/>
                </a:lnTo>
                <a:lnTo>
                  <a:pt x="99494" y="74981"/>
                </a:lnTo>
                <a:lnTo>
                  <a:pt x="96810" y="71895"/>
                </a:lnTo>
                <a:lnTo>
                  <a:pt x="94067" y="68885"/>
                </a:lnTo>
                <a:lnTo>
                  <a:pt x="91286" y="65926"/>
                </a:lnTo>
                <a:lnTo>
                  <a:pt x="87527" y="63953"/>
                </a:lnTo>
                <a:lnTo>
                  <a:pt x="83117" y="62638"/>
                </a:lnTo>
                <a:lnTo>
                  <a:pt x="78271" y="61761"/>
                </a:lnTo>
                <a:lnTo>
                  <a:pt x="73136" y="61176"/>
                </a:lnTo>
                <a:lnTo>
                  <a:pt x="67807" y="60787"/>
                </a:lnTo>
                <a:lnTo>
                  <a:pt x="57759" y="60354"/>
                </a:lnTo>
                <a:lnTo>
                  <a:pt x="50119" y="60162"/>
                </a:lnTo>
                <a:lnTo>
                  <a:pt x="44842" y="61063"/>
                </a:lnTo>
                <a:lnTo>
                  <a:pt x="38468" y="62617"/>
                </a:lnTo>
                <a:lnTo>
                  <a:pt x="0" y="685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195"/>
          <p:cNvSpPr/>
          <p:nvPr/>
        </p:nvSpPr>
        <p:spPr>
          <a:xfrm>
            <a:off x="8086055" y="4723447"/>
            <a:ext cx="223555" cy="42864"/>
          </a:xfrm>
          <a:custGeom>
            <a:avLst/>
            <a:gdLst/>
            <a:ahLst/>
            <a:cxnLst/>
            <a:rect l="0" t="0" r="0" b="0"/>
            <a:pathLst>
              <a:path w="223555" h="42864">
                <a:moveTo>
                  <a:pt x="17814" y="42863"/>
                </a:moveTo>
                <a:lnTo>
                  <a:pt x="4162" y="38312"/>
                </a:lnTo>
                <a:lnTo>
                  <a:pt x="1094" y="36971"/>
                </a:lnTo>
                <a:lnTo>
                  <a:pt x="0" y="36077"/>
                </a:lnTo>
                <a:lnTo>
                  <a:pt x="223" y="35481"/>
                </a:lnTo>
                <a:lnTo>
                  <a:pt x="371" y="34132"/>
                </a:lnTo>
                <a:lnTo>
                  <a:pt x="471" y="32280"/>
                </a:lnTo>
                <a:lnTo>
                  <a:pt x="537" y="30092"/>
                </a:lnTo>
                <a:lnTo>
                  <a:pt x="1534" y="28634"/>
                </a:lnTo>
                <a:lnTo>
                  <a:pt x="3151" y="27662"/>
                </a:lnTo>
                <a:lnTo>
                  <a:pt x="5181" y="27014"/>
                </a:lnTo>
                <a:lnTo>
                  <a:pt x="20137" y="23754"/>
                </a:lnTo>
                <a:lnTo>
                  <a:pt x="30792" y="21551"/>
                </a:lnTo>
                <a:lnTo>
                  <a:pt x="39801" y="19130"/>
                </a:lnTo>
                <a:lnTo>
                  <a:pt x="47712" y="16563"/>
                </a:lnTo>
                <a:lnTo>
                  <a:pt x="54893" y="13899"/>
                </a:lnTo>
                <a:lnTo>
                  <a:pt x="66345" y="11171"/>
                </a:lnTo>
                <a:lnTo>
                  <a:pt x="80648" y="8400"/>
                </a:lnTo>
                <a:lnTo>
                  <a:pt x="96852" y="5600"/>
                </a:lnTo>
                <a:lnTo>
                  <a:pt x="109559" y="3733"/>
                </a:lnTo>
                <a:lnTo>
                  <a:pt x="119934" y="2489"/>
                </a:lnTo>
                <a:lnTo>
                  <a:pt x="128757" y="1659"/>
                </a:lnTo>
                <a:lnTo>
                  <a:pt x="136543" y="1106"/>
                </a:lnTo>
                <a:lnTo>
                  <a:pt x="143641" y="737"/>
                </a:lnTo>
                <a:lnTo>
                  <a:pt x="223554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196"/>
          <p:cNvSpPr/>
          <p:nvPr/>
        </p:nvSpPr>
        <p:spPr>
          <a:xfrm>
            <a:off x="8395729" y="4586287"/>
            <a:ext cx="171056" cy="102871"/>
          </a:xfrm>
          <a:custGeom>
            <a:avLst/>
            <a:gdLst/>
            <a:ahLst/>
            <a:cxnLst/>
            <a:rect l="0" t="0" r="0" b="0"/>
            <a:pathLst>
              <a:path w="171056" h="102871">
                <a:moveTo>
                  <a:pt x="33896" y="0"/>
                </a:moveTo>
                <a:lnTo>
                  <a:pt x="33896" y="9102"/>
                </a:lnTo>
                <a:lnTo>
                  <a:pt x="32944" y="12735"/>
                </a:lnTo>
                <a:lnTo>
                  <a:pt x="31356" y="16110"/>
                </a:lnTo>
                <a:lnTo>
                  <a:pt x="29345" y="19313"/>
                </a:lnTo>
                <a:lnTo>
                  <a:pt x="28004" y="22400"/>
                </a:lnTo>
                <a:lnTo>
                  <a:pt x="27111" y="25411"/>
                </a:lnTo>
                <a:lnTo>
                  <a:pt x="26515" y="28371"/>
                </a:lnTo>
                <a:lnTo>
                  <a:pt x="25165" y="31296"/>
                </a:lnTo>
                <a:lnTo>
                  <a:pt x="23313" y="34199"/>
                </a:lnTo>
                <a:lnTo>
                  <a:pt x="21126" y="37087"/>
                </a:lnTo>
                <a:lnTo>
                  <a:pt x="18715" y="39965"/>
                </a:lnTo>
                <a:lnTo>
                  <a:pt x="16155" y="42836"/>
                </a:lnTo>
                <a:lnTo>
                  <a:pt x="13496" y="45702"/>
                </a:lnTo>
                <a:lnTo>
                  <a:pt x="11723" y="48566"/>
                </a:lnTo>
                <a:lnTo>
                  <a:pt x="10542" y="51427"/>
                </a:lnTo>
                <a:lnTo>
                  <a:pt x="9754" y="54287"/>
                </a:lnTo>
                <a:lnTo>
                  <a:pt x="8276" y="58099"/>
                </a:lnTo>
                <a:lnTo>
                  <a:pt x="6338" y="62545"/>
                </a:lnTo>
                <a:lnTo>
                  <a:pt x="4093" y="67414"/>
                </a:lnTo>
                <a:lnTo>
                  <a:pt x="2598" y="72565"/>
                </a:lnTo>
                <a:lnTo>
                  <a:pt x="1600" y="77905"/>
                </a:lnTo>
                <a:lnTo>
                  <a:pt x="0" y="91060"/>
                </a:lnTo>
                <a:lnTo>
                  <a:pt x="822" y="93092"/>
                </a:lnTo>
                <a:lnTo>
                  <a:pt x="2321" y="95398"/>
                </a:lnTo>
                <a:lnTo>
                  <a:pt x="7020" y="101394"/>
                </a:lnTo>
                <a:lnTo>
                  <a:pt x="9312" y="101886"/>
                </a:lnTo>
                <a:lnTo>
                  <a:pt x="12744" y="102214"/>
                </a:lnTo>
                <a:lnTo>
                  <a:pt x="20685" y="102579"/>
                </a:lnTo>
                <a:lnTo>
                  <a:pt x="27390" y="102740"/>
                </a:lnTo>
                <a:lnTo>
                  <a:pt x="126970" y="102870"/>
                </a:lnTo>
                <a:lnTo>
                  <a:pt x="133093" y="101918"/>
                </a:lnTo>
                <a:lnTo>
                  <a:pt x="140032" y="100330"/>
                </a:lnTo>
                <a:lnTo>
                  <a:pt x="155831" y="96085"/>
                </a:lnTo>
                <a:lnTo>
                  <a:pt x="171055" y="9429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197"/>
          <p:cNvSpPr/>
          <p:nvPr/>
        </p:nvSpPr>
        <p:spPr>
          <a:xfrm>
            <a:off x="8524041" y="4569142"/>
            <a:ext cx="42744" cy="300038"/>
          </a:xfrm>
          <a:custGeom>
            <a:avLst/>
            <a:gdLst/>
            <a:ahLst/>
            <a:cxnLst/>
            <a:rect l="0" t="0" r="0" b="0"/>
            <a:pathLst>
              <a:path w="42744" h="300038">
                <a:moveTo>
                  <a:pt x="42743" y="0"/>
                </a:moveTo>
                <a:lnTo>
                  <a:pt x="38192" y="9102"/>
                </a:lnTo>
                <a:lnTo>
                  <a:pt x="36852" y="13688"/>
                </a:lnTo>
                <a:lnTo>
                  <a:pt x="35958" y="18650"/>
                </a:lnTo>
                <a:lnTo>
                  <a:pt x="35363" y="23864"/>
                </a:lnTo>
                <a:lnTo>
                  <a:pt x="33061" y="33054"/>
                </a:lnTo>
                <a:lnTo>
                  <a:pt x="29621" y="44896"/>
                </a:lnTo>
                <a:lnTo>
                  <a:pt x="14964" y="91313"/>
                </a:lnTo>
                <a:lnTo>
                  <a:pt x="12793" y="99928"/>
                </a:lnTo>
                <a:lnTo>
                  <a:pt x="11347" y="107576"/>
                </a:lnTo>
                <a:lnTo>
                  <a:pt x="10383" y="114580"/>
                </a:lnTo>
                <a:lnTo>
                  <a:pt x="4474" y="165395"/>
                </a:lnTo>
                <a:lnTo>
                  <a:pt x="2943" y="180748"/>
                </a:lnTo>
                <a:lnTo>
                  <a:pt x="1923" y="192889"/>
                </a:lnTo>
                <a:lnTo>
                  <a:pt x="1243" y="202888"/>
                </a:lnTo>
                <a:lnTo>
                  <a:pt x="789" y="212411"/>
                </a:lnTo>
                <a:lnTo>
                  <a:pt x="284" y="230613"/>
                </a:lnTo>
                <a:lnTo>
                  <a:pt x="0" y="256925"/>
                </a:lnTo>
                <a:lnTo>
                  <a:pt x="1866" y="265581"/>
                </a:lnTo>
                <a:lnTo>
                  <a:pt x="5014" y="274209"/>
                </a:lnTo>
                <a:lnTo>
                  <a:pt x="13467" y="292385"/>
                </a:lnTo>
                <a:lnTo>
                  <a:pt x="25599" y="30003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198"/>
          <p:cNvSpPr/>
          <p:nvPr/>
        </p:nvSpPr>
        <p:spPr>
          <a:xfrm>
            <a:off x="8671337" y="4612004"/>
            <a:ext cx="135329" cy="171432"/>
          </a:xfrm>
          <a:custGeom>
            <a:avLst/>
            <a:gdLst/>
            <a:ahLst/>
            <a:cxnLst/>
            <a:rect l="0" t="0" r="0" b="0"/>
            <a:pathLst>
              <a:path w="135329" h="171432">
                <a:moveTo>
                  <a:pt x="41180" y="0"/>
                </a:moveTo>
                <a:lnTo>
                  <a:pt x="36629" y="0"/>
                </a:lnTo>
                <a:lnTo>
                  <a:pt x="35288" y="953"/>
                </a:lnTo>
                <a:lnTo>
                  <a:pt x="34395" y="2541"/>
                </a:lnTo>
                <a:lnTo>
                  <a:pt x="32450" y="7797"/>
                </a:lnTo>
                <a:lnTo>
                  <a:pt x="30597" y="11866"/>
                </a:lnTo>
                <a:lnTo>
                  <a:pt x="28411" y="16483"/>
                </a:lnTo>
                <a:lnTo>
                  <a:pt x="25999" y="20514"/>
                </a:lnTo>
                <a:lnTo>
                  <a:pt x="23440" y="24154"/>
                </a:lnTo>
                <a:lnTo>
                  <a:pt x="20781" y="27532"/>
                </a:lnTo>
                <a:lnTo>
                  <a:pt x="18055" y="33595"/>
                </a:lnTo>
                <a:lnTo>
                  <a:pt x="15287" y="41447"/>
                </a:lnTo>
                <a:lnTo>
                  <a:pt x="12487" y="50492"/>
                </a:lnTo>
                <a:lnTo>
                  <a:pt x="9669" y="58426"/>
                </a:lnTo>
                <a:lnTo>
                  <a:pt x="6837" y="65621"/>
                </a:lnTo>
                <a:lnTo>
                  <a:pt x="3997" y="72323"/>
                </a:lnTo>
                <a:lnTo>
                  <a:pt x="2104" y="78696"/>
                </a:lnTo>
                <a:lnTo>
                  <a:pt x="842" y="84849"/>
                </a:lnTo>
                <a:lnTo>
                  <a:pt x="0" y="90857"/>
                </a:lnTo>
                <a:lnTo>
                  <a:pt x="391" y="96766"/>
                </a:lnTo>
                <a:lnTo>
                  <a:pt x="1605" y="102611"/>
                </a:lnTo>
                <a:lnTo>
                  <a:pt x="3368" y="108412"/>
                </a:lnTo>
                <a:lnTo>
                  <a:pt x="4541" y="114185"/>
                </a:lnTo>
                <a:lnTo>
                  <a:pt x="5324" y="119939"/>
                </a:lnTo>
                <a:lnTo>
                  <a:pt x="5847" y="125680"/>
                </a:lnTo>
                <a:lnTo>
                  <a:pt x="7147" y="132364"/>
                </a:lnTo>
                <a:lnTo>
                  <a:pt x="8966" y="139678"/>
                </a:lnTo>
                <a:lnTo>
                  <a:pt x="11131" y="147412"/>
                </a:lnTo>
                <a:lnTo>
                  <a:pt x="13528" y="153520"/>
                </a:lnTo>
                <a:lnTo>
                  <a:pt x="16078" y="158544"/>
                </a:lnTo>
                <a:lnTo>
                  <a:pt x="18730" y="162846"/>
                </a:lnTo>
                <a:lnTo>
                  <a:pt x="21451" y="165714"/>
                </a:lnTo>
                <a:lnTo>
                  <a:pt x="24217" y="167626"/>
                </a:lnTo>
                <a:lnTo>
                  <a:pt x="27015" y="168901"/>
                </a:lnTo>
                <a:lnTo>
                  <a:pt x="30783" y="169751"/>
                </a:lnTo>
                <a:lnTo>
                  <a:pt x="35202" y="170318"/>
                </a:lnTo>
                <a:lnTo>
                  <a:pt x="40052" y="170695"/>
                </a:lnTo>
                <a:lnTo>
                  <a:pt x="44237" y="170947"/>
                </a:lnTo>
                <a:lnTo>
                  <a:pt x="51429" y="171227"/>
                </a:lnTo>
                <a:lnTo>
                  <a:pt x="60833" y="171384"/>
                </a:lnTo>
                <a:lnTo>
                  <a:pt x="69651" y="171431"/>
                </a:lnTo>
                <a:lnTo>
                  <a:pt x="72544" y="170485"/>
                </a:lnTo>
                <a:lnTo>
                  <a:pt x="75424" y="168902"/>
                </a:lnTo>
                <a:lnTo>
                  <a:pt x="78297" y="166894"/>
                </a:lnTo>
                <a:lnTo>
                  <a:pt x="82117" y="164603"/>
                </a:lnTo>
                <a:lnTo>
                  <a:pt x="86569" y="162123"/>
                </a:lnTo>
                <a:lnTo>
                  <a:pt x="91442" y="159517"/>
                </a:lnTo>
                <a:lnTo>
                  <a:pt x="95644" y="155875"/>
                </a:lnTo>
                <a:lnTo>
                  <a:pt x="99396" y="151542"/>
                </a:lnTo>
                <a:lnTo>
                  <a:pt x="102850" y="146748"/>
                </a:lnTo>
                <a:lnTo>
                  <a:pt x="106107" y="142600"/>
                </a:lnTo>
                <a:lnTo>
                  <a:pt x="109230" y="138882"/>
                </a:lnTo>
                <a:lnTo>
                  <a:pt x="112263" y="135451"/>
                </a:lnTo>
                <a:lnTo>
                  <a:pt x="115239" y="131258"/>
                </a:lnTo>
                <a:lnTo>
                  <a:pt x="118176" y="126558"/>
                </a:lnTo>
                <a:lnTo>
                  <a:pt x="121086" y="121520"/>
                </a:lnTo>
                <a:lnTo>
                  <a:pt x="126859" y="110842"/>
                </a:lnTo>
                <a:lnTo>
                  <a:pt x="129731" y="105327"/>
                </a:lnTo>
                <a:lnTo>
                  <a:pt x="131647" y="100698"/>
                </a:lnTo>
                <a:lnTo>
                  <a:pt x="132924" y="96660"/>
                </a:lnTo>
                <a:lnTo>
                  <a:pt x="133775" y="93015"/>
                </a:lnTo>
                <a:lnTo>
                  <a:pt x="134343" y="87728"/>
                </a:lnTo>
                <a:lnTo>
                  <a:pt x="134721" y="81346"/>
                </a:lnTo>
                <a:lnTo>
                  <a:pt x="135254" y="63790"/>
                </a:lnTo>
                <a:lnTo>
                  <a:pt x="135328" y="59672"/>
                </a:lnTo>
                <a:lnTo>
                  <a:pt x="134426" y="55974"/>
                </a:lnTo>
                <a:lnTo>
                  <a:pt x="132871" y="52557"/>
                </a:lnTo>
                <a:lnTo>
                  <a:pt x="130883" y="49325"/>
                </a:lnTo>
                <a:lnTo>
                  <a:pt x="127653" y="46219"/>
                </a:lnTo>
                <a:lnTo>
                  <a:pt x="123593" y="43195"/>
                </a:lnTo>
                <a:lnTo>
                  <a:pt x="118983" y="40227"/>
                </a:lnTo>
                <a:lnTo>
                  <a:pt x="114956" y="37295"/>
                </a:lnTo>
                <a:lnTo>
                  <a:pt x="111319" y="34389"/>
                </a:lnTo>
                <a:lnTo>
                  <a:pt x="107942" y="31498"/>
                </a:lnTo>
                <a:lnTo>
                  <a:pt x="104738" y="29572"/>
                </a:lnTo>
                <a:lnTo>
                  <a:pt x="101650" y="28287"/>
                </a:lnTo>
                <a:lnTo>
                  <a:pt x="98638" y="27431"/>
                </a:lnTo>
                <a:lnTo>
                  <a:pt x="94726" y="25907"/>
                </a:lnTo>
                <a:lnTo>
                  <a:pt x="90212" y="23939"/>
                </a:lnTo>
                <a:lnTo>
                  <a:pt x="85299" y="21675"/>
                </a:lnTo>
                <a:lnTo>
                  <a:pt x="81069" y="20165"/>
                </a:lnTo>
                <a:lnTo>
                  <a:pt x="77298" y="19159"/>
                </a:lnTo>
                <a:lnTo>
                  <a:pt x="41180" y="1714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199"/>
          <p:cNvSpPr/>
          <p:nvPr/>
        </p:nvSpPr>
        <p:spPr>
          <a:xfrm>
            <a:off x="8883967" y="4586287"/>
            <a:ext cx="161078" cy="180004"/>
          </a:xfrm>
          <a:custGeom>
            <a:avLst/>
            <a:gdLst/>
            <a:ahLst/>
            <a:cxnLst/>
            <a:rect l="0" t="0" r="0" b="0"/>
            <a:pathLst>
              <a:path w="161078" h="180004">
                <a:moveTo>
                  <a:pt x="34290" y="0"/>
                </a:moveTo>
                <a:lnTo>
                  <a:pt x="43392" y="9102"/>
                </a:lnTo>
                <a:lnTo>
                  <a:pt x="46073" y="12735"/>
                </a:lnTo>
                <a:lnTo>
                  <a:pt x="47860" y="16110"/>
                </a:lnTo>
                <a:lnTo>
                  <a:pt x="49052" y="19313"/>
                </a:lnTo>
                <a:lnTo>
                  <a:pt x="48894" y="24305"/>
                </a:lnTo>
                <a:lnTo>
                  <a:pt x="47836" y="30491"/>
                </a:lnTo>
                <a:lnTo>
                  <a:pt x="46179" y="37473"/>
                </a:lnTo>
                <a:lnTo>
                  <a:pt x="44120" y="49747"/>
                </a:lnTo>
                <a:lnTo>
                  <a:pt x="39294" y="83705"/>
                </a:lnTo>
                <a:lnTo>
                  <a:pt x="38579" y="99618"/>
                </a:lnTo>
                <a:lnTo>
                  <a:pt x="39055" y="114037"/>
                </a:lnTo>
                <a:lnTo>
                  <a:pt x="40324" y="127460"/>
                </a:lnTo>
                <a:lnTo>
                  <a:pt x="42123" y="138313"/>
                </a:lnTo>
                <a:lnTo>
                  <a:pt x="44274" y="147454"/>
                </a:lnTo>
                <a:lnTo>
                  <a:pt x="46661" y="155453"/>
                </a:lnTo>
                <a:lnTo>
                  <a:pt x="48253" y="161737"/>
                </a:lnTo>
                <a:lnTo>
                  <a:pt x="49314" y="166880"/>
                </a:lnTo>
                <a:lnTo>
                  <a:pt x="50021" y="171261"/>
                </a:lnTo>
                <a:lnTo>
                  <a:pt x="51444" y="174181"/>
                </a:lnTo>
                <a:lnTo>
                  <a:pt x="53347" y="176129"/>
                </a:lnTo>
                <a:lnTo>
                  <a:pt x="55567" y="177426"/>
                </a:lnTo>
                <a:lnTo>
                  <a:pt x="58952" y="178292"/>
                </a:lnTo>
                <a:lnTo>
                  <a:pt x="63114" y="178869"/>
                </a:lnTo>
                <a:lnTo>
                  <a:pt x="67794" y="179253"/>
                </a:lnTo>
                <a:lnTo>
                  <a:pt x="71866" y="179510"/>
                </a:lnTo>
                <a:lnTo>
                  <a:pt x="78930" y="179795"/>
                </a:lnTo>
                <a:lnTo>
                  <a:pt x="88262" y="179955"/>
                </a:lnTo>
                <a:lnTo>
                  <a:pt x="101611" y="180003"/>
                </a:lnTo>
                <a:lnTo>
                  <a:pt x="105841" y="179057"/>
                </a:lnTo>
                <a:lnTo>
                  <a:pt x="109613" y="177473"/>
                </a:lnTo>
                <a:lnTo>
                  <a:pt x="113080" y="175466"/>
                </a:lnTo>
                <a:lnTo>
                  <a:pt x="116344" y="173175"/>
                </a:lnTo>
                <a:lnTo>
                  <a:pt x="119473" y="170695"/>
                </a:lnTo>
                <a:lnTo>
                  <a:pt x="122511" y="168089"/>
                </a:lnTo>
                <a:lnTo>
                  <a:pt x="126441" y="163494"/>
                </a:lnTo>
                <a:lnTo>
                  <a:pt x="130968" y="157574"/>
                </a:lnTo>
                <a:lnTo>
                  <a:pt x="135889" y="150769"/>
                </a:lnTo>
                <a:lnTo>
                  <a:pt x="140123" y="144328"/>
                </a:lnTo>
                <a:lnTo>
                  <a:pt x="143899" y="138128"/>
                </a:lnTo>
                <a:lnTo>
                  <a:pt x="147367" y="132090"/>
                </a:lnTo>
                <a:lnTo>
                  <a:pt x="153762" y="120302"/>
                </a:lnTo>
                <a:lnTo>
                  <a:pt x="156800" y="114491"/>
                </a:lnTo>
                <a:lnTo>
                  <a:pt x="158825" y="109665"/>
                </a:lnTo>
                <a:lnTo>
                  <a:pt x="160177" y="105495"/>
                </a:lnTo>
                <a:lnTo>
                  <a:pt x="161077" y="101762"/>
                </a:lnTo>
                <a:lnTo>
                  <a:pt x="160725" y="98322"/>
                </a:lnTo>
                <a:lnTo>
                  <a:pt x="159537" y="95076"/>
                </a:lnTo>
                <a:lnTo>
                  <a:pt x="157793" y="91959"/>
                </a:lnTo>
                <a:lnTo>
                  <a:pt x="153315" y="83415"/>
                </a:lnTo>
                <a:lnTo>
                  <a:pt x="150788" y="78470"/>
                </a:lnTo>
                <a:lnTo>
                  <a:pt x="148150" y="74221"/>
                </a:lnTo>
                <a:lnTo>
                  <a:pt x="145439" y="70436"/>
                </a:lnTo>
                <a:lnTo>
                  <a:pt x="142680" y="66959"/>
                </a:lnTo>
                <a:lnTo>
                  <a:pt x="139887" y="63690"/>
                </a:lnTo>
                <a:lnTo>
                  <a:pt x="137073" y="60558"/>
                </a:lnTo>
                <a:lnTo>
                  <a:pt x="134245" y="57517"/>
                </a:lnTo>
                <a:lnTo>
                  <a:pt x="130454" y="55490"/>
                </a:lnTo>
                <a:lnTo>
                  <a:pt x="126021" y="54138"/>
                </a:lnTo>
                <a:lnTo>
                  <a:pt x="121162" y="53237"/>
                </a:lnTo>
                <a:lnTo>
                  <a:pt x="116017" y="51684"/>
                </a:lnTo>
                <a:lnTo>
                  <a:pt x="110683" y="49696"/>
                </a:lnTo>
                <a:lnTo>
                  <a:pt x="105222" y="47418"/>
                </a:lnTo>
                <a:lnTo>
                  <a:pt x="99676" y="45900"/>
                </a:lnTo>
                <a:lnTo>
                  <a:pt x="94073" y="44888"/>
                </a:lnTo>
                <a:lnTo>
                  <a:pt x="88432" y="44212"/>
                </a:lnTo>
                <a:lnTo>
                  <a:pt x="80862" y="44715"/>
                </a:lnTo>
                <a:lnTo>
                  <a:pt x="72006" y="46003"/>
                </a:lnTo>
                <a:lnTo>
                  <a:pt x="62292" y="47813"/>
                </a:lnTo>
                <a:lnTo>
                  <a:pt x="52958" y="49020"/>
                </a:lnTo>
                <a:lnTo>
                  <a:pt x="43877" y="49826"/>
                </a:lnTo>
                <a:lnTo>
                  <a:pt x="34967" y="50362"/>
                </a:lnTo>
                <a:lnTo>
                  <a:pt x="28074" y="51672"/>
                </a:lnTo>
                <a:lnTo>
                  <a:pt x="22526" y="53498"/>
                </a:lnTo>
                <a:lnTo>
                  <a:pt x="17875" y="55668"/>
                </a:lnTo>
                <a:lnTo>
                  <a:pt x="13821" y="58067"/>
                </a:lnTo>
                <a:lnTo>
                  <a:pt x="10167" y="60619"/>
                </a:lnTo>
                <a:lnTo>
                  <a:pt x="0" y="685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200"/>
          <p:cNvSpPr/>
          <p:nvPr/>
        </p:nvSpPr>
        <p:spPr>
          <a:xfrm>
            <a:off x="6753049" y="5186381"/>
            <a:ext cx="279259" cy="231438"/>
          </a:xfrm>
          <a:custGeom>
            <a:avLst/>
            <a:gdLst/>
            <a:ahLst/>
            <a:cxnLst/>
            <a:rect l="0" t="0" r="0" b="0"/>
            <a:pathLst>
              <a:path w="279259" h="231438">
                <a:moveTo>
                  <a:pt x="4938" y="17126"/>
                </a:moveTo>
                <a:lnTo>
                  <a:pt x="0" y="17126"/>
                </a:lnTo>
                <a:lnTo>
                  <a:pt x="2109" y="17126"/>
                </a:lnTo>
                <a:lnTo>
                  <a:pt x="4004" y="18079"/>
                </a:lnTo>
                <a:lnTo>
                  <a:pt x="8650" y="21677"/>
                </a:lnTo>
                <a:lnTo>
                  <a:pt x="12176" y="23018"/>
                </a:lnTo>
                <a:lnTo>
                  <a:pt x="16430" y="23911"/>
                </a:lnTo>
                <a:lnTo>
                  <a:pt x="21172" y="24507"/>
                </a:lnTo>
                <a:lnTo>
                  <a:pt x="26238" y="24904"/>
                </a:lnTo>
                <a:lnTo>
                  <a:pt x="31521" y="25169"/>
                </a:lnTo>
                <a:lnTo>
                  <a:pt x="36947" y="25345"/>
                </a:lnTo>
                <a:lnTo>
                  <a:pt x="41518" y="24511"/>
                </a:lnTo>
                <a:lnTo>
                  <a:pt x="49136" y="21043"/>
                </a:lnTo>
                <a:lnTo>
                  <a:pt x="53453" y="19738"/>
                </a:lnTo>
                <a:lnTo>
                  <a:pt x="58237" y="18867"/>
                </a:lnTo>
                <a:lnTo>
                  <a:pt x="63331" y="18286"/>
                </a:lnTo>
                <a:lnTo>
                  <a:pt x="68631" y="17900"/>
                </a:lnTo>
                <a:lnTo>
                  <a:pt x="74070" y="17642"/>
                </a:lnTo>
                <a:lnTo>
                  <a:pt x="79601" y="17470"/>
                </a:lnTo>
                <a:lnTo>
                  <a:pt x="87098" y="15450"/>
                </a:lnTo>
                <a:lnTo>
                  <a:pt x="95907" y="12199"/>
                </a:lnTo>
                <a:lnTo>
                  <a:pt x="105588" y="8126"/>
                </a:lnTo>
                <a:lnTo>
                  <a:pt x="112996" y="5411"/>
                </a:lnTo>
                <a:lnTo>
                  <a:pt x="118887" y="3601"/>
                </a:lnTo>
                <a:lnTo>
                  <a:pt x="123766" y="2395"/>
                </a:lnTo>
                <a:lnTo>
                  <a:pt x="128924" y="1590"/>
                </a:lnTo>
                <a:lnTo>
                  <a:pt x="134269" y="1054"/>
                </a:lnTo>
                <a:lnTo>
                  <a:pt x="144333" y="458"/>
                </a:lnTo>
                <a:lnTo>
                  <a:pt x="151982" y="193"/>
                </a:lnTo>
                <a:lnTo>
                  <a:pt x="176938" y="9"/>
                </a:lnTo>
                <a:lnTo>
                  <a:pt x="182469" y="0"/>
                </a:lnTo>
                <a:lnTo>
                  <a:pt x="186157" y="946"/>
                </a:lnTo>
                <a:lnTo>
                  <a:pt x="188616" y="2529"/>
                </a:lnTo>
                <a:lnTo>
                  <a:pt x="192562" y="7364"/>
                </a:lnTo>
                <a:lnTo>
                  <a:pt x="190562" y="13105"/>
                </a:lnTo>
                <a:lnTo>
                  <a:pt x="188694" y="17303"/>
                </a:lnTo>
                <a:lnTo>
                  <a:pt x="183640" y="23911"/>
                </a:lnTo>
                <a:lnTo>
                  <a:pt x="176460" y="32127"/>
                </a:lnTo>
                <a:lnTo>
                  <a:pt x="167863" y="41414"/>
                </a:lnTo>
                <a:lnTo>
                  <a:pt x="159275" y="51415"/>
                </a:lnTo>
                <a:lnTo>
                  <a:pt x="150692" y="61894"/>
                </a:lnTo>
                <a:lnTo>
                  <a:pt x="142112" y="72688"/>
                </a:lnTo>
                <a:lnTo>
                  <a:pt x="135440" y="80837"/>
                </a:lnTo>
                <a:lnTo>
                  <a:pt x="130039" y="87223"/>
                </a:lnTo>
                <a:lnTo>
                  <a:pt x="125486" y="92432"/>
                </a:lnTo>
                <a:lnTo>
                  <a:pt x="105188" y="113461"/>
                </a:lnTo>
                <a:lnTo>
                  <a:pt x="55369" y="163829"/>
                </a:lnTo>
                <a:lnTo>
                  <a:pt x="52847" y="167315"/>
                </a:lnTo>
                <a:lnTo>
                  <a:pt x="50043" y="173729"/>
                </a:lnTo>
                <a:lnTo>
                  <a:pt x="48797" y="179755"/>
                </a:lnTo>
                <a:lnTo>
                  <a:pt x="48244" y="185608"/>
                </a:lnTo>
                <a:lnTo>
                  <a:pt x="47997" y="191385"/>
                </a:lnTo>
                <a:lnTo>
                  <a:pt x="47818" y="204024"/>
                </a:lnTo>
                <a:lnTo>
                  <a:pt x="50348" y="207507"/>
                </a:lnTo>
                <a:lnTo>
                  <a:pt x="52357" y="209769"/>
                </a:lnTo>
                <a:lnTo>
                  <a:pt x="53695" y="212229"/>
                </a:lnTo>
                <a:lnTo>
                  <a:pt x="55183" y="217504"/>
                </a:lnTo>
                <a:lnTo>
                  <a:pt x="56532" y="219291"/>
                </a:lnTo>
                <a:lnTo>
                  <a:pt x="58384" y="220483"/>
                </a:lnTo>
                <a:lnTo>
                  <a:pt x="60571" y="221278"/>
                </a:lnTo>
                <a:lnTo>
                  <a:pt x="65541" y="224700"/>
                </a:lnTo>
                <a:lnTo>
                  <a:pt x="68201" y="226946"/>
                </a:lnTo>
                <a:lnTo>
                  <a:pt x="70925" y="228444"/>
                </a:lnTo>
                <a:lnTo>
                  <a:pt x="76493" y="230108"/>
                </a:lnTo>
                <a:lnTo>
                  <a:pt x="84983" y="231044"/>
                </a:lnTo>
                <a:lnTo>
                  <a:pt x="93531" y="231322"/>
                </a:lnTo>
                <a:lnTo>
                  <a:pt x="100014" y="231416"/>
                </a:lnTo>
                <a:lnTo>
                  <a:pt x="134943" y="231437"/>
                </a:lnTo>
                <a:lnTo>
                  <a:pt x="139234" y="230485"/>
                </a:lnTo>
                <a:lnTo>
                  <a:pt x="143999" y="228898"/>
                </a:lnTo>
                <a:lnTo>
                  <a:pt x="149080" y="226888"/>
                </a:lnTo>
                <a:lnTo>
                  <a:pt x="157266" y="224653"/>
                </a:lnTo>
                <a:lnTo>
                  <a:pt x="164079" y="223660"/>
                </a:lnTo>
                <a:lnTo>
                  <a:pt x="170282" y="223219"/>
                </a:lnTo>
                <a:lnTo>
                  <a:pt x="197333" y="222971"/>
                </a:lnTo>
                <a:lnTo>
                  <a:pt x="206544" y="221983"/>
                </a:lnTo>
                <a:lnTo>
                  <a:pt x="214590" y="220373"/>
                </a:lnTo>
                <a:lnTo>
                  <a:pt x="221858" y="218346"/>
                </a:lnTo>
                <a:lnTo>
                  <a:pt x="227657" y="216996"/>
                </a:lnTo>
                <a:lnTo>
                  <a:pt x="232474" y="216095"/>
                </a:lnTo>
                <a:lnTo>
                  <a:pt x="236639" y="215494"/>
                </a:lnTo>
                <a:lnTo>
                  <a:pt x="242273" y="214142"/>
                </a:lnTo>
                <a:lnTo>
                  <a:pt x="248887" y="212287"/>
                </a:lnTo>
                <a:lnTo>
                  <a:pt x="256153" y="210098"/>
                </a:lnTo>
                <a:lnTo>
                  <a:pt x="261949" y="207687"/>
                </a:lnTo>
                <a:lnTo>
                  <a:pt x="266766" y="205127"/>
                </a:lnTo>
                <a:lnTo>
                  <a:pt x="279258" y="19714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201"/>
          <p:cNvSpPr/>
          <p:nvPr/>
        </p:nvSpPr>
        <p:spPr>
          <a:xfrm>
            <a:off x="7040880" y="5084895"/>
            <a:ext cx="257176" cy="135253"/>
          </a:xfrm>
          <a:custGeom>
            <a:avLst/>
            <a:gdLst/>
            <a:ahLst/>
            <a:cxnLst/>
            <a:rect l="0" t="0" r="0" b="0"/>
            <a:pathLst>
              <a:path w="257176" h="135253">
                <a:moveTo>
                  <a:pt x="0" y="92895"/>
                </a:moveTo>
                <a:lnTo>
                  <a:pt x="0" y="79242"/>
                </a:lnTo>
                <a:lnTo>
                  <a:pt x="952" y="74268"/>
                </a:lnTo>
                <a:lnTo>
                  <a:pt x="2540" y="70000"/>
                </a:lnTo>
                <a:lnTo>
                  <a:pt x="4551" y="66201"/>
                </a:lnTo>
                <a:lnTo>
                  <a:pt x="6844" y="62717"/>
                </a:lnTo>
                <a:lnTo>
                  <a:pt x="9325" y="59441"/>
                </a:lnTo>
                <a:lnTo>
                  <a:pt x="11931" y="56305"/>
                </a:lnTo>
                <a:lnTo>
                  <a:pt x="15574" y="53261"/>
                </a:lnTo>
                <a:lnTo>
                  <a:pt x="19908" y="50280"/>
                </a:lnTo>
                <a:lnTo>
                  <a:pt x="24701" y="47340"/>
                </a:lnTo>
                <a:lnTo>
                  <a:pt x="30755" y="42522"/>
                </a:lnTo>
                <a:lnTo>
                  <a:pt x="37648" y="36453"/>
                </a:lnTo>
                <a:lnTo>
                  <a:pt x="55922" y="19339"/>
                </a:lnTo>
                <a:lnTo>
                  <a:pt x="60141" y="15282"/>
                </a:lnTo>
                <a:lnTo>
                  <a:pt x="64859" y="12578"/>
                </a:lnTo>
                <a:lnTo>
                  <a:pt x="69909" y="10775"/>
                </a:lnTo>
                <a:lnTo>
                  <a:pt x="75181" y="9573"/>
                </a:lnTo>
                <a:lnTo>
                  <a:pt x="80600" y="7820"/>
                </a:lnTo>
                <a:lnTo>
                  <a:pt x="86119" y="5698"/>
                </a:lnTo>
                <a:lnTo>
                  <a:pt x="91702" y="3331"/>
                </a:lnTo>
                <a:lnTo>
                  <a:pt x="96378" y="1753"/>
                </a:lnTo>
                <a:lnTo>
                  <a:pt x="104111" y="0"/>
                </a:lnTo>
                <a:lnTo>
                  <a:pt x="107508" y="485"/>
                </a:lnTo>
                <a:lnTo>
                  <a:pt x="110724" y="1761"/>
                </a:lnTo>
                <a:lnTo>
                  <a:pt x="113821" y="3564"/>
                </a:lnTo>
                <a:lnTo>
                  <a:pt x="119802" y="5567"/>
                </a:lnTo>
                <a:lnTo>
                  <a:pt x="122730" y="6101"/>
                </a:lnTo>
                <a:lnTo>
                  <a:pt x="124682" y="7410"/>
                </a:lnTo>
                <a:lnTo>
                  <a:pt x="125984" y="9235"/>
                </a:lnTo>
                <a:lnTo>
                  <a:pt x="126852" y="11404"/>
                </a:lnTo>
                <a:lnTo>
                  <a:pt x="127430" y="13803"/>
                </a:lnTo>
                <a:lnTo>
                  <a:pt x="127816" y="16354"/>
                </a:lnTo>
                <a:lnTo>
                  <a:pt x="128073" y="19008"/>
                </a:lnTo>
                <a:lnTo>
                  <a:pt x="127292" y="23635"/>
                </a:lnTo>
                <a:lnTo>
                  <a:pt x="125818" y="29576"/>
                </a:lnTo>
                <a:lnTo>
                  <a:pt x="123884" y="36395"/>
                </a:lnTo>
                <a:lnTo>
                  <a:pt x="121642" y="42846"/>
                </a:lnTo>
                <a:lnTo>
                  <a:pt x="119195" y="49051"/>
                </a:lnTo>
                <a:lnTo>
                  <a:pt x="116610" y="55093"/>
                </a:lnTo>
                <a:lnTo>
                  <a:pt x="111199" y="66887"/>
                </a:lnTo>
                <a:lnTo>
                  <a:pt x="99964" y="89980"/>
                </a:lnTo>
                <a:lnTo>
                  <a:pt x="97123" y="94762"/>
                </a:lnTo>
                <a:lnTo>
                  <a:pt x="94276" y="98902"/>
                </a:lnTo>
                <a:lnTo>
                  <a:pt x="91425" y="102615"/>
                </a:lnTo>
                <a:lnTo>
                  <a:pt x="88573" y="106042"/>
                </a:lnTo>
                <a:lnTo>
                  <a:pt x="85719" y="109279"/>
                </a:lnTo>
                <a:lnTo>
                  <a:pt x="80007" y="115417"/>
                </a:lnTo>
                <a:lnTo>
                  <a:pt x="74293" y="121320"/>
                </a:lnTo>
                <a:lnTo>
                  <a:pt x="72388" y="124227"/>
                </a:lnTo>
                <a:lnTo>
                  <a:pt x="71120" y="127118"/>
                </a:lnTo>
                <a:lnTo>
                  <a:pt x="70273" y="129998"/>
                </a:lnTo>
                <a:lnTo>
                  <a:pt x="70661" y="131918"/>
                </a:lnTo>
                <a:lnTo>
                  <a:pt x="71872" y="133198"/>
                </a:lnTo>
                <a:lnTo>
                  <a:pt x="73633" y="134050"/>
                </a:lnTo>
                <a:lnTo>
                  <a:pt x="78128" y="134999"/>
                </a:lnTo>
                <a:lnTo>
                  <a:pt x="80660" y="135252"/>
                </a:lnTo>
                <a:lnTo>
                  <a:pt x="86158" y="133515"/>
                </a:lnTo>
                <a:lnTo>
                  <a:pt x="93634" y="130453"/>
                </a:lnTo>
                <a:lnTo>
                  <a:pt x="102428" y="126505"/>
                </a:lnTo>
                <a:lnTo>
                  <a:pt x="109243" y="122922"/>
                </a:lnTo>
                <a:lnTo>
                  <a:pt x="114739" y="119581"/>
                </a:lnTo>
                <a:lnTo>
                  <a:pt x="119355" y="116401"/>
                </a:lnTo>
                <a:lnTo>
                  <a:pt x="127024" y="112867"/>
                </a:lnTo>
                <a:lnTo>
                  <a:pt x="130402" y="111924"/>
                </a:lnTo>
                <a:lnTo>
                  <a:pt x="136696" y="108337"/>
                </a:lnTo>
                <a:lnTo>
                  <a:pt x="139708" y="106047"/>
                </a:lnTo>
                <a:lnTo>
                  <a:pt x="145527" y="102615"/>
                </a:lnTo>
                <a:lnTo>
                  <a:pt x="153214" y="98423"/>
                </a:lnTo>
                <a:lnTo>
                  <a:pt x="162151" y="93723"/>
                </a:lnTo>
                <a:lnTo>
                  <a:pt x="169061" y="89636"/>
                </a:lnTo>
                <a:lnTo>
                  <a:pt x="174619" y="85960"/>
                </a:lnTo>
                <a:lnTo>
                  <a:pt x="179278" y="82557"/>
                </a:lnTo>
                <a:lnTo>
                  <a:pt x="184289" y="79335"/>
                </a:lnTo>
                <a:lnTo>
                  <a:pt x="189534" y="76235"/>
                </a:lnTo>
                <a:lnTo>
                  <a:pt x="194936" y="73216"/>
                </a:lnTo>
                <a:lnTo>
                  <a:pt x="200442" y="71203"/>
                </a:lnTo>
                <a:lnTo>
                  <a:pt x="206018" y="69861"/>
                </a:lnTo>
                <a:lnTo>
                  <a:pt x="211640" y="68967"/>
                </a:lnTo>
                <a:lnTo>
                  <a:pt x="217294" y="68370"/>
                </a:lnTo>
                <a:lnTo>
                  <a:pt x="222967" y="67973"/>
                </a:lnTo>
                <a:lnTo>
                  <a:pt x="233399" y="67531"/>
                </a:lnTo>
                <a:lnTo>
                  <a:pt x="237515" y="67413"/>
                </a:lnTo>
                <a:lnTo>
                  <a:pt x="257175" y="6717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202"/>
          <p:cNvSpPr/>
          <p:nvPr/>
        </p:nvSpPr>
        <p:spPr>
          <a:xfrm>
            <a:off x="7435215" y="5144242"/>
            <a:ext cx="162878" cy="84984"/>
          </a:xfrm>
          <a:custGeom>
            <a:avLst/>
            <a:gdLst/>
            <a:ahLst/>
            <a:cxnLst/>
            <a:rect l="0" t="0" r="0" b="0"/>
            <a:pathLst>
              <a:path w="162878" h="84984">
                <a:moveTo>
                  <a:pt x="0" y="84983"/>
                </a:moveTo>
                <a:lnTo>
                  <a:pt x="20151" y="64832"/>
                </a:lnTo>
                <a:lnTo>
                  <a:pt x="23911" y="62023"/>
                </a:lnTo>
                <a:lnTo>
                  <a:pt x="28324" y="59199"/>
                </a:lnTo>
                <a:lnTo>
                  <a:pt x="33170" y="56364"/>
                </a:lnTo>
                <a:lnTo>
                  <a:pt x="46174" y="48133"/>
                </a:lnTo>
                <a:lnTo>
                  <a:pt x="53643" y="43271"/>
                </a:lnTo>
                <a:lnTo>
                  <a:pt x="62432" y="37173"/>
                </a:lnTo>
                <a:lnTo>
                  <a:pt x="82357" y="22776"/>
                </a:lnTo>
                <a:lnTo>
                  <a:pt x="91100" y="16842"/>
                </a:lnTo>
                <a:lnTo>
                  <a:pt x="98833" y="11933"/>
                </a:lnTo>
                <a:lnTo>
                  <a:pt x="105894" y="7708"/>
                </a:lnTo>
                <a:lnTo>
                  <a:pt x="112506" y="4891"/>
                </a:lnTo>
                <a:lnTo>
                  <a:pt x="118819" y="3013"/>
                </a:lnTo>
                <a:lnTo>
                  <a:pt x="124932" y="1761"/>
                </a:lnTo>
                <a:lnTo>
                  <a:pt x="130913" y="927"/>
                </a:lnTo>
                <a:lnTo>
                  <a:pt x="136805" y="371"/>
                </a:lnTo>
                <a:lnTo>
                  <a:pt x="142638" y="0"/>
                </a:lnTo>
                <a:lnTo>
                  <a:pt x="147480" y="705"/>
                </a:lnTo>
                <a:lnTo>
                  <a:pt x="151659" y="2127"/>
                </a:lnTo>
                <a:lnTo>
                  <a:pt x="162877" y="78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203"/>
          <p:cNvSpPr/>
          <p:nvPr/>
        </p:nvSpPr>
        <p:spPr>
          <a:xfrm>
            <a:off x="7598092" y="5152072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204"/>
          <p:cNvSpPr/>
          <p:nvPr/>
        </p:nvSpPr>
        <p:spPr>
          <a:xfrm>
            <a:off x="7415612" y="5280660"/>
            <a:ext cx="251061" cy="68476"/>
          </a:xfrm>
          <a:custGeom>
            <a:avLst/>
            <a:gdLst/>
            <a:ahLst/>
            <a:cxnLst/>
            <a:rect l="0" t="0" r="0" b="0"/>
            <a:pathLst>
              <a:path w="251061" h="68476">
                <a:moveTo>
                  <a:pt x="11030" y="60007"/>
                </a:moveTo>
                <a:lnTo>
                  <a:pt x="1929" y="64558"/>
                </a:lnTo>
                <a:lnTo>
                  <a:pt x="200" y="65898"/>
                </a:lnTo>
                <a:lnTo>
                  <a:pt x="0" y="66792"/>
                </a:lnTo>
                <a:lnTo>
                  <a:pt x="819" y="67388"/>
                </a:lnTo>
                <a:lnTo>
                  <a:pt x="4269" y="68050"/>
                </a:lnTo>
                <a:lnTo>
                  <a:pt x="11567" y="68423"/>
                </a:lnTo>
                <a:lnTo>
                  <a:pt x="14246" y="68475"/>
                </a:lnTo>
                <a:lnTo>
                  <a:pt x="16983" y="67557"/>
                </a:lnTo>
                <a:lnTo>
                  <a:pt x="19762" y="65993"/>
                </a:lnTo>
                <a:lnTo>
                  <a:pt x="22566" y="63998"/>
                </a:lnTo>
                <a:lnTo>
                  <a:pt x="26340" y="61715"/>
                </a:lnTo>
                <a:lnTo>
                  <a:pt x="30762" y="59241"/>
                </a:lnTo>
                <a:lnTo>
                  <a:pt x="35615" y="56639"/>
                </a:lnTo>
                <a:lnTo>
                  <a:pt x="41708" y="52999"/>
                </a:lnTo>
                <a:lnTo>
                  <a:pt x="56097" y="43875"/>
                </a:lnTo>
                <a:lnTo>
                  <a:pt x="63935" y="39728"/>
                </a:lnTo>
                <a:lnTo>
                  <a:pt x="72017" y="36010"/>
                </a:lnTo>
                <a:lnTo>
                  <a:pt x="80263" y="32579"/>
                </a:lnTo>
                <a:lnTo>
                  <a:pt x="89570" y="28387"/>
                </a:lnTo>
                <a:lnTo>
                  <a:pt x="118968" y="14337"/>
                </a:lnTo>
                <a:lnTo>
                  <a:pt x="133932" y="7007"/>
                </a:lnTo>
                <a:lnTo>
                  <a:pt x="140590" y="4671"/>
                </a:lnTo>
                <a:lnTo>
                  <a:pt x="146933" y="3114"/>
                </a:lnTo>
                <a:lnTo>
                  <a:pt x="153067" y="2076"/>
                </a:lnTo>
                <a:lnTo>
                  <a:pt x="159062" y="1383"/>
                </a:lnTo>
                <a:lnTo>
                  <a:pt x="164963" y="923"/>
                </a:lnTo>
                <a:lnTo>
                  <a:pt x="170802" y="615"/>
                </a:lnTo>
                <a:lnTo>
                  <a:pt x="182370" y="273"/>
                </a:lnTo>
                <a:lnTo>
                  <a:pt x="25106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205"/>
          <p:cNvSpPr/>
          <p:nvPr/>
        </p:nvSpPr>
        <p:spPr>
          <a:xfrm>
            <a:off x="7940992" y="5134927"/>
            <a:ext cx="24527" cy="291466"/>
          </a:xfrm>
          <a:custGeom>
            <a:avLst/>
            <a:gdLst/>
            <a:ahLst/>
            <a:cxnLst/>
            <a:rect l="0" t="0" r="0" b="0"/>
            <a:pathLst>
              <a:path w="24527" h="291466">
                <a:moveTo>
                  <a:pt x="0" y="0"/>
                </a:moveTo>
                <a:lnTo>
                  <a:pt x="0" y="11932"/>
                </a:lnTo>
                <a:lnTo>
                  <a:pt x="952" y="15574"/>
                </a:lnTo>
                <a:lnTo>
                  <a:pt x="2540" y="19908"/>
                </a:lnTo>
                <a:lnTo>
                  <a:pt x="4551" y="24702"/>
                </a:lnTo>
                <a:lnTo>
                  <a:pt x="5891" y="29803"/>
                </a:lnTo>
                <a:lnTo>
                  <a:pt x="6785" y="35109"/>
                </a:lnTo>
                <a:lnTo>
                  <a:pt x="7382" y="40551"/>
                </a:lnTo>
                <a:lnTo>
                  <a:pt x="8043" y="49137"/>
                </a:lnTo>
                <a:lnTo>
                  <a:pt x="8220" y="52761"/>
                </a:lnTo>
                <a:lnTo>
                  <a:pt x="9290" y="58034"/>
                </a:lnTo>
                <a:lnTo>
                  <a:pt x="10956" y="64407"/>
                </a:lnTo>
                <a:lnTo>
                  <a:pt x="13019" y="71513"/>
                </a:lnTo>
                <a:lnTo>
                  <a:pt x="14394" y="77203"/>
                </a:lnTo>
                <a:lnTo>
                  <a:pt x="15312" y="81949"/>
                </a:lnTo>
                <a:lnTo>
                  <a:pt x="15923" y="86065"/>
                </a:lnTo>
                <a:lnTo>
                  <a:pt x="16330" y="93572"/>
                </a:lnTo>
                <a:lnTo>
                  <a:pt x="16903" y="123081"/>
                </a:lnTo>
                <a:lnTo>
                  <a:pt x="17136" y="165826"/>
                </a:lnTo>
                <a:lnTo>
                  <a:pt x="18091" y="173416"/>
                </a:lnTo>
                <a:lnTo>
                  <a:pt x="19681" y="181333"/>
                </a:lnTo>
                <a:lnTo>
                  <a:pt x="21693" y="189469"/>
                </a:lnTo>
                <a:lnTo>
                  <a:pt x="23035" y="195845"/>
                </a:lnTo>
                <a:lnTo>
                  <a:pt x="23929" y="201048"/>
                </a:lnTo>
                <a:lnTo>
                  <a:pt x="24526" y="205469"/>
                </a:lnTo>
                <a:lnTo>
                  <a:pt x="23970" y="209370"/>
                </a:lnTo>
                <a:lnTo>
                  <a:pt x="22647" y="212922"/>
                </a:lnTo>
                <a:lnTo>
                  <a:pt x="20814" y="216243"/>
                </a:lnTo>
                <a:lnTo>
                  <a:pt x="19591" y="219410"/>
                </a:lnTo>
                <a:lnTo>
                  <a:pt x="18775" y="222473"/>
                </a:lnTo>
                <a:lnTo>
                  <a:pt x="18233" y="225468"/>
                </a:lnTo>
                <a:lnTo>
                  <a:pt x="17467" y="234234"/>
                </a:lnTo>
                <a:lnTo>
                  <a:pt x="17240" y="242863"/>
                </a:lnTo>
                <a:lnTo>
                  <a:pt x="17145" y="287190"/>
                </a:lnTo>
                <a:lnTo>
                  <a:pt x="16193" y="288615"/>
                </a:lnTo>
                <a:lnTo>
                  <a:pt x="14606" y="289565"/>
                </a:lnTo>
                <a:lnTo>
                  <a:pt x="8573" y="2914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206"/>
          <p:cNvSpPr/>
          <p:nvPr/>
        </p:nvSpPr>
        <p:spPr>
          <a:xfrm>
            <a:off x="8121015" y="5119092"/>
            <a:ext cx="291466" cy="255346"/>
          </a:xfrm>
          <a:custGeom>
            <a:avLst/>
            <a:gdLst/>
            <a:ahLst/>
            <a:cxnLst/>
            <a:rect l="0" t="0" r="0" b="0"/>
            <a:pathLst>
              <a:path w="291466" h="255346">
                <a:moveTo>
                  <a:pt x="0" y="101560"/>
                </a:moveTo>
                <a:lnTo>
                  <a:pt x="0" y="92459"/>
                </a:lnTo>
                <a:lnTo>
                  <a:pt x="952" y="87872"/>
                </a:lnTo>
                <a:lnTo>
                  <a:pt x="2539" y="82910"/>
                </a:lnTo>
                <a:lnTo>
                  <a:pt x="4551" y="77697"/>
                </a:lnTo>
                <a:lnTo>
                  <a:pt x="5891" y="73269"/>
                </a:lnTo>
                <a:lnTo>
                  <a:pt x="7381" y="65809"/>
                </a:lnTo>
                <a:lnTo>
                  <a:pt x="10582" y="59318"/>
                </a:lnTo>
                <a:lnTo>
                  <a:pt x="12770" y="56254"/>
                </a:lnTo>
                <a:lnTo>
                  <a:pt x="20281" y="50309"/>
                </a:lnTo>
                <a:lnTo>
                  <a:pt x="24950" y="47390"/>
                </a:lnTo>
                <a:lnTo>
                  <a:pt x="29968" y="44492"/>
                </a:lnTo>
                <a:lnTo>
                  <a:pt x="40624" y="38731"/>
                </a:lnTo>
                <a:lnTo>
                  <a:pt x="49170" y="32996"/>
                </a:lnTo>
                <a:lnTo>
                  <a:pt x="56143" y="27272"/>
                </a:lnTo>
                <a:lnTo>
                  <a:pt x="62417" y="21553"/>
                </a:lnTo>
                <a:lnTo>
                  <a:pt x="66377" y="19647"/>
                </a:lnTo>
                <a:lnTo>
                  <a:pt x="70920" y="18376"/>
                </a:lnTo>
                <a:lnTo>
                  <a:pt x="75855" y="17529"/>
                </a:lnTo>
                <a:lnTo>
                  <a:pt x="83878" y="14048"/>
                </a:lnTo>
                <a:lnTo>
                  <a:pt x="87351" y="11787"/>
                </a:lnTo>
                <a:lnTo>
                  <a:pt x="96291" y="9273"/>
                </a:lnTo>
                <a:lnTo>
                  <a:pt x="101341" y="8603"/>
                </a:lnTo>
                <a:lnTo>
                  <a:pt x="106613" y="7204"/>
                </a:lnTo>
                <a:lnTo>
                  <a:pt x="112033" y="5318"/>
                </a:lnTo>
                <a:lnTo>
                  <a:pt x="117551" y="3109"/>
                </a:lnTo>
                <a:lnTo>
                  <a:pt x="126222" y="654"/>
                </a:lnTo>
                <a:lnTo>
                  <a:pt x="129868" y="0"/>
                </a:lnTo>
                <a:lnTo>
                  <a:pt x="134203" y="516"/>
                </a:lnTo>
                <a:lnTo>
                  <a:pt x="138999" y="1812"/>
                </a:lnTo>
                <a:lnTo>
                  <a:pt x="144102" y="3629"/>
                </a:lnTo>
                <a:lnTo>
                  <a:pt x="152310" y="5648"/>
                </a:lnTo>
                <a:lnTo>
                  <a:pt x="155832" y="6186"/>
                </a:lnTo>
                <a:lnTo>
                  <a:pt x="162286" y="9324"/>
                </a:lnTo>
                <a:lnTo>
                  <a:pt x="171274" y="16446"/>
                </a:lnTo>
                <a:lnTo>
                  <a:pt x="179824" y="24312"/>
                </a:lnTo>
                <a:lnTo>
                  <a:pt x="184061" y="28493"/>
                </a:lnTo>
                <a:lnTo>
                  <a:pt x="185572" y="30941"/>
                </a:lnTo>
                <a:lnTo>
                  <a:pt x="187252" y="36202"/>
                </a:lnTo>
                <a:lnTo>
                  <a:pt x="186746" y="40843"/>
                </a:lnTo>
                <a:lnTo>
                  <a:pt x="185457" y="46794"/>
                </a:lnTo>
                <a:lnTo>
                  <a:pt x="183646" y="53620"/>
                </a:lnTo>
                <a:lnTo>
                  <a:pt x="182438" y="61027"/>
                </a:lnTo>
                <a:lnTo>
                  <a:pt x="181633" y="68823"/>
                </a:lnTo>
                <a:lnTo>
                  <a:pt x="181096" y="76878"/>
                </a:lnTo>
                <a:lnTo>
                  <a:pt x="179786" y="83200"/>
                </a:lnTo>
                <a:lnTo>
                  <a:pt x="177959" y="88368"/>
                </a:lnTo>
                <a:lnTo>
                  <a:pt x="168185" y="108056"/>
                </a:lnTo>
                <a:lnTo>
                  <a:pt x="165462" y="112558"/>
                </a:lnTo>
                <a:lnTo>
                  <a:pt x="159899" y="120100"/>
                </a:lnTo>
                <a:lnTo>
                  <a:pt x="157082" y="124398"/>
                </a:lnTo>
                <a:lnTo>
                  <a:pt x="154251" y="129168"/>
                </a:lnTo>
                <a:lnTo>
                  <a:pt x="151411" y="134253"/>
                </a:lnTo>
                <a:lnTo>
                  <a:pt x="145716" y="144983"/>
                </a:lnTo>
                <a:lnTo>
                  <a:pt x="142864" y="150511"/>
                </a:lnTo>
                <a:lnTo>
                  <a:pt x="140010" y="155149"/>
                </a:lnTo>
                <a:lnTo>
                  <a:pt x="134298" y="162842"/>
                </a:lnTo>
                <a:lnTo>
                  <a:pt x="126046" y="169437"/>
                </a:lnTo>
                <a:lnTo>
                  <a:pt x="121178" y="172529"/>
                </a:lnTo>
                <a:lnTo>
                  <a:pt x="116980" y="176495"/>
                </a:lnTo>
                <a:lnTo>
                  <a:pt x="113229" y="181044"/>
                </a:lnTo>
                <a:lnTo>
                  <a:pt x="109776" y="185982"/>
                </a:lnTo>
                <a:lnTo>
                  <a:pt x="106522" y="190226"/>
                </a:lnTo>
                <a:lnTo>
                  <a:pt x="100366" y="197482"/>
                </a:lnTo>
                <a:lnTo>
                  <a:pt x="96437" y="202656"/>
                </a:lnTo>
                <a:lnTo>
                  <a:pt x="86994" y="216024"/>
                </a:lnTo>
                <a:lnTo>
                  <a:pt x="82760" y="221685"/>
                </a:lnTo>
                <a:lnTo>
                  <a:pt x="78986" y="226411"/>
                </a:lnTo>
                <a:lnTo>
                  <a:pt x="75518" y="230514"/>
                </a:lnTo>
                <a:lnTo>
                  <a:pt x="66583" y="237613"/>
                </a:lnTo>
                <a:lnTo>
                  <a:pt x="61534" y="240839"/>
                </a:lnTo>
                <a:lnTo>
                  <a:pt x="53383" y="246964"/>
                </a:lnTo>
                <a:lnTo>
                  <a:pt x="49876" y="249932"/>
                </a:lnTo>
                <a:lnTo>
                  <a:pt x="48490" y="251910"/>
                </a:lnTo>
                <a:lnTo>
                  <a:pt x="48519" y="253228"/>
                </a:lnTo>
                <a:lnTo>
                  <a:pt x="49491" y="254107"/>
                </a:lnTo>
                <a:lnTo>
                  <a:pt x="58191" y="255084"/>
                </a:lnTo>
                <a:lnTo>
                  <a:pt x="64511" y="255345"/>
                </a:lnTo>
                <a:lnTo>
                  <a:pt x="73487" y="254566"/>
                </a:lnTo>
                <a:lnTo>
                  <a:pt x="84234" y="253094"/>
                </a:lnTo>
                <a:lnTo>
                  <a:pt x="96160" y="251160"/>
                </a:lnTo>
                <a:lnTo>
                  <a:pt x="107922" y="248918"/>
                </a:lnTo>
                <a:lnTo>
                  <a:pt x="131150" y="243888"/>
                </a:lnTo>
                <a:lnTo>
                  <a:pt x="140773" y="242165"/>
                </a:lnTo>
                <a:lnTo>
                  <a:pt x="149094" y="241017"/>
                </a:lnTo>
                <a:lnTo>
                  <a:pt x="156546" y="240251"/>
                </a:lnTo>
                <a:lnTo>
                  <a:pt x="180066" y="236860"/>
                </a:lnTo>
                <a:lnTo>
                  <a:pt x="204806" y="233131"/>
                </a:lnTo>
                <a:lnTo>
                  <a:pt x="212737" y="232137"/>
                </a:lnTo>
                <a:lnTo>
                  <a:pt x="218977" y="231474"/>
                </a:lnTo>
                <a:lnTo>
                  <a:pt x="225043" y="231032"/>
                </a:lnTo>
                <a:lnTo>
                  <a:pt x="230990" y="230737"/>
                </a:lnTo>
                <a:lnTo>
                  <a:pt x="236861" y="230541"/>
                </a:lnTo>
                <a:lnTo>
                  <a:pt x="242679" y="229457"/>
                </a:lnTo>
                <a:lnTo>
                  <a:pt x="248464" y="227782"/>
                </a:lnTo>
                <a:lnTo>
                  <a:pt x="254224" y="225713"/>
                </a:lnTo>
                <a:lnTo>
                  <a:pt x="263167" y="223414"/>
                </a:lnTo>
                <a:lnTo>
                  <a:pt x="271267" y="221440"/>
                </a:lnTo>
                <a:lnTo>
                  <a:pt x="276095" y="219580"/>
                </a:lnTo>
                <a:lnTo>
                  <a:pt x="291465" y="21300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207"/>
          <p:cNvSpPr/>
          <p:nvPr/>
        </p:nvSpPr>
        <p:spPr>
          <a:xfrm>
            <a:off x="8446875" y="5164278"/>
            <a:ext cx="195296" cy="176272"/>
          </a:xfrm>
          <a:custGeom>
            <a:avLst/>
            <a:gdLst/>
            <a:ahLst/>
            <a:cxnLst/>
            <a:rect l="0" t="0" r="0" b="0"/>
            <a:pathLst>
              <a:path w="195296" h="176272">
                <a:moveTo>
                  <a:pt x="68475" y="4939"/>
                </a:moveTo>
                <a:lnTo>
                  <a:pt x="68475" y="388"/>
                </a:lnTo>
                <a:lnTo>
                  <a:pt x="67523" y="0"/>
                </a:lnTo>
                <a:lnTo>
                  <a:pt x="65935" y="694"/>
                </a:lnTo>
                <a:lnTo>
                  <a:pt x="61631" y="4005"/>
                </a:lnTo>
                <a:lnTo>
                  <a:pt x="56543" y="8651"/>
                </a:lnTo>
                <a:lnTo>
                  <a:pt x="48323" y="16623"/>
                </a:lnTo>
                <a:lnTo>
                  <a:pt x="45515" y="20348"/>
                </a:lnTo>
                <a:lnTo>
                  <a:pt x="42691" y="24737"/>
                </a:lnTo>
                <a:lnTo>
                  <a:pt x="39855" y="29567"/>
                </a:lnTo>
                <a:lnTo>
                  <a:pt x="37013" y="33741"/>
                </a:lnTo>
                <a:lnTo>
                  <a:pt x="34165" y="37475"/>
                </a:lnTo>
                <a:lnTo>
                  <a:pt x="31314" y="40917"/>
                </a:lnTo>
                <a:lnTo>
                  <a:pt x="13649" y="63966"/>
                </a:lnTo>
                <a:lnTo>
                  <a:pt x="9065" y="71912"/>
                </a:lnTo>
                <a:lnTo>
                  <a:pt x="6008" y="79115"/>
                </a:lnTo>
                <a:lnTo>
                  <a:pt x="3971" y="85823"/>
                </a:lnTo>
                <a:lnTo>
                  <a:pt x="2611" y="92199"/>
                </a:lnTo>
                <a:lnTo>
                  <a:pt x="1706" y="98355"/>
                </a:lnTo>
                <a:lnTo>
                  <a:pt x="1102" y="104363"/>
                </a:lnTo>
                <a:lnTo>
                  <a:pt x="700" y="109322"/>
                </a:lnTo>
                <a:lnTo>
                  <a:pt x="431" y="113580"/>
                </a:lnTo>
                <a:lnTo>
                  <a:pt x="133" y="120852"/>
                </a:lnTo>
                <a:lnTo>
                  <a:pt x="0" y="127258"/>
                </a:lnTo>
                <a:lnTo>
                  <a:pt x="918" y="131253"/>
                </a:lnTo>
                <a:lnTo>
                  <a:pt x="2482" y="135821"/>
                </a:lnTo>
                <a:lnTo>
                  <a:pt x="4477" y="140771"/>
                </a:lnTo>
                <a:lnTo>
                  <a:pt x="5807" y="145024"/>
                </a:lnTo>
                <a:lnTo>
                  <a:pt x="6693" y="148812"/>
                </a:lnTo>
                <a:lnTo>
                  <a:pt x="7284" y="152289"/>
                </a:lnTo>
                <a:lnTo>
                  <a:pt x="8632" y="155560"/>
                </a:lnTo>
                <a:lnTo>
                  <a:pt x="10481" y="158693"/>
                </a:lnTo>
                <a:lnTo>
                  <a:pt x="12668" y="161734"/>
                </a:lnTo>
                <a:lnTo>
                  <a:pt x="15078" y="163762"/>
                </a:lnTo>
                <a:lnTo>
                  <a:pt x="17637" y="165114"/>
                </a:lnTo>
                <a:lnTo>
                  <a:pt x="20295" y="166015"/>
                </a:lnTo>
                <a:lnTo>
                  <a:pt x="25789" y="169556"/>
                </a:lnTo>
                <a:lnTo>
                  <a:pt x="28587" y="171833"/>
                </a:lnTo>
                <a:lnTo>
                  <a:pt x="32359" y="173352"/>
                </a:lnTo>
                <a:lnTo>
                  <a:pt x="36776" y="174364"/>
                </a:lnTo>
                <a:lnTo>
                  <a:pt x="41628" y="175040"/>
                </a:lnTo>
                <a:lnTo>
                  <a:pt x="46767" y="175489"/>
                </a:lnTo>
                <a:lnTo>
                  <a:pt x="52098" y="175789"/>
                </a:lnTo>
                <a:lnTo>
                  <a:pt x="63101" y="176122"/>
                </a:lnTo>
                <a:lnTo>
                  <a:pt x="74342" y="176271"/>
                </a:lnTo>
                <a:lnTo>
                  <a:pt x="80006" y="175358"/>
                </a:lnTo>
                <a:lnTo>
                  <a:pt x="85687" y="173796"/>
                </a:lnTo>
                <a:lnTo>
                  <a:pt x="91380" y="171804"/>
                </a:lnTo>
                <a:lnTo>
                  <a:pt x="96127" y="169522"/>
                </a:lnTo>
                <a:lnTo>
                  <a:pt x="100245" y="167048"/>
                </a:lnTo>
                <a:lnTo>
                  <a:pt x="103942" y="164447"/>
                </a:lnTo>
                <a:lnTo>
                  <a:pt x="108312" y="161760"/>
                </a:lnTo>
                <a:lnTo>
                  <a:pt x="113131" y="159016"/>
                </a:lnTo>
                <a:lnTo>
                  <a:pt x="123563" y="153428"/>
                </a:lnTo>
                <a:lnTo>
                  <a:pt x="134551" y="147769"/>
                </a:lnTo>
                <a:lnTo>
                  <a:pt x="141101" y="143022"/>
                </a:lnTo>
                <a:lnTo>
                  <a:pt x="148325" y="136999"/>
                </a:lnTo>
                <a:lnTo>
                  <a:pt x="155999" y="130127"/>
                </a:lnTo>
                <a:lnTo>
                  <a:pt x="162066" y="123640"/>
                </a:lnTo>
                <a:lnTo>
                  <a:pt x="167064" y="117411"/>
                </a:lnTo>
                <a:lnTo>
                  <a:pt x="171349" y="111352"/>
                </a:lnTo>
                <a:lnTo>
                  <a:pt x="175157" y="105409"/>
                </a:lnTo>
                <a:lnTo>
                  <a:pt x="178648" y="99542"/>
                </a:lnTo>
                <a:lnTo>
                  <a:pt x="181930" y="93725"/>
                </a:lnTo>
                <a:lnTo>
                  <a:pt x="188114" y="82182"/>
                </a:lnTo>
                <a:lnTo>
                  <a:pt x="191096" y="76436"/>
                </a:lnTo>
                <a:lnTo>
                  <a:pt x="193085" y="70702"/>
                </a:lnTo>
                <a:lnTo>
                  <a:pt x="194410" y="64973"/>
                </a:lnTo>
                <a:lnTo>
                  <a:pt x="195295" y="59250"/>
                </a:lnTo>
                <a:lnTo>
                  <a:pt x="194931" y="52576"/>
                </a:lnTo>
                <a:lnTo>
                  <a:pt x="193737" y="45270"/>
                </a:lnTo>
                <a:lnTo>
                  <a:pt x="191988" y="37541"/>
                </a:lnTo>
                <a:lnTo>
                  <a:pt x="189869" y="31436"/>
                </a:lnTo>
                <a:lnTo>
                  <a:pt x="187505" y="26414"/>
                </a:lnTo>
                <a:lnTo>
                  <a:pt x="184976" y="22113"/>
                </a:lnTo>
                <a:lnTo>
                  <a:pt x="182337" y="19246"/>
                </a:lnTo>
                <a:lnTo>
                  <a:pt x="179625" y="17335"/>
                </a:lnTo>
                <a:lnTo>
                  <a:pt x="174073" y="14258"/>
                </a:lnTo>
                <a:lnTo>
                  <a:pt x="168429" y="9716"/>
                </a:lnTo>
                <a:lnTo>
                  <a:pt x="164639" y="8124"/>
                </a:lnTo>
                <a:lnTo>
                  <a:pt x="160206" y="7062"/>
                </a:lnTo>
                <a:lnTo>
                  <a:pt x="155347" y="6354"/>
                </a:lnTo>
                <a:lnTo>
                  <a:pt x="150202" y="6835"/>
                </a:lnTo>
                <a:lnTo>
                  <a:pt x="144868" y="8108"/>
                </a:lnTo>
                <a:lnTo>
                  <a:pt x="139406" y="9909"/>
                </a:lnTo>
                <a:lnTo>
                  <a:pt x="133860" y="11110"/>
                </a:lnTo>
                <a:lnTo>
                  <a:pt x="128257" y="11911"/>
                </a:lnTo>
                <a:lnTo>
                  <a:pt x="122617" y="12444"/>
                </a:lnTo>
                <a:lnTo>
                  <a:pt x="117905" y="12800"/>
                </a:lnTo>
                <a:lnTo>
                  <a:pt x="113810" y="13038"/>
                </a:lnTo>
                <a:lnTo>
                  <a:pt x="110129" y="13195"/>
                </a:lnTo>
                <a:lnTo>
                  <a:pt x="101959" y="14253"/>
                </a:lnTo>
                <a:lnTo>
                  <a:pt x="67919" y="19340"/>
                </a:lnTo>
                <a:lnTo>
                  <a:pt x="60484" y="20255"/>
                </a:lnTo>
                <a:lnTo>
                  <a:pt x="42757" y="2208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208"/>
          <p:cNvSpPr/>
          <p:nvPr/>
        </p:nvSpPr>
        <p:spPr>
          <a:xfrm>
            <a:off x="8746807" y="5134927"/>
            <a:ext cx="221552" cy="197046"/>
          </a:xfrm>
          <a:custGeom>
            <a:avLst/>
            <a:gdLst/>
            <a:ahLst/>
            <a:cxnLst/>
            <a:rect l="0" t="0" r="0" b="0"/>
            <a:pathLst>
              <a:path w="221552" h="197046">
                <a:moveTo>
                  <a:pt x="51435" y="0"/>
                </a:moveTo>
                <a:lnTo>
                  <a:pt x="63366" y="11932"/>
                </a:lnTo>
                <a:lnTo>
                  <a:pt x="64152" y="15574"/>
                </a:lnTo>
                <a:lnTo>
                  <a:pt x="63724" y="19908"/>
                </a:lnTo>
                <a:lnTo>
                  <a:pt x="62484" y="24702"/>
                </a:lnTo>
                <a:lnTo>
                  <a:pt x="61659" y="28851"/>
                </a:lnTo>
                <a:lnTo>
                  <a:pt x="61108" y="32569"/>
                </a:lnTo>
                <a:lnTo>
                  <a:pt x="60741" y="36000"/>
                </a:lnTo>
                <a:lnTo>
                  <a:pt x="59544" y="40193"/>
                </a:lnTo>
                <a:lnTo>
                  <a:pt x="57793" y="44893"/>
                </a:lnTo>
                <a:lnTo>
                  <a:pt x="55675" y="49931"/>
                </a:lnTo>
                <a:lnTo>
                  <a:pt x="53308" y="57100"/>
                </a:lnTo>
                <a:lnTo>
                  <a:pt x="50779" y="65689"/>
                </a:lnTo>
                <a:lnTo>
                  <a:pt x="48141" y="75225"/>
                </a:lnTo>
                <a:lnTo>
                  <a:pt x="45429" y="82535"/>
                </a:lnTo>
                <a:lnTo>
                  <a:pt x="42668" y="88361"/>
                </a:lnTo>
                <a:lnTo>
                  <a:pt x="39876" y="93198"/>
                </a:lnTo>
                <a:lnTo>
                  <a:pt x="38014" y="98327"/>
                </a:lnTo>
                <a:lnTo>
                  <a:pt x="36772" y="103651"/>
                </a:lnTo>
                <a:lnTo>
                  <a:pt x="35946" y="109106"/>
                </a:lnTo>
                <a:lnTo>
                  <a:pt x="35393" y="113694"/>
                </a:lnTo>
                <a:lnTo>
                  <a:pt x="35025" y="117707"/>
                </a:lnTo>
                <a:lnTo>
                  <a:pt x="34781" y="121333"/>
                </a:lnTo>
                <a:lnTo>
                  <a:pt x="34508" y="127904"/>
                </a:lnTo>
                <a:lnTo>
                  <a:pt x="34436" y="130989"/>
                </a:lnTo>
                <a:lnTo>
                  <a:pt x="35339" y="133999"/>
                </a:lnTo>
                <a:lnTo>
                  <a:pt x="38884" y="139882"/>
                </a:lnTo>
                <a:lnTo>
                  <a:pt x="41094" y="145672"/>
                </a:lnTo>
                <a:lnTo>
                  <a:pt x="41684" y="148550"/>
                </a:lnTo>
                <a:lnTo>
                  <a:pt x="43982" y="153326"/>
                </a:lnTo>
                <a:lnTo>
                  <a:pt x="47419" y="159367"/>
                </a:lnTo>
                <a:lnTo>
                  <a:pt x="51615" y="166252"/>
                </a:lnTo>
                <a:lnTo>
                  <a:pt x="55365" y="171795"/>
                </a:lnTo>
                <a:lnTo>
                  <a:pt x="58818" y="176443"/>
                </a:lnTo>
                <a:lnTo>
                  <a:pt x="62072" y="180493"/>
                </a:lnTo>
                <a:lnTo>
                  <a:pt x="65193" y="183194"/>
                </a:lnTo>
                <a:lnTo>
                  <a:pt x="68227" y="184994"/>
                </a:lnTo>
                <a:lnTo>
                  <a:pt x="71202" y="186195"/>
                </a:lnTo>
                <a:lnTo>
                  <a:pt x="77048" y="190068"/>
                </a:lnTo>
                <a:lnTo>
                  <a:pt x="79941" y="192435"/>
                </a:lnTo>
                <a:lnTo>
                  <a:pt x="82821" y="194012"/>
                </a:lnTo>
                <a:lnTo>
                  <a:pt x="88562" y="195765"/>
                </a:lnTo>
                <a:lnTo>
                  <a:pt x="92379" y="196233"/>
                </a:lnTo>
                <a:lnTo>
                  <a:pt x="96829" y="196544"/>
                </a:lnTo>
                <a:lnTo>
                  <a:pt x="105899" y="196891"/>
                </a:lnTo>
                <a:lnTo>
                  <a:pt x="113108" y="197045"/>
                </a:lnTo>
                <a:lnTo>
                  <a:pt x="117315" y="196133"/>
                </a:lnTo>
                <a:lnTo>
                  <a:pt x="122026" y="194573"/>
                </a:lnTo>
                <a:lnTo>
                  <a:pt x="127070" y="192581"/>
                </a:lnTo>
                <a:lnTo>
                  <a:pt x="131385" y="191252"/>
                </a:lnTo>
                <a:lnTo>
                  <a:pt x="135215" y="190366"/>
                </a:lnTo>
                <a:lnTo>
                  <a:pt x="138721" y="189776"/>
                </a:lnTo>
                <a:lnTo>
                  <a:pt x="145157" y="186580"/>
                </a:lnTo>
                <a:lnTo>
                  <a:pt x="148206" y="184394"/>
                </a:lnTo>
                <a:lnTo>
                  <a:pt x="154134" y="181965"/>
                </a:lnTo>
                <a:lnTo>
                  <a:pt x="160897" y="179934"/>
                </a:lnTo>
                <a:lnTo>
                  <a:pt x="165367" y="178058"/>
                </a:lnTo>
                <a:lnTo>
                  <a:pt x="170253" y="175856"/>
                </a:lnTo>
                <a:lnTo>
                  <a:pt x="180760" y="170868"/>
                </a:lnTo>
                <a:lnTo>
                  <a:pt x="186229" y="168205"/>
                </a:lnTo>
                <a:lnTo>
                  <a:pt x="189876" y="165476"/>
                </a:lnTo>
                <a:lnTo>
                  <a:pt x="192306" y="162705"/>
                </a:lnTo>
                <a:lnTo>
                  <a:pt x="195960" y="157086"/>
                </a:lnTo>
                <a:lnTo>
                  <a:pt x="200758" y="151414"/>
                </a:lnTo>
                <a:lnTo>
                  <a:pt x="203371" y="147615"/>
                </a:lnTo>
                <a:lnTo>
                  <a:pt x="206065" y="143178"/>
                </a:lnTo>
                <a:lnTo>
                  <a:pt x="208815" y="138314"/>
                </a:lnTo>
                <a:lnTo>
                  <a:pt x="210647" y="134119"/>
                </a:lnTo>
                <a:lnTo>
                  <a:pt x="211869" y="130371"/>
                </a:lnTo>
                <a:lnTo>
                  <a:pt x="212684" y="126919"/>
                </a:lnTo>
                <a:lnTo>
                  <a:pt x="214179" y="122713"/>
                </a:lnTo>
                <a:lnTo>
                  <a:pt x="216129" y="118003"/>
                </a:lnTo>
                <a:lnTo>
                  <a:pt x="218380" y="112959"/>
                </a:lnTo>
                <a:lnTo>
                  <a:pt x="219882" y="108644"/>
                </a:lnTo>
                <a:lnTo>
                  <a:pt x="220883" y="104814"/>
                </a:lnTo>
                <a:lnTo>
                  <a:pt x="221551" y="101309"/>
                </a:lnTo>
                <a:lnTo>
                  <a:pt x="220090" y="97066"/>
                </a:lnTo>
                <a:lnTo>
                  <a:pt x="217212" y="92334"/>
                </a:lnTo>
                <a:lnTo>
                  <a:pt x="213388" y="87273"/>
                </a:lnTo>
                <a:lnTo>
                  <a:pt x="209886" y="82947"/>
                </a:lnTo>
                <a:lnTo>
                  <a:pt x="206599" y="79110"/>
                </a:lnTo>
                <a:lnTo>
                  <a:pt x="203455" y="75601"/>
                </a:lnTo>
                <a:lnTo>
                  <a:pt x="200408" y="73260"/>
                </a:lnTo>
                <a:lnTo>
                  <a:pt x="194480" y="70661"/>
                </a:lnTo>
                <a:lnTo>
                  <a:pt x="188670" y="66965"/>
                </a:lnTo>
                <a:lnTo>
                  <a:pt x="185788" y="64646"/>
                </a:lnTo>
                <a:lnTo>
                  <a:pt x="181961" y="63100"/>
                </a:lnTo>
                <a:lnTo>
                  <a:pt x="177505" y="62069"/>
                </a:lnTo>
                <a:lnTo>
                  <a:pt x="172629" y="61382"/>
                </a:lnTo>
                <a:lnTo>
                  <a:pt x="168426" y="60924"/>
                </a:lnTo>
                <a:lnTo>
                  <a:pt x="164671" y="60618"/>
                </a:lnTo>
                <a:lnTo>
                  <a:pt x="161217" y="60415"/>
                </a:lnTo>
                <a:lnTo>
                  <a:pt x="157008" y="59326"/>
                </a:lnTo>
                <a:lnTo>
                  <a:pt x="152297" y="57648"/>
                </a:lnTo>
                <a:lnTo>
                  <a:pt x="147251" y="55577"/>
                </a:lnTo>
                <a:lnTo>
                  <a:pt x="141982" y="54197"/>
                </a:lnTo>
                <a:lnTo>
                  <a:pt x="136566" y="53276"/>
                </a:lnTo>
                <a:lnTo>
                  <a:pt x="131048" y="52662"/>
                </a:lnTo>
                <a:lnTo>
                  <a:pt x="123560" y="53206"/>
                </a:lnTo>
                <a:lnTo>
                  <a:pt x="114759" y="54520"/>
                </a:lnTo>
                <a:lnTo>
                  <a:pt x="105081" y="56350"/>
                </a:lnTo>
                <a:lnTo>
                  <a:pt x="96724" y="57569"/>
                </a:lnTo>
                <a:lnTo>
                  <a:pt x="89248" y="58382"/>
                </a:lnTo>
                <a:lnTo>
                  <a:pt x="82359" y="58923"/>
                </a:lnTo>
                <a:lnTo>
                  <a:pt x="76814" y="60237"/>
                </a:lnTo>
                <a:lnTo>
                  <a:pt x="72164" y="62066"/>
                </a:lnTo>
                <a:lnTo>
                  <a:pt x="68113" y="64237"/>
                </a:lnTo>
                <a:lnTo>
                  <a:pt x="63506" y="65685"/>
                </a:lnTo>
                <a:lnTo>
                  <a:pt x="58530" y="66650"/>
                </a:lnTo>
                <a:lnTo>
                  <a:pt x="53307" y="67293"/>
                </a:lnTo>
                <a:lnTo>
                  <a:pt x="48873" y="69627"/>
                </a:lnTo>
                <a:lnTo>
                  <a:pt x="44965" y="73088"/>
                </a:lnTo>
                <a:lnTo>
                  <a:pt x="41407" y="77300"/>
                </a:lnTo>
                <a:lnTo>
                  <a:pt x="37129" y="81061"/>
                </a:lnTo>
                <a:lnTo>
                  <a:pt x="32373" y="84521"/>
                </a:lnTo>
                <a:lnTo>
                  <a:pt x="27296" y="87780"/>
                </a:lnTo>
                <a:lnTo>
                  <a:pt x="22008" y="92810"/>
                </a:lnTo>
                <a:lnTo>
                  <a:pt x="16577" y="99021"/>
                </a:lnTo>
                <a:lnTo>
                  <a:pt x="0" y="1200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209"/>
          <p:cNvSpPr/>
          <p:nvPr/>
        </p:nvSpPr>
        <p:spPr>
          <a:xfrm>
            <a:off x="6784410" y="5898267"/>
            <a:ext cx="299333" cy="291066"/>
          </a:xfrm>
          <a:custGeom>
            <a:avLst/>
            <a:gdLst/>
            <a:ahLst/>
            <a:cxnLst/>
            <a:rect l="0" t="0" r="0" b="0"/>
            <a:pathLst>
              <a:path w="299333" h="291066">
                <a:moveTo>
                  <a:pt x="16440" y="51048"/>
                </a:moveTo>
                <a:lnTo>
                  <a:pt x="1678" y="51048"/>
                </a:lnTo>
                <a:lnTo>
                  <a:pt x="884" y="50095"/>
                </a:lnTo>
                <a:lnTo>
                  <a:pt x="354" y="48508"/>
                </a:lnTo>
                <a:lnTo>
                  <a:pt x="0" y="46497"/>
                </a:lnTo>
                <a:lnTo>
                  <a:pt x="718" y="45156"/>
                </a:lnTo>
                <a:lnTo>
                  <a:pt x="2148" y="44262"/>
                </a:lnTo>
                <a:lnTo>
                  <a:pt x="4055" y="43666"/>
                </a:lnTo>
                <a:lnTo>
                  <a:pt x="8713" y="40465"/>
                </a:lnTo>
                <a:lnTo>
                  <a:pt x="16690" y="33307"/>
                </a:lnTo>
                <a:lnTo>
                  <a:pt x="19464" y="30648"/>
                </a:lnTo>
                <a:lnTo>
                  <a:pt x="24171" y="27923"/>
                </a:lnTo>
                <a:lnTo>
                  <a:pt x="30167" y="25154"/>
                </a:lnTo>
                <a:lnTo>
                  <a:pt x="37020" y="22355"/>
                </a:lnTo>
                <a:lnTo>
                  <a:pt x="42543" y="20489"/>
                </a:lnTo>
                <a:lnTo>
                  <a:pt x="51219" y="18416"/>
                </a:lnTo>
                <a:lnTo>
                  <a:pt x="58249" y="14955"/>
                </a:lnTo>
                <a:lnTo>
                  <a:pt x="61458" y="12698"/>
                </a:lnTo>
                <a:lnTo>
                  <a:pt x="70103" y="10191"/>
                </a:lnTo>
                <a:lnTo>
                  <a:pt x="75075" y="9522"/>
                </a:lnTo>
                <a:lnTo>
                  <a:pt x="81248" y="8124"/>
                </a:lnTo>
                <a:lnTo>
                  <a:pt x="88220" y="6240"/>
                </a:lnTo>
                <a:lnTo>
                  <a:pt x="95725" y="4031"/>
                </a:lnTo>
                <a:lnTo>
                  <a:pt x="101682" y="2558"/>
                </a:lnTo>
                <a:lnTo>
                  <a:pt x="110840" y="922"/>
                </a:lnTo>
                <a:lnTo>
                  <a:pt x="117473" y="485"/>
                </a:lnTo>
                <a:lnTo>
                  <a:pt x="125706" y="195"/>
                </a:lnTo>
                <a:lnTo>
                  <a:pt x="135004" y="0"/>
                </a:lnTo>
                <a:lnTo>
                  <a:pt x="142154" y="824"/>
                </a:lnTo>
                <a:lnTo>
                  <a:pt x="147875" y="2325"/>
                </a:lnTo>
                <a:lnTo>
                  <a:pt x="152640" y="4278"/>
                </a:lnTo>
                <a:lnTo>
                  <a:pt x="157722" y="5581"/>
                </a:lnTo>
                <a:lnTo>
                  <a:pt x="163016" y="6449"/>
                </a:lnTo>
                <a:lnTo>
                  <a:pt x="168450" y="7028"/>
                </a:lnTo>
                <a:lnTo>
                  <a:pt x="173025" y="8366"/>
                </a:lnTo>
                <a:lnTo>
                  <a:pt x="180648" y="12393"/>
                </a:lnTo>
                <a:lnTo>
                  <a:pt x="187211" y="14818"/>
                </a:lnTo>
                <a:lnTo>
                  <a:pt x="194634" y="16375"/>
                </a:lnTo>
                <a:lnTo>
                  <a:pt x="195244" y="17454"/>
                </a:lnTo>
                <a:lnTo>
                  <a:pt x="195921" y="21195"/>
                </a:lnTo>
                <a:lnTo>
                  <a:pt x="198762" y="26032"/>
                </a:lnTo>
                <a:lnTo>
                  <a:pt x="200852" y="28656"/>
                </a:lnTo>
                <a:lnTo>
                  <a:pt x="201294" y="31357"/>
                </a:lnTo>
                <a:lnTo>
                  <a:pt x="200636" y="34111"/>
                </a:lnTo>
                <a:lnTo>
                  <a:pt x="198317" y="39710"/>
                </a:lnTo>
                <a:lnTo>
                  <a:pt x="197287" y="45374"/>
                </a:lnTo>
                <a:lnTo>
                  <a:pt x="194288" y="53606"/>
                </a:lnTo>
                <a:lnTo>
                  <a:pt x="189781" y="62662"/>
                </a:lnTo>
                <a:lnTo>
                  <a:pt x="184603" y="69862"/>
                </a:lnTo>
                <a:lnTo>
                  <a:pt x="179126" y="76237"/>
                </a:lnTo>
                <a:lnTo>
                  <a:pt x="173517" y="83198"/>
                </a:lnTo>
                <a:lnTo>
                  <a:pt x="170688" y="87721"/>
                </a:lnTo>
                <a:lnTo>
                  <a:pt x="167849" y="92642"/>
                </a:lnTo>
                <a:lnTo>
                  <a:pt x="159615" y="100649"/>
                </a:lnTo>
                <a:lnTo>
                  <a:pt x="154752" y="104118"/>
                </a:lnTo>
                <a:lnTo>
                  <a:pt x="151511" y="108335"/>
                </a:lnTo>
                <a:lnTo>
                  <a:pt x="149349" y="113052"/>
                </a:lnTo>
                <a:lnTo>
                  <a:pt x="147909" y="118101"/>
                </a:lnTo>
                <a:lnTo>
                  <a:pt x="145043" y="122420"/>
                </a:lnTo>
                <a:lnTo>
                  <a:pt x="136779" y="129759"/>
                </a:lnTo>
                <a:lnTo>
                  <a:pt x="129296" y="138735"/>
                </a:lnTo>
                <a:lnTo>
                  <a:pt x="125968" y="143796"/>
                </a:lnTo>
                <a:lnTo>
                  <a:pt x="119729" y="151959"/>
                </a:lnTo>
                <a:lnTo>
                  <a:pt x="113781" y="159715"/>
                </a:lnTo>
                <a:lnTo>
                  <a:pt x="110862" y="164450"/>
                </a:lnTo>
                <a:lnTo>
                  <a:pt x="107963" y="169512"/>
                </a:lnTo>
                <a:lnTo>
                  <a:pt x="102202" y="177676"/>
                </a:lnTo>
                <a:lnTo>
                  <a:pt x="95514" y="185432"/>
                </a:lnTo>
                <a:lnTo>
                  <a:pt x="86191" y="195229"/>
                </a:lnTo>
                <a:lnTo>
                  <a:pt x="74783" y="206904"/>
                </a:lnTo>
                <a:lnTo>
                  <a:pt x="68405" y="215884"/>
                </a:lnTo>
                <a:lnTo>
                  <a:pt x="65371" y="220946"/>
                </a:lnTo>
                <a:lnTo>
                  <a:pt x="59459" y="229111"/>
                </a:lnTo>
                <a:lnTo>
                  <a:pt x="52705" y="236867"/>
                </a:lnTo>
                <a:lnTo>
                  <a:pt x="36479" y="253788"/>
                </a:lnTo>
                <a:lnTo>
                  <a:pt x="26457" y="263906"/>
                </a:lnTo>
                <a:lnTo>
                  <a:pt x="25976" y="265343"/>
                </a:lnTo>
                <a:lnTo>
                  <a:pt x="25298" y="271917"/>
                </a:lnTo>
                <a:lnTo>
                  <a:pt x="25139" y="277164"/>
                </a:lnTo>
                <a:lnTo>
                  <a:pt x="26050" y="279897"/>
                </a:lnTo>
                <a:lnTo>
                  <a:pt x="29601" y="285473"/>
                </a:lnTo>
                <a:lnTo>
                  <a:pt x="31881" y="287341"/>
                </a:lnTo>
                <a:lnTo>
                  <a:pt x="34354" y="288587"/>
                </a:lnTo>
                <a:lnTo>
                  <a:pt x="36955" y="289418"/>
                </a:lnTo>
                <a:lnTo>
                  <a:pt x="44925" y="290340"/>
                </a:lnTo>
                <a:lnTo>
                  <a:pt x="53864" y="290750"/>
                </a:lnTo>
                <a:lnTo>
                  <a:pt x="65841" y="291035"/>
                </a:lnTo>
                <a:lnTo>
                  <a:pt x="76374" y="291065"/>
                </a:lnTo>
                <a:lnTo>
                  <a:pt x="81160" y="290116"/>
                </a:lnTo>
                <a:lnTo>
                  <a:pt x="86257" y="288532"/>
                </a:lnTo>
                <a:lnTo>
                  <a:pt x="91560" y="286523"/>
                </a:lnTo>
                <a:lnTo>
                  <a:pt x="99992" y="281751"/>
                </a:lnTo>
                <a:lnTo>
                  <a:pt x="103573" y="279145"/>
                </a:lnTo>
                <a:lnTo>
                  <a:pt x="112633" y="276249"/>
                </a:lnTo>
                <a:lnTo>
                  <a:pt x="117715" y="275477"/>
                </a:lnTo>
                <a:lnTo>
                  <a:pt x="123010" y="274010"/>
                </a:lnTo>
                <a:lnTo>
                  <a:pt x="128444" y="272080"/>
                </a:lnTo>
                <a:lnTo>
                  <a:pt x="133972" y="269839"/>
                </a:lnTo>
                <a:lnTo>
                  <a:pt x="139562" y="267394"/>
                </a:lnTo>
                <a:lnTo>
                  <a:pt x="150853" y="262137"/>
                </a:lnTo>
                <a:lnTo>
                  <a:pt x="157484" y="259401"/>
                </a:lnTo>
                <a:lnTo>
                  <a:pt x="164761" y="256625"/>
                </a:lnTo>
                <a:lnTo>
                  <a:pt x="172471" y="253821"/>
                </a:lnTo>
                <a:lnTo>
                  <a:pt x="181420" y="251000"/>
                </a:lnTo>
                <a:lnTo>
                  <a:pt x="201525" y="245325"/>
                </a:lnTo>
                <a:lnTo>
                  <a:pt x="209362" y="243431"/>
                </a:lnTo>
                <a:lnTo>
                  <a:pt x="215540" y="242168"/>
                </a:lnTo>
                <a:lnTo>
                  <a:pt x="220611" y="241326"/>
                </a:lnTo>
                <a:lnTo>
                  <a:pt x="228785" y="237851"/>
                </a:lnTo>
                <a:lnTo>
                  <a:pt x="232298" y="235591"/>
                </a:lnTo>
                <a:lnTo>
                  <a:pt x="241282" y="233079"/>
                </a:lnTo>
                <a:lnTo>
                  <a:pt x="246344" y="232409"/>
                </a:lnTo>
                <a:lnTo>
                  <a:pt x="251624" y="231963"/>
                </a:lnTo>
                <a:lnTo>
                  <a:pt x="257050" y="231666"/>
                </a:lnTo>
                <a:lnTo>
                  <a:pt x="262571" y="231467"/>
                </a:lnTo>
                <a:lnTo>
                  <a:pt x="283994" y="231188"/>
                </a:lnTo>
                <a:lnTo>
                  <a:pt x="289107" y="230196"/>
                </a:lnTo>
                <a:lnTo>
                  <a:pt x="292516" y="228582"/>
                </a:lnTo>
                <a:lnTo>
                  <a:pt x="299332" y="22249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210"/>
          <p:cNvSpPr/>
          <p:nvPr/>
        </p:nvSpPr>
        <p:spPr>
          <a:xfrm>
            <a:off x="6878002" y="6095047"/>
            <a:ext cx="257176" cy="51436"/>
          </a:xfrm>
          <a:custGeom>
            <a:avLst/>
            <a:gdLst/>
            <a:ahLst/>
            <a:cxnLst/>
            <a:rect l="0" t="0" r="0" b="0"/>
            <a:pathLst>
              <a:path w="257176" h="51436">
                <a:moveTo>
                  <a:pt x="0" y="51435"/>
                </a:moveTo>
                <a:lnTo>
                  <a:pt x="7381" y="51435"/>
                </a:lnTo>
                <a:lnTo>
                  <a:pt x="8731" y="50483"/>
                </a:lnTo>
                <a:lnTo>
                  <a:pt x="10583" y="48895"/>
                </a:lnTo>
                <a:lnTo>
                  <a:pt x="12771" y="46885"/>
                </a:lnTo>
                <a:lnTo>
                  <a:pt x="16133" y="45544"/>
                </a:lnTo>
                <a:lnTo>
                  <a:pt x="20280" y="44650"/>
                </a:lnTo>
                <a:lnTo>
                  <a:pt x="24951" y="44054"/>
                </a:lnTo>
                <a:lnTo>
                  <a:pt x="29016" y="42705"/>
                </a:lnTo>
                <a:lnTo>
                  <a:pt x="32679" y="40852"/>
                </a:lnTo>
                <a:lnTo>
                  <a:pt x="36074" y="38665"/>
                </a:lnTo>
                <a:lnTo>
                  <a:pt x="39289" y="37206"/>
                </a:lnTo>
                <a:lnTo>
                  <a:pt x="42385" y="36234"/>
                </a:lnTo>
                <a:lnTo>
                  <a:pt x="45402" y="35587"/>
                </a:lnTo>
                <a:lnTo>
                  <a:pt x="67850" y="30124"/>
                </a:lnTo>
                <a:lnTo>
                  <a:pt x="74761" y="28655"/>
                </a:lnTo>
                <a:lnTo>
                  <a:pt x="80321" y="27676"/>
                </a:lnTo>
                <a:lnTo>
                  <a:pt x="84980" y="27023"/>
                </a:lnTo>
                <a:lnTo>
                  <a:pt x="89991" y="26588"/>
                </a:lnTo>
                <a:lnTo>
                  <a:pt x="95236" y="26298"/>
                </a:lnTo>
                <a:lnTo>
                  <a:pt x="100638" y="26105"/>
                </a:lnTo>
                <a:lnTo>
                  <a:pt x="106145" y="25023"/>
                </a:lnTo>
                <a:lnTo>
                  <a:pt x="111721" y="23350"/>
                </a:lnTo>
                <a:lnTo>
                  <a:pt x="117343" y="21282"/>
                </a:lnTo>
                <a:lnTo>
                  <a:pt x="122997" y="19903"/>
                </a:lnTo>
                <a:lnTo>
                  <a:pt x="128670" y="18984"/>
                </a:lnTo>
                <a:lnTo>
                  <a:pt x="134358" y="18371"/>
                </a:lnTo>
                <a:lnTo>
                  <a:pt x="141007" y="17962"/>
                </a:lnTo>
                <a:lnTo>
                  <a:pt x="156015" y="17508"/>
                </a:lnTo>
                <a:lnTo>
                  <a:pt x="163065" y="16435"/>
                </a:lnTo>
                <a:lnTo>
                  <a:pt x="169670" y="14766"/>
                </a:lnTo>
                <a:lnTo>
                  <a:pt x="175978" y="12702"/>
                </a:lnTo>
                <a:lnTo>
                  <a:pt x="182089" y="11326"/>
                </a:lnTo>
                <a:lnTo>
                  <a:pt x="188068" y="10408"/>
                </a:lnTo>
                <a:lnTo>
                  <a:pt x="193959" y="9796"/>
                </a:lnTo>
                <a:lnTo>
                  <a:pt x="198838" y="9388"/>
                </a:lnTo>
                <a:lnTo>
                  <a:pt x="206800" y="8935"/>
                </a:lnTo>
                <a:lnTo>
                  <a:pt x="216054" y="8734"/>
                </a:lnTo>
                <a:lnTo>
                  <a:pt x="221188" y="8680"/>
                </a:lnTo>
                <a:lnTo>
                  <a:pt x="227469" y="7692"/>
                </a:lnTo>
                <a:lnTo>
                  <a:pt x="234514" y="6080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211"/>
          <p:cNvSpPr/>
          <p:nvPr/>
        </p:nvSpPr>
        <p:spPr>
          <a:xfrm>
            <a:off x="7358062" y="6017895"/>
            <a:ext cx="154306" cy="8573"/>
          </a:xfrm>
          <a:custGeom>
            <a:avLst/>
            <a:gdLst/>
            <a:ahLst/>
            <a:cxnLst/>
            <a:rect l="0" t="0" r="0" b="0"/>
            <a:pathLst>
              <a:path w="154306" h="8573">
                <a:moveTo>
                  <a:pt x="0" y="8572"/>
                </a:moveTo>
                <a:lnTo>
                  <a:pt x="54266" y="8572"/>
                </a:lnTo>
                <a:lnTo>
                  <a:pt x="59037" y="7620"/>
                </a:lnTo>
                <a:lnTo>
                  <a:pt x="65076" y="6033"/>
                </a:lnTo>
                <a:lnTo>
                  <a:pt x="71959" y="4022"/>
                </a:lnTo>
                <a:lnTo>
                  <a:pt x="77501" y="2680"/>
                </a:lnTo>
                <a:lnTo>
                  <a:pt x="82147" y="1787"/>
                </a:lnTo>
                <a:lnTo>
                  <a:pt x="86197" y="1191"/>
                </a:lnTo>
                <a:lnTo>
                  <a:pt x="93659" y="794"/>
                </a:lnTo>
                <a:lnTo>
                  <a:pt x="123106" y="235"/>
                </a:lnTo>
                <a:lnTo>
                  <a:pt x="15430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212"/>
          <p:cNvSpPr/>
          <p:nvPr/>
        </p:nvSpPr>
        <p:spPr>
          <a:xfrm>
            <a:off x="7306627" y="6086475"/>
            <a:ext cx="214314" cy="34291"/>
          </a:xfrm>
          <a:custGeom>
            <a:avLst/>
            <a:gdLst/>
            <a:ahLst/>
            <a:cxnLst/>
            <a:rect l="0" t="0" r="0" b="0"/>
            <a:pathLst>
              <a:path w="214314" h="34291">
                <a:moveTo>
                  <a:pt x="0" y="34290"/>
                </a:moveTo>
                <a:lnTo>
                  <a:pt x="9101" y="34290"/>
                </a:lnTo>
                <a:lnTo>
                  <a:pt x="12735" y="33337"/>
                </a:lnTo>
                <a:lnTo>
                  <a:pt x="16110" y="31750"/>
                </a:lnTo>
                <a:lnTo>
                  <a:pt x="19312" y="29739"/>
                </a:lnTo>
                <a:lnTo>
                  <a:pt x="22400" y="28398"/>
                </a:lnTo>
                <a:lnTo>
                  <a:pt x="25411" y="27504"/>
                </a:lnTo>
                <a:lnTo>
                  <a:pt x="31296" y="26511"/>
                </a:lnTo>
                <a:lnTo>
                  <a:pt x="37087" y="26070"/>
                </a:lnTo>
                <a:lnTo>
                  <a:pt x="39964" y="25000"/>
                </a:lnTo>
                <a:lnTo>
                  <a:pt x="42836" y="23335"/>
                </a:lnTo>
                <a:lnTo>
                  <a:pt x="45702" y="21271"/>
                </a:lnTo>
                <a:lnTo>
                  <a:pt x="48565" y="19896"/>
                </a:lnTo>
                <a:lnTo>
                  <a:pt x="51427" y="18979"/>
                </a:lnTo>
                <a:lnTo>
                  <a:pt x="54287" y="18367"/>
                </a:lnTo>
                <a:lnTo>
                  <a:pt x="59052" y="17960"/>
                </a:lnTo>
                <a:lnTo>
                  <a:pt x="65085" y="17688"/>
                </a:lnTo>
                <a:lnTo>
                  <a:pt x="71966" y="17507"/>
                </a:lnTo>
                <a:lnTo>
                  <a:pt x="77505" y="16433"/>
                </a:lnTo>
                <a:lnTo>
                  <a:pt x="82150" y="14766"/>
                </a:lnTo>
                <a:lnTo>
                  <a:pt x="86199" y="12701"/>
                </a:lnTo>
                <a:lnTo>
                  <a:pt x="90803" y="11325"/>
                </a:lnTo>
                <a:lnTo>
                  <a:pt x="95778" y="10407"/>
                </a:lnTo>
                <a:lnTo>
                  <a:pt x="101000" y="9795"/>
                </a:lnTo>
                <a:lnTo>
                  <a:pt x="151572" y="2922"/>
                </a:lnTo>
                <a:lnTo>
                  <a:pt x="160103" y="1948"/>
                </a:lnTo>
                <a:lnTo>
                  <a:pt x="21431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213"/>
          <p:cNvSpPr/>
          <p:nvPr/>
        </p:nvSpPr>
        <p:spPr>
          <a:xfrm>
            <a:off x="7659292" y="5546407"/>
            <a:ext cx="941784" cy="651461"/>
          </a:xfrm>
          <a:custGeom>
            <a:avLst/>
            <a:gdLst/>
            <a:ahLst/>
            <a:cxnLst/>
            <a:rect l="0" t="0" r="0" b="0"/>
            <a:pathLst>
              <a:path w="941784" h="651461">
                <a:moveTo>
                  <a:pt x="7380" y="600075"/>
                </a:moveTo>
                <a:lnTo>
                  <a:pt x="0" y="592694"/>
                </a:lnTo>
                <a:lnTo>
                  <a:pt x="555" y="591345"/>
                </a:lnTo>
                <a:lnTo>
                  <a:pt x="3712" y="587305"/>
                </a:lnTo>
                <a:lnTo>
                  <a:pt x="5887" y="585846"/>
                </a:lnTo>
                <a:lnTo>
                  <a:pt x="10844" y="584227"/>
                </a:lnTo>
                <a:lnTo>
                  <a:pt x="14452" y="584747"/>
                </a:lnTo>
                <a:lnTo>
                  <a:pt x="33930" y="589886"/>
                </a:lnTo>
                <a:lnTo>
                  <a:pt x="51572" y="591183"/>
                </a:lnTo>
                <a:lnTo>
                  <a:pt x="54938" y="592243"/>
                </a:lnTo>
                <a:lnTo>
                  <a:pt x="78904" y="606106"/>
                </a:lnTo>
                <a:lnTo>
                  <a:pt x="98577" y="622010"/>
                </a:lnTo>
                <a:lnTo>
                  <a:pt x="115283" y="630126"/>
                </a:lnTo>
                <a:lnTo>
                  <a:pt x="140087" y="647142"/>
                </a:lnTo>
                <a:lnTo>
                  <a:pt x="146689" y="649569"/>
                </a:lnTo>
                <a:lnTo>
                  <a:pt x="158688" y="651127"/>
                </a:lnTo>
                <a:lnTo>
                  <a:pt x="173097" y="651460"/>
                </a:lnTo>
                <a:lnTo>
                  <a:pt x="175008" y="650524"/>
                </a:lnTo>
                <a:lnTo>
                  <a:pt x="176282" y="648948"/>
                </a:lnTo>
                <a:lnTo>
                  <a:pt x="177131" y="646944"/>
                </a:lnTo>
                <a:lnTo>
                  <a:pt x="178328" y="639574"/>
                </a:lnTo>
                <a:lnTo>
                  <a:pt x="176067" y="631600"/>
                </a:lnTo>
                <a:lnTo>
                  <a:pt x="172839" y="621706"/>
                </a:lnTo>
                <a:lnTo>
                  <a:pt x="171023" y="605426"/>
                </a:lnTo>
                <a:lnTo>
                  <a:pt x="170484" y="588537"/>
                </a:lnTo>
                <a:lnTo>
                  <a:pt x="170288" y="546403"/>
                </a:lnTo>
                <a:lnTo>
                  <a:pt x="169325" y="530957"/>
                </a:lnTo>
                <a:lnTo>
                  <a:pt x="165716" y="493473"/>
                </a:lnTo>
                <a:lnTo>
                  <a:pt x="163419" y="478525"/>
                </a:lnTo>
                <a:lnTo>
                  <a:pt x="160937" y="466654"/>
                </a:lnTo>
                <a:lnTo>
                  <a:pt x="156590" y="447432"/>
                </a:lnTo>
                <a:lnTo>
                  <a:pt x="154658" y="429364"/>
                </a:lnTo>
                <a:lnTo>
                  <a:pt x="153800" y="411809"/>
                </a:lnTo>
                <a:lnTo>
                  <a:pt x="153316" y="388400"/>
                </a:lnTo>
                <a:lnTo>
                  <a:pt x="153153" y="345220"/>
                </a:lnTo>
                <a:lnTo>
                  <a:pt x="155044" y="327302"/>
                </a:lnTo>
                <a:lnTo>
                  <a:pt x="158211" y="306784"/>
                </a:lnTo>
                <a:lnTo>
                  <a:pt x="162226" y="284532"/>
                </a:lnTo>
                <a:lnTo>
                  <a:pt x="166808" y="266841"/>
                </a:lnTo>
                <a:lnTo>
                  <a:pt x="171768" y="252189"/>
                </a:lnTo>
                <a:lnTo>
                  <a:pt x="176980" y="239563"/>
                </a:lnTo>
                <a:lnTo>
                  <a:pt x="185310" y="222995"/>
                </a:lnTo>
                <a:lnTo>
                  <a:pt x="195355" y="205773"/>
                </a:lnTo>
                <a:lnTo>
                  <a:pt x="198419" y="200047"/>
                </a:lnTo>
                <a:lnTo>
                  <a:pt x="214525" y="186065"/>
                </a:lnTo>
                <a:lnTo>
                  <a:pt x="234699" y="173183"/>
                </a:lnTo>
                <a:lnTo>
                  <a:pt x="278228" y="155986"/>
                </a:lnTo>
                <a:lnTo>
                  <a:pt x="300794" y="146797"/>
                </a:lnTo>
                <a:lnTo>
                  <a:pt x="321619" y="138904"/>
                </a:lnTo>
                <a:lnTo>
                  <a:pt x="343257" y="131268"/>
                </a:lnTo>
                <a:lnTo>
                  <a:pt x="406542" y="109879"/>
                </a:lnTo>
                <a:lnTo>
                  <a:pt x="428308" y="103445"/>
                </a:lnTo>
                <a:lnTo>
                  <a:pt x="650951" y="43104"/>
                </a:lnTo>
                <a:lnTo>
                  <a:pt x="695049" y="33128"/>
                </a:lnTo>
                <a:lnTo>
                  <a:pt x="720144" y="27801"/>
                </a:lnTo>
                <a:lnTo>
                  <a:pt x="739730" y="23296"/>
                </a:lnTo>
                <a:lnTo>
                  <a:pt x="769115" y="15751"/>
                </a:lnTo>
                <a:lnTo>
                  <a:pt x="783808" y="12406"/>
                </a:lnTo>
                <a:lnTo>
                  <a:pt x="815374" y="6149"/>
                </a:lnTo>
                <a:lnTo>
                  <a:pt x="838294" y="2733"/>
                </a:lnTo>
                <a:lnTo>
                  <a:pt x="861908" y="810"/>
                </a:lnTo>
                <a:lnTo>
                  <a:pt x="879612" y="360"/>
                </a:lnTo>
                <a:lnTo>
                  <a:pt x="94178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214"/>
          <p:cNvSpPr/>
          <p:nvPr/>
        </p:nvSpPr>
        <p:spPr>
          <a:xfrm>
            <a:off x="8061361" y="5889307"/>
            <a:ext cx="38633" cy="320498"/>
          </a:xfrm>
          <a:custGeom>
            <a:avLst/>
            <a:gdLst/>
            <a:ahLst/>
            <a:cxnLst/>
            <a:rect l="0" t="0" r="0" b="0"/>
            <a:pathLst>
              <a:path w="38633" h="320498">
                <a:moveTo>
                  <a:pt x="8219" y="0"/>
                </a:moveTo>
                <a:lnTo>
                  <a:pt x="3667" y="13653"/>
                </a:lnTo>
                <a:lnTo>
                  <a:pt x="2327" y="18627"/>
                </a:lnTo>
                <a:lnTo>
                  <a:pt x="1433" y="22895"/>
                </a:lnTo>
                <a:lnTo>
                  <a:pt x="838" y="26694"/>
                </a:lnTo>
                <a:lnTo>
                  <a:pt x="440" y="38751"/>
                </a:lnTo>
                <a:lnTo>
                  <a:pt x="0" y="77548"/>
                </a:lnTo>
                <a:lnTo>
                  <a:pt x="1787" y="98371"/>
                </a:lnTo>
                <a:lnTo>
                  <a:pt x="4883" y="118920"/>
                </a:lnTo>
                <a:lnTo>
                  <a:pt x="8853" y="139288"/>
                </a:lnTo>
                <a:lnTo>
                  <a:pt x="11498" y="154771"/>
                </a:lnTo>
                <a:lnTo>
                  <a:pt x="13263" y="166998"/>
                </a:lnTo>
                <a:lnTo>
                  <a:pt x="14439" y="177055"/>
                </a:lnTo>
                <a:lnTo>
                  <a:pt x="16176" y="185664"/>
                </a:lnTo>
                <a:lnTo>
                  <a:pt x="18286" y="193309"/>
                </a:lnTo>
                <a:lnTo>
                  <a:pt x="20645" y="200310"/>
                </a:lnTo>
                <a:lnTo>
                  <a:pt x="22218" y="206883"/>
                </a:lnTo>
                <a:lnTo>
                  <a:pt x="23267" y="213169"/>
                </a:lnTo>
                <a:lnTo>
                  <a:pt x="23965" y="219265"/>
                </a:lnTo>
                <a:lnTo>
                  <a:pt x="24433" y="227139"/>
                </a:lnTo>
                <a:lnTo>
                  <a:pt x="24949" y="246048"/>
                </a:lnTo>
                <a:lnTo>
                  <a:pt x="26039" y="254520"/>
                </a:lnTo>
                <a:lnTo>
                  <a:pt x="27719" y="262072"/>
                </a:lnTo>
                <a:lnTo>
                  <a:pt x="29792" y="269012"/>
                </a:lnTo>
                <a:lnTo>
                  <a:pt x="31173" y="275544"/>
                </a:lnTo>
                <a:lnTo>
                  <a:pt x="32094" y="281804"/>
                </a:lnTo>
                <a:lnTo>
                  <a:pt x="32709" y="287882"/>
                </a:lnTo>
                <a:lnTo>
                  <a:pt x="34070" y="295744"/>
                </a:lnTo>
                <a:lnTo>
                  <a:pt x="35930" y="304795"/>
                </a:lnTo>
                <a:lnTo>
                  <a:pt x="38123" y="314639"/>
                </a:lnTo>
                <a:lnTo>
                  <a:pt x="38632" y="319297"/>
                </a:lnTo>
                <a:lnTo>
                  <a:pt x="38019" y="320497"/>
                </a:lnTo>
                <a:lnTo>
                  <a:pt x="36659" y="319392"/>
                </a:lnTo>
                <a:lnTo>
                  <a:pt x="35750" y="317703"/>
                </a:lnTo>
                <a:lnTo>
                  <a:pt x="34743" y="313287"/>
                </a:lnTo>
                <a:lnTo>
                  <a:pt x="34295" y="308149"/>
                </a:lnTo>
                <a:lnTo>
                  <a:pt x="33936" y="30003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215"/>
          <p:cNvSpPr/>
          <p:nvPr/>
        </p:nvSpPr>
        <p:spPr>
          <a:xfrm>
            <a:off x="8138159" y="5821300"/>
            <a:ext cx="334329" cy="316523"/>
          </a:xfrm>
          <a:custGeom>
            <a:avLst/>
            <a:gdLst/>
            <a:ahLst/>
            <a:cxnLst/>
            <a:rect l="0" t="0" r="0" b="0"/>
            <a:pathLst>
              <a:path w="334329" h="316523">
                <a:moveTo>
                  <a:pt x="0" y="119442"/>
                </a:moveTo>
                <a:lnTo>
                  <a:pt x="4551" y="110341"/>
                </a:lnTo>
                <a:lnTo>
                  <a:pt x="6786" y="103332"/>
                </a:lnTo>
                <a:lnTo>
                  <a:pt x="7382" y="100130"/>
                </a:lnTo>
                <a:lnTo>
                  <a:pt x="10583" y="94031"/>
                </a:lnTo>
                <a:lnTo>
                  <a:pt x="12772" y="91071"/>
                </a:lnTo>
                <a:lnTo>
                  <a:pt x="15201" y="85243"/>
                </a:lnTo>
                <a:lnTo>
                  <a:pt x="15850" y="82355"/>
                </a:lnTo>
                <a:lnTo>
                  <a:pt x="19110" y="76607"/>
                </a:lnTo>
                <a:lnTo>
                  <a:pt x="26300" y="68015"/>
                </a:lnTo>
                <a:lnTo>
                  <a:pt x="33597" y="61343"/>
                </a:lnTo>
                <a:lnTo>
                  <a:pt x="39544" y="56897"/>
                </a:lnTo>
                <a:lnTo>
                  <a:pt x="46364" y="52028"/>
                </a:lnTo>
                <a:lnTo>
                  <a:pt x="55674" y="45924"/>
                </a:lnTo>
                <a:lnTo>
                  <a:pt x="78720" y="31523"/>
                </a:lnTo>
                <a:lnTo>
                  <a:pt x="89627" y="25587"/>
                </a:lnTo>
                <a:lnTo>
                  <a:pt x="99757" y="20677"/>
                </a:lnTo>
                <a:lnTo>
                  <a:pt x="109368" y="16451"/>
                </a:lnTo>
                <a:lnTo>
                  <a:pt x="119585" y="12681"/>
                </a:lnTo>
                <a:lnTo>
                  <a:pt x="130206" y="9216"/>
                </a:lnTo>
                <a:lnTo>
                  <a:pt x="141096" y="5953"/>
                </a:lnTo>
                <a:lnTo>
                  <a:pt x="149310" y="3778"/>
                </a:lnTo>
                <a:lnTo>
                  <a:pt x="155737" y="2327"/>
                </a:lnTo>
                <a:lnTo>
                  <a:pt x="165420" y="716"/>
                </a:lnTo>
                <a:lnTo>
                  <a:pt x="172898" y="0"/>
                </a:lnTo>
                <a:lnTo>
                  <a:pt x="176225" y="762"/>
                </a:lnTo>
                <a:lnTo>
                  <a:pt x="185460" y="5431"/>
                </a:lnTo>
                <a:lnTo>
                  <a:pt x="191329" y="6858"/>
                </a:lnTo>
                <a:lnTo>
                  <a:pt x="194227" y="9144"/>
                </a:lnTo>
                <a:lnTo>
                  <a:pt x="199989" y="16763"/>
                </a:lnTo>
                <a:lnTo>
                  <a:pt x="205725" y="26500"/>
                </a:lnTo>
                <a:lnTo>
                  <a:pt x="208588" y="31763"/>
                </a:lnTo>
                <a:lnTo>
                  <a:pt x="210495" y="37177"/>
                </a:lnTo>
                <a:lnTo>
                  <a:pt x="211768" y="42691"/>
                </a:lnTo>
                <a:lnTo>
                  <a:pt x="212617" y="48272"/>
                </a:lnTo>
                <a:lnTo>
                  <a:pt x="213559" y="57014"/>
                </a:lnTo>
                <a:lnTo>
                  <a:pt x="213810" y="60678"/>
                </a:lnTo>
                <a:lnTo>
                  <a:pt x="213025" y="66931"/>
                </a:lnTo>
                <a:lnTo>
                  <a:pt x="211549" y="74910"/>
                </a:lnTo>
                <a:lnTo>
                  <a:pt x="209613" y="84039"/>
                </a:lnTo>
                <a:lnTo>
                  <a:pt x="207370" y="92030"/>
                </a:lnTo>
                <a:lnTo>
                  <a:pt x="204922" y="99263"/>
                </a:lnTo>
                <a:lnTo>
                  <a:pt x="202338" y="105989"/>
                </a:lnTo>
                <a:lnTo>
                  <a:pt x="200614" y="112378"/>
                </a:lnTo>
                <a:lnTo>
                  <a:pt x="199466" y="118543"/>
                </a:lnTo>
                <a:lnTo>
                  <a:pt x="198700" y="124558"/>
                </a:lnTo>
                <a:lnTo>
                  <a:pt x="197237" y="130473"/>
                </a:lnTo>
                <a:lnTo>
                  <a:pt x="195309" y="136321"/>
                </a:lnTo>
                <a:lnTo>
                  <a:pt x="193072" y="142124"/>
                </a:lnTo>
                <a:lnTo>
                  <a:pt x="189674" y="148851"/>
                </a:lnTo>
                <a:lnTo>
                  <a:pt x="185505" y="156193"/>
                </a:lnTo>
                <a:lnTo>
                  <a:pt x="180820" y="163945"/>
                </a:lnTo>
                <a:lnTo>
                  <a:pt x="176745" y="171018"/>
                </a:lnTo>
                <a:lnTo>
                  <a:pt x="169676" y="183958"/>
                </a:lnTo>
                <a:lnTo>
                  <a:pt x="166458" y="191027"/>
                </a:lnTo>
                <a:lnTo>
                  <a:pt x="163359" y="198598"/>
                </a:lnTo>
                <a:lnTo>
                  <a:pt x="160342" y="206503"/>
                </a:lnTo>
                <a:lnTo>
                  <a:pt x="155472" y="215583"/>
                </a:lnTo>
                <a:lnTo>
                  <a:pt x="149369" y="225446"/>
                </a:lnTo>
                <a:lnTo>
                  <a:pt x="142442" y="235831"/>
                </a:lnTo>
                <a:lnTo>
                  <a:pt x="136872" y="243707"/>
                </a:lnTo>
                <a:lnTo>
                  <a:pt x="132205" y="249911"/>
                </a:lnTo>
                <a:lnTo>
                  <a:pt x="128142" y="254999"/>
                </a:lnTo>
                <a:lnTo>
                  <a:pt x="125433" y="260296"/>
                </a:lnTo>
                <a:lnTo>
                  <a:pt x="123628" y="265732"/>
                </a:lnTo>
                <a:lnTo>
                  <a:pt x="122423" y="271261"/>
                </a:lnTo>
                <a:lnTo>
                  <a:pt x="121621" y="276852"/>
                </a:lnTo>
                <a:lnTo>
                  <a:pt x="121086" y="282485"/>
                </a:lnTo>
                <a:lnTo>
                  <a:pt x="120729" y="288145"/>
                </a:lnTo>
                <a:lnTo>
                  <a:pt x="120333" y="299514"/>
                </a:lnTo>
                <a:lnTo>
                  <a:pt x="120078" y="313233"/>
                </a:lnTo>
                <a:lnTo>
                  <a:pt x="121962" y="314358"/>
                </a:lnTo>
                <a:lnTo>
                  <a:pt x="129135" y="315609"/>
                </a:lnTo>
                <a:lnTo>
                  <a:pt x="139334" y="316314"/>
                </a:lnTo>
                <a:lnTo>
                  <a:pt x="147970" y="316478"/>
                </a:lnTo>
                <a:lnTo>
                  <a:pt x="152939" y="316522"/>
                </a:lnTo>
                <a:lnTo>
                  <a:pt x="156252" y="315599"/>
                </a:lnTo>
                <a:lnTo>
                  <a:pt x="158461" y="314031"/>
                </a:lnTo>
                <a:lnTo>
                  <a:pt x="159933" y="312033"/>
                </a:lnTo>
                <a:lnTo>
                  <a:pt x="166649" y="307273"/>
                </a:lnTo>
                <a:lnTo>
                  <a:pt x="175032" y="301982"/>
                </a:lnTo>
                <a:lnTo>
                  <a:pt x="185105" y="293649"/>
                </a:lnTo>
                <a:lnTo>
                  <a:pt x="195076" y="285148"/>
                </a:lnTo>
                <a:lnTo>
                  <a:pt x="204493" y="279449"/>
                </a:lnTo>
                <a:lnTo>
                  <a:pt x="212489" y="276281"/>
                </a:lnTo>
                <a:lnTo>
                  <a:pt x="221123" y="273921"/>
                </a:lnTo>
                <a:lnTo>
                  <a:pt x="234484" y="269697"/>
                </a:lnTo>
                <a:lnTo>
                  <a:pt x="244868" y="264645"/>
                </a:lnTo>
                <a:lnTo>
                  <a:pt x="248970" y="261963"/>
                </a:lnTo>
                <a:lnTo>
                  <a:pt x="258609" y="258985"/>
                </a:lnTo>
                <a:lnTo>
                  <a:pt x="263847" y="258191"/>
                </a:lnTo>
                <a:lnTo>
                  <a:pt x="269243" y="256709"/>
                </a:lnTo>
                <a:lnTo>
                  <a:pt x="274746" y="254768"/>
                </a:lnTo>
                <a:lnTo>
                  <a:pt x="280319" y="252522"/>
                </a:lnTo>
                <a:lnTo>
                  <a:pt x="285939" y="251025"/>
                </a:lnTo>
                <a:lnTo>
                  <a:pt x="291591" y="250026"/>
                </a:lnTo>
                <a:lnTo>
                  <a:pt x="297264" y="249361"/>
                </a:lnTo>
                <a:lnTo>
                  <a:pt x="306107" y="246081"/>
                </a:lnTo>
                <a:lnTo>
                  <a:pt x="316441" y="238880"/>
                </a:lnTo>
                <a:lnTo>
                  <a:pt x="334328" y="22231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216"/>
          <p:cNvSpPr/>
          <p:nvPr/>
        </p:nvSpPr>
        <p:spPr>
          <a:xfrm>
            <a:off x="8525581" y="5889474"/>
            <a:ext cx="168434" cy="212516"/>
          </a:xfrm>
          <a:custGeom>
            <a:avLst/>
            <a:gdLst/>
            <a:ahLst/>
            <a:cxnLst/>
            <a:rect l="0" t="0" r="0" b="0"/>
            <a:pathLst>
              <a:path w="168434" h="212516">
                <a:moveTo>
                  <a:pt x="32631" y="16978"/>
                </a:moveTo>
                <a:lnTo>
                  <a:pt x="32631" y="12039"/>
                </a:lnTo>
                <a:lnTo>
                  <a:pt x="32631" y="14148"/>
                </a:lnTo>
                <a:lnTo>
                  <a:pt x="31679" y="15091"/>
                </a:lnTo>
                <a:lnTo>
                  <a:pt x="30092" y="15720"/>
                </a:lnTo>
                <a:lnTo>
                  <a:pt x="28080" y="16140"/>
                </a:lnTo>
                <a:lnTo>
                  <a:pt x="26740" y="17372"/>
                </a:lnTo>
                <a:lnTo>
                  <a:pt x="25846" y="19146"/>
                </a:lnTo>
                <a:lnTo>
                  <a:pt x="23901" y="24609"/>
                </a:lnTo>
                <a:lnTo>
                  <a:pt x="22049" y="28733"/>
                </a:lnTo>
                <a:lnTo>
                  <a:pt x="19861" y="33387"/>
                </a:lnTo>
                <a:lnTo>
                  <a:pt x="17451" y="39347"/>
                </a:lnTo>
                <a:lnTo>
                  <a:pt x="12231" y="53590"/>
                </a:lnTo>
                <a:lnTo>
                  <a:pt x="9507" y="63294"/>
                </a:lnTo>
                <a:lnTo>
                  <a:pt x="6738" y="74525"/>
                </a:lnTo>
                <a:lnTo>
                  <a:pt x="3938" y="86776"/>
                </a:lnTo>
                <a:lnTo>
                  <a:pt x="2072" y="97800"/>
                </a:lnTo>
                <a:lnTo>
                  <a:pt x="828" y="108006"/>
                </a:lnTo>
                <a:lnTo>
                  <a:pt x="0" y="117669"/>
                </a:lnTo>
                <a:lnTo>
                  <a:pt x="400" y="126015"/>
                </a:lnTo>
                <a:lnTo>
                  <a:pt x="1618" y="133484"/>
                </a:lnTo>
                <a:lnTo>
                  <a:pt x="3383" y="140369"/>
                </a:lnTo>
                <a:lnTo>
                  <a:pt x="4560" y="145911"/>
                </a:lnTo>
                <a:lnTo>
                  <a:pt x="5345" y="150559"/>
                </a:lnTo>
                <a:lnTo>
                  <a:pt x="5867" y="154610"/>
                </a:lnTo>
                <a:lnTo>
                  <a:pt x="6216" y="159215"/>
                </a:lnTo>
                <a:lnTo>
                  <a:pt x="6449" y="164190"/>
                </a:lnTo>
                <a:lnTo>
                  <a:pt x="6604" y="169412"/>
                </a:lnTo>
                <a:lnTo>
                  <a:pt x="7660" y="174798"/>
                </a:lnTo>
                <a:lnTo>
                  <a:pt x="9316" y="180294"/>
                </a:lnTo>
                <a:lnTo>
                  <a:pt x="11373" y="185863"/>
                </a:lnTo>
                <a:lnTo>
                  <a:pt x="13696" y="189575"/>
                </a:lnTo>
                <a:lnTo>
                  <a:pt x="16198" y="192050"/>
                </a:lnTo>
                <a:lnTo>
                  <a:pt x="18818" y="193701"/>
                </a:lnTo>
                <a:lnTo>
                  <a:pt x="21518" y="195753"/>
                </a:lnTo>
                <a:lnTo>
                  <a:pt x="24270" y="198074"/>
                </a:lnTo>
                <a:lnTo>
                  <a:pt x="27057" y="200574"/>
                </a:lnTo>
                <a:lnTo>
                  <a:pt x="32694" y="205891"/>
                </a:lnTo>
                <a:lnTo>
                  <a:pt x="35530" y="208643"/>
                </a:lnTo>
                <a:lnTo>
                  <a:pt x="38374" y="210477"/>
                </a:lnTo>
                <a:lnTo>
                  <a:pt x="41223" y="211700"/>
                </a:lnTo>
                <a:lnTo>
                  <a:pt x="44074" y="212515"/>
                </a:lnTo>
                <a:lnTo>
                  <a:pt x="47880" y="212106"/>
                </a:lnTo>
                <a:lnTo>
                  <a:pt x="52322" y="210881"/>
                </a:lnTo>
                <a:lnTo>
                  <a:pt x="57188" y="209112"/>
                </a:lnTo>
                <a:lnTo>
                  <a:pt x="61385" y="207932"/>
                </a:lnTo>
                <a:lnTo>
                  <a:pt x="65136" y="207146"/>
                </a:lnTo>
                <a:lnTo>
                  <a:pt x="68588" y="206622"/>
                </a:lnTo>
                <a:lnTo>
                  <a:pt x="71843" y="205320"/>
                </a:lnTo>
                <a:lnTo>
                  <a:pt x="74964" y="203499"/>
                </a:lnTo>
                <a:lnTo>
                  <a:pt x="77999" y="201333"/>
                </a:lnTo>
                <a:lnTo>
                  <a:pt x="81926" y="198936"/>
                </a:lnTo>
                <a:lnTo>
                  <a:pt x="86450" y="196386"/>
                </a:lnTo>
                <a:lnTo>
                  <a:pt x="91370" y="193734"/>
                </a:lnTo>
                <a:lnTo>
                  <a:pt x="95603" y="191013"/>
                </a:lnTo>
                <a:lnTo>
                  <a:pt x="99377" y="188246"/>
                </a:lnTo>
                <a:lnTo>
                  <a:pt x="102847" y="185449"/>
                </a:lnTo>
                <a:lnTo>
                  <a:pt x="106112" y="181680"/>
                </a:lnTo>
                <a:lnTo>
                  <a:pt x="109240" y="177262"/>
                </a:lnTo>
                <a:lnTo>
                  <a:pt x="112280" y="172412"/>
                </a:lnTo>
                <a:lnTo>
                  <a:pt x="117162" y="165368"/>
                </a:lnTo>
                <a:lnTo>
                  <a:pt x="130208" y="147382"/>
                </a:lnTo>
                <a:lnTo>
                  <a:pt x="135783" y="139156"/>
                </a:lnTo>
                <a:lnTo>
                  <a:pt x="140451" y="131768"/>
                </a:lnTo>
                <a:lnTo>
                  <a:pt x="144516" y="124937"/>
                </a:lnTo>
                <a:lnTo>
                  <a:pt x="148179" y="119430"/>
                </a:lnTo>
                <a:lnTo>
                  <a:pt x="151573" y="114807"/>
                </a:lnTo>
                <a:lnTo>
                  <a:pt x="154788" y="110773"/>
                </a:lnTo>
                <a:lnTo>
                  <a:pt x="156931" y="106178"/>
                </a:lnTo>
                <a:lnTo>
                  <a:pt x="158361" y="101210"/>
                </a:lnTo>
                <a:lnTo>
                  <a:pt x="159313" y="95993"/>
                </a:lnTo>
                <a:lnTo>
                  <a:pt x="160901" y="90609"/>
                </a:lnTo>
                <a:lnTo>
                  <a:pt x="162911" y="85115"/>
                </a:lnTo>
                <a:lnTo>
                  <a:pt x="165204" y="79548"/>
                </a:lnTo>
                <a:lnTo>
                  <a:pt x="166734" y="72026"/>
                </a:lnTo>
                <a:lnTo>
                  <a:pt x="167752" y="63202"/>
                </a:lnTo>
                <a:lnTo>
                  <a:pt x="168433" y="53509"/>
                </a:lnTo>
                <a:lnTo>
                  <a:pt x="167933" y="45142"/>
                </a:lnTo>
                <a:lnTo>
                  <a:pt x="166648" y="37659"/>
                </a:lnTo>
                <a:lnTo>
                  <a:pt x="164837" y="30766"/>
                </a:lnTo>
                <a:lnTo>
                  <a:pt x="162678" y="25217"/>
                </a:lnTo>
                <a:lnTo>
                  <a:pt x="160288" y="20566"/>
                </a:lnTo>
                <a:lnTo>
                  <a:pt x="157740" y="16512"/>
                </a:lnTo>
                <a:lnTo>
                  <a:pt x="155089" y="12858"/>
                </a:lnTo>
                <a:lnTo>
                  <a:pt x="152369" y="9469"/>
                </a:lnTo>
                <a:lnTo>
                  <a:pt x="149604" y="6257"/>
                </a:lnTo>
                <a:lnTo>
                  <a:pt x="146808" y="4116"/>
                </a:lnTo>
                <a:lnTo>
                  <a:pt x="143992" y="2688"/>
                </a:lnTo>
                <a:lnTo>
                  <a:pt x="141162" y="1736"/>
                </a:lnTo>
                <a:lnTo>
                  <a:pt x="137370" y="1102"/>
                </a:lnTo>
                <a:lnTo>
                  <a:pt x="132937" y="679"/>
                </a:lnTo>
                <a:lnTo>
                  <a:pt x="128076" y="397"/>
                </a:lnTo>
                <a:lnTo>
                  <a:pt x="115057" y="84"/>
                </a:lnTo>
                <a:lnTo>
                  <a:pt x="107584" y="0"/>
                </a:lnTo>
                <a:lnTo>
                  <a:pt x="100697" y="897"/>
                </a:lnTo>
                <a:lnTo>
                  <a:pt x="94201" y="2448"/>
                </a:lnTo>
                <a:lnTo>
                  <a:pt x="65537" y="11780"/>
                </a:lnTo>
                <a:lnTo>
                  <a:pt x="58377" y="13512"/>
                </a:lnTo>
                <a:lnTo>
                  <a:pt x="51700" y="14667"/>
                </a:lnTo>
                <a:lnTo>
                  <a:pt x="45344" y="15438"/>
                </a:lnTo>
                <a:lnTo>
                  <a:pt x="40154" y="16904"/>
                </a:lnTo>
                <a:lnTo>
                  <a:pt x="35741" y="18833"/>
                </a:lnTo>
                <a:lnTo>
                  <a:pt x="31847" y="21072"/>
                </a:lnTo>
                <a:lnTo>
                  <a:pt x="28299" y="22565"/>
                </a:lnTo>
                <a:lnTo>
                  <a:pt x="24980" y="23560"/>
                </a:lnTo>
                <a:lnTo>
                  <a:pt x="21816" y="24224"/>
                </a:lnTo>
                <a:lnTo>
                  <a:pt x="18753" y="24666"/>
                </a:lnTo>
                <a:lnTo>
                  <a:pt x="15759" y="24961"/>
                </a:lnTo>
                <a:lnTo>
                  <a:pt x="6913" y="2555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217"/>
          <p:cNvSpPr/>
          <p:nvPr/>
        </p:nvSpPr>
        <p:spPr>
          <a:xfrm>
            <a:off x="8798242" y="5786437"/>
            <a:ext cx="244495" cy="289635"/>
          </a:xfrm>
          <a:custGeom>
            <a:avLst/>
            <a:gdLst/>
            <a:ahLst/>
            <a:cxnLst/>
            <a:rect l="0" t="0" r="0" b="0"/>
            <a:pathLst>
              <a:path w="244495" h="289635">
                <a:moveTo>
                  <a:pt x="42863" y="0"/>
                </a:moveTo>
                <a:lnTo>
                  <a:pt x="51965" y="4551"/>
                </a:lnTo>
                <a:lnTo>
                  <a:pt x="58973" y="6785"/>
                </a:lnTo>
                <a:lnTo>
                  <a:pt x="62175" y="7381"/>
                </a:lnTo>
                <a:lnTo>
                  <a:pt x="68274" y="10583"/>
                </a:lnTo>
                <a:lnTo>
                  <a:pt x="71233" y="12771"/>
                </a:lnTo>
                <a:lnTo>
                  <a:pt x="73207" y="15182"/>
                </a:lnTo>
                <a:lnTo>
                  <a:pt x="74522" y="17741"/>
                </a:lnTo>
                <a:lnTo>
                  <a:pt x="75399" y="20400"/>
                </a:lnTo>
                <a:lnTo>
                  <a:pt x="76373" y="28434"/>
                </a:lnTo>
                <a:lnTo>
                  <a:pt x="76633" y="33244"/>
                </a:lnTo>
                <a:lnTo>
                  <a:pt x="76921" y="51288"/>
                </a:lnTo>
                <a:lnTo>
                  <a:pt x="77152" y="193918"/>
                </a:lnTo>
                <a:lnTo>
                  <a:pt x="78105" y="199764"/>
                </a:lnTo>
                <a:lnTo>
                  <a:pt x="79692" y="205566"/>
                </a:lnTo>
                <a:lnTo>
                  <a:pt x="81704" y="211339"/>
                </a:lnTo>
                <a:lnTo>
                  <a:pt x="93635" y="242218"/>
                </a:lnTo>
                <a:lnTo>
                  <a:pt x="97666" y="251014"/>
                </a:lnTo>
                <a:lnTo>
                  <a:pt x="101306" y="257830"/>
                </a:lnTo>
                <a:lnTo>
                  <a:pt x="104685" y="263327"/>
                </a:lnTo>
                <a:lnTo>
                  <a:pt x="108843" y="267944"/>
                </a:lnTo>
                <a:lnTo>
                  <a:pt x="113519" y="271974"/>
                </a:lnTo>
                <a:lnTo>
                  <a:pt x="118542" y="275613"/>
                </a:lnTo>
                <a:lnTo>
                  <a:pt x="122842" y="278993"/>
                </a:lnTo>
                <a:lnTo>
                  <a:pt x="130162" y="285287"/>
                </a:lnTo>
                <a:lnTo>
                  <a:pt x="133447" y="287346"/>
                </a:lnTo>
                <a:lnTo>
                  <a:pt x="139637" y="289634"/>
                </a:lnTo>
                <a:lnTo>
                  <a:pt x="144527" y="289292"/>
                </a:lnTo>
                <a:lnTo>
                  <a:pt x="150644" y="288112"/>
                </a:lnTo>
                <a:lnTo>
                  <a:pt x="157579" y="286372"/>
                </a:lnTo>
                <a:lnTo>
                  <a:pt x="163156" y="285212"/>
                </a:lnTo>
                <a:lnTo>
                  <a:pt x="167825" y="284439"/>
                </a:lnTo>
                <a:lnTo>
                  <a:pt x="171891" y="283923"/>
                </a:lnTo>
                <a:lnTo>
                  <a:pt x="175554" y="282627"/>
                </a:lnTo>
                <a:lnTo>
                  <a:pt x="182164" y="278647"/>
                </a:lnTo>
                <a:lnTo>
                  <a:pt x="188277" y="273703"/>
                </a:lnTo>
                <a:lnTo>
                  <a:pt x="194168" y="268331"/>
                </a:lnTo>
                <a:lnTo>
                  <a:pt x="199963" y="262768"/>
                </a:lnTo>
                <a:lnTo>
                  <a:pt x="204746" y="257094"/>
                </a:lnTo>
                <a:lnTo>
                  <a:pt x="217680" y="240629"/>
                </a:lnTo>
                <a:lnTo>
                  <a:pt x="223225" y="230905"/>
                </a:lnTo>
                <a:lnTo>
                  <a:pt x="227875" y="220611"/>
                </a:lnTo>
                <a:lnTo>
                  <a:pt x="231926" y="209940"/>
                </a:lnTo>
                <a:lnTo>
                  <a:pt x="234627" y="200920"/>
                </a:lnTo>
                <a:lnTo>
                  <a:pt x="236429" y="193002"/>
                </a:lnTo>
                <a:lnTo>
                  <a:pt x="237629" y="185818"/>
                </a:lnTo>
                <a:lnTo>
                  <a:pt x="239383" y="177219"/>
                </a:lnTo>
                <a:lnTo>
                  <a:pt x="243869" y="157504"/>
                </a:lnTo>
                <a:lnTo>
                  <a:pt x="244494" y="148818"/>
                </a:lnTo>
                <a:lnTo>
                  <a:pt x="243960" y="141122"/>
                </a:lnTo>
                <a:lnTo>
                  <a:pt x="242649" y="134086"/>
                </a:lnTo>
                <a:lnTo>
                  <a:pt x="240824" y="127491"/>
                </a:lnTo>
                <a:lnTo>
                  <a:pt x="238654" y="121189"/>
                </a:lnTo>
                <a:lnTo>
                  <a:pt x="236256" y="115083"/>
                </a:lnTo>
                <a:lnTo>
                  <a:pt x="234657" y="110059"/>
                </a:lnTo>
                <a:lnTo>
                  <a:pt x="232880" y="101938"/>
                </a:lnTo>
                <a:lnTo>
                  <a:pt x="230501" y="98439"/>
                </a:lnTo>
                <a:lnTo>
                  <a:pt x="227010" y="95153"/>
                </a:lnTo>
                <a:lnTo>
                  <a:pt x="222777" y="92011"/>
                </a:lnTo>
                <a:lnTo>
                  <a:pt x="218051" y="88963"/>
                </a:lnTo>
                <a:lnTo>
                  <a:pt x="212995" y="85979"/>
                </a:lnTo>
                <a:lnTo>
                  <a:pt x="207719" y="83037"/>
                </a:lnTo>
                <a:lnTo>
                  <a:pt x="200392" y="80123"/>
                </a:lnTo>
                <a:lnTo>
                  <a:pt x="191696" y="77228"/>
                </a:lnTo>
                <a:lnTo>
                  <a:pt x="182090" y="74345"/>
                </a:lnTo>
                <a:lnTo>
                  <a:pt x="172829" y="72424"/>
                </a:lnTo>
                <a:lnTo>
                  <a:pt x="163797" y="71142"/>
                </a:lnTo>
                <a:lnTo>
                  <a:pt x="154918" y="70288"/>
                </a:lnTo>
                <a:lnTo>
                  <a:pt x="147094" y="70671"/>
                </a:lnTo>
                <a:lnTo>
                  <a:pt x="139973" y="71880"/>
                </a:lnTo>
                <a:lnTo>
                  <a:pt x="133319" y="73637"/>
                </a:lnTo>
                <a:lnTo>
                  <a:pt x="126027" y="75761"/>
                </a:lnTo>
                <a:lnTo>
                  <a:pt x="110305" y="80662"/>
                </a:lnTo>
                <a:lnTo>
                  <a:pt x="102111" y="84255"/>
                </a:lnTo>
                <a:lnTo>
                  <a:pt x="93792" y="88555"/>
                </a:lnTo>
                <a:lnTo>
                  <a:pt x="85388" y="93326"/>
                </a:lnTo>
                <a:lnTo>
                  <a:pt x="77880" y="98413"/>
                </a:lnTo>
                <a:lnTo>
                  <a:pt x="70970" y="103709"/>
                </a:lnTo>
                <a:lnTo>
                  <a:pt x="64459" y="109144"/>
                </a:lnTo>
                <a:lnTo>
                  <a:pt x="57260" y="114673"/>
                </a:lnTo>
                <a:lnTo>
                  <a:pt x="49603" y="120264"/>
                </a:lnTo>
                <a:lnTo>
                  <a:pt x="33476" y="131555"/>
                </a:lnTo>
                <a:lnTo>
                  <a:pt x="0" y="15430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218"/>
          <p:cNvSpPr/>
          <p:nvPr/>
        </p:nvSpPr>
        <p:spPr>
          <a:xfrm>
            <a:off x="3269333" y="2708924"/>
            <a:ext cx="273968" cy="359914"/>
          </a:xfrm>
          <a:custGeom>
            <a:avLst/>
            <a:gdLst/>
            <a:ahLst/>
            <a:cxnLst/>
            <a:rect l="0" t="0" r="0" b="0"/>
            <a:pathLst>
              <a:path w="273968" h="359914">
                <a:moveTo>
                  <a:pt x="8219" y="94283"/>
                </a:moveTo>
                <a:lnTo>
                  <a:pt x="838" y="79521"/>
                </a:lnTo>
                <a:lnTo>
                  <a:pt x="176" y="75657"/>
                </a:lnTo>
                <a:lnTo>
                  <a:pt x="0" y="73293"/>
                </a:lnTo>
                <a:lnTo>
                  <a:pt x="834" y="70765"/>
                </a:lnTo>
                <a:lnTo>
                  <a:pt x="4302" y="65415"/>
                </a:lnTo>
                <a:lnTo>
                  <a:pt x="9418" y="60750"/>
                </a:lnTo>
                <a:lnTo>
                  <a:pt x="16638" y="54783"/>
                </a:lnTo>
                <a:lnTo>
                  <a:pt x="25262" y="47947"/>
                </a:lnTo>
                <a:lnTo>
                  <a:pt x="35773" y="41485"/>
                </a:lnTo>
                <a:lnTo>
                  <a:pt x="47543" y="35272"/>
                </a:lnTo>
                <a:lnTo>
                  <a:pt x="107021" y="6261"/>
                </a:lnTo>
                <a:lnTo>
                  <a:pt x="113139" y="4169"/>
                </a:lnTo>
                <a:lnTo>
                  <a:pt x="119124" y="2775"/>
                </a:lnTo>
                <a:lnTo>
                  <a:pt x="125018" y="1845"/>
                </a:lnTo>
                <a:lnTo>
                  <a:pt x="132757" y="1225"/>
                </a:lnTo>
                <a:lnTo>
                  <a:pt x="141727" y="812"/>
                </a:lnTo>
                <a:lnTo>
                  <a:pt x="169846" y="149"/>
                </a:lnTo>
                <a:lnTo>
                  <a:pt x="195289" y="0"/>
                </a:lnTo>
                <a:lnTo>
                  <a:pt x="198655" y="948"/>
                </a:lnTo>
                <a:lnTo>
                  <a:pt x="200899" y="2532"/>
                </a:lnTo>
                <a:lnTo>
                  <a:pt x="202395" y="4541"/>
                </a:lnTo>
                <a:lnTo>
                  <a:pt x="209137" y="9312"/>
                </a:lnTo>
                <a:lnTo>
                  <a:pt x="217531" y="14608"/>
                </a:lnTo>
                <a:lnTo>
                  <a:pt x="224437" y="20137"/>
                </a:lnTo>
                <a:lnTo>
                  <a:pt x="226659" y="22945"/>
                </a:lnTo>
                <a:lnTo>
                  <a:pt x="228141" y="25769"/>
                </a:lnTo>
                <a:lnTo>
                  <a:pt x="229787" y="31448"/>
                </a:lnTo>
                <a:lnTo>
                  <a:pt x="230714" y="41904"/>
                </a:lnTo>
                <a:lnTo>
                  <a:pt x="230931" y="54811"/>
                </a:lnTo>
                <a:lnTo>
                  <a:pt x="230036" y="60349"/>
                </a:lnTo>
                <a:lnTo>
                  <a:pt x="226502" y="69041"/>
                </a:lnTo>
                <a:lnTo>
                  <a:pt x="219157" y="79290"/>
                </a:lnTo>
                <a:lnTo>
                  <a:pt x="213729" y="87937"/>
                </a:lnTo>
                <a:lnTo>
                  <a:pt x="207190" y="99083"/>
                </a:lnTo>
                <a:lnTo>
                  <a:pt x="197933" y="113561"/>
                </a:lnTo>
                <a:lnTo>
                  <a:pt x="190009" y="124441"/>
                </a:lnTo>
                <a:lnTo>
                  <a:pt x="183312" y="133404"/>
                </a:lnTo>
                <a:lnTo>
                  <a:pt x="177161" y="143738"/>
                </a:lnTo>
                <a:lnTo>
                  <a:pt x="168712" y="152140"/>
                </a:lnTo>
                <a:lnTo>
                  <a:pt x="163791" y="155715"/>
                </a:lnTo>
                <a:lnTo>
                  <a:pt x="158606" y="161907"/>
                </a:lnTo>
                <a:lnTo>
                  <a:pt x="153245" y="169846"/>
                </a:lnTo>
                <a:lnTo>
                  <a:pt x="147765" y="178948"/>
                </a:lnTo>
                <a:lnTo>
                  <a:pt x="142207" y="186922"/>
                </a:lnTo>
                <a:lnTo>
                  <a:pt x="136597" y="194142"/>
                </a:lnTo>
                <a:lnTo>
                  <a:pt x="130952" y="200861"/>
                </a:lnTo>
                <a:lnTo>
                  <a:pt x="125283" y="206293"/>
                </a:lnTo>
                <a:lnTo>
                  <a:pt x="119600" y="210866"/>
                </a:lnTo>
                <a:lnTo>
                  <a:pt x="113905" y="214868"/>
                </a:lnTo>
                <a:lnTo>
                  <a:pt x="108204" y="219440"/>
                </a:lnTo>
                <a:lnTo>
                  <a:pt x="102498" y="224394"/>
                </a:lnTo>
                <a:lnTo>
                  <a:pt x="96789" y="229601"/>
                </a:lnTo>
                <a:lnTo>
                  <a:pt x="85366" y="240467"/>
                </a:lnTo>
                <a:lnTo>
                  <a:pt x="14009" y="311379"/>
                </a:lnTo>
                <a:lnTo>
                  <a:pt x="12079" y="314261"/>
                </a:lnTo>
                <a:lnTo>
                  <a:pt x="8410" y="322868"/>
                </a:lnTo>
                <a:lnTo>
                  <a:pt x="2666" y="331451"/>
                </a:lnTo>
                <a:lnTo>
                  <a:pt x="989" y="337169"/>
                </a:lnTo>
                <a:lnTo>
                  <a:pt x="1494" y="340027"/>
                </a:lnTo>
                <a:lnTo>
                  <a:pt x="7145" y="349765"/>
                </a:lnTo>
                <a:lnTo>
                  <a:pt x="12451" y="355507"/>
                </a:lnTo>
                <a:lnTo>
                  <a:pt x="14851" y="357015"/>
                </a:lnTo>
                <a:lnTo>
                  <a:pt x="20056" y="358690"/>
                </a:lnTo>
                <a:lnTo>
                  <a:pt x="28342" y="359633"/>
                </a:lnTo>
                <a:lnTo>
                  <a:pt x="36530" y="359854"/>
                </a:lnTo>
                <a:lnTo>
                  <a:pt x="41381" y="359913"/>
                </a:lnTo>
                <a:lnTo>
                  <a:pt x="46519" y="358999"/>
                </a:lnTo>
                <a:lnTo>
                  <a:pt x="51850" y="357438"/>
                </a:lnTo>
                <a:lnTo>
                  <a:pt x="57309" y="355445"/>
                </a:lnTo>
                <a:lnTo>
                  <a:pt x="62853" y="354116"/>
                </a:lnTo>
                <a:lnTo>
                  <a:pt x="68454" y="353230"/>
                </a:lnTo>
                <a:lnTo>
                  <a:pt x="74093" y="352639"/>
                </a:lnTo>
                <a:lnTo>
                  <a:pt x="79758" y="351293"/>
                </a:lnTo>
                <a:lnTo>
                  <a:pt x="85439" y="349443"/>
                </a:lnTo>
                <a:lnTo>
                  <a:pt x="91132" y="347257"/>
                </a:lnTo>
                <a:lnTo>
                  <a:pt x="96831" y="345800"/>
                </a:lnTo>
                <a:lnTo>
                  <a:pt x="102537" y="344829"/>
                </a:lnTo>
                <a:lnTo>
                  <a:pt x="108245" y="344181"/>
                </a:lnTo>
                <a:lnTo>
                  <a:pt x="115861" y="341844"/>
                </a:lnTo>
                <a:lnTo>
                  <a:pt x="124747" y="338381"/>
                </a:lnTo>
                <a:lnTo>
                  <a:pt x="134482" y="334168"/>
                </a:lnTo>
                <a:lnTo>
                  <a:pt x="143829" y="330406"/>
                </a:lnTo>
                <a:lnTo>
                  <a:pt x="161835" y="323687"/>
                </a:lnTo>
                <a:lnTo>
                  <a:pt x="188037" y="314549"/>
                </a:lnTo>
                <a:lnTo>
                  <a:pt x="195726" y="312564"/>
                </a:lnTo>
                <a:lnTo>
                  <a:pt x="202756" y="311242"/>
                </a:lnTo>
                <a:lnTo>
                  <a:pt x="209348" y="310360"/>
                </a:lnTo>
                <a:lnTo>
                  <a:pt x="214695" y="308819"/>
                </a:lnTo>
                <a:lnTo>
                  <a:pt x="223176" y="304568"/>
                </a:lnTo>
                <a:lnTo>
                  <a:pt x="227724" y="303053"/>
                </a:lnTo>
                <a:lnTo>
                  <a:pt x="232660" y="302043"/>
                </a:lnTo>
                <a:lnTo>
                  <a:pt x="237857" y="301370"/>
                </a:lnTo>
                <a:lnTo>
                  <a:pt x="246170" y="298082"/>
                </a:lnTo>
                <a:lnTo>
                  <a:pt x="253040" y="294398"/>
                </a:lnTo>
                <a:lnTo>
                  <a:pt x="259269" y="292760"/>
                </a:lnTo>
                <a:lnTo>
                  <a:pt x="265211" y="292033"/>
                </a:lnTo>
                <a:lnTo>
                  <a:pt x="273967" y="29145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219"/>
          <p:cNvSpPr/>
          <p:nvPr/>
        </p:nvSpPr>
        <p:spPr>
          <a:xfrm>
            <a:off x="3246896" y="2837497"/>
            <a:ext cx="322122" cy="94299"/>
          </a:xfrm>
          <a:custGeom>
            <a:avLst/>
            <a:gdLst/>
            <a:ahLst/>
            <a:cxnLst/>
            <a:rect l="0" t="0" r="0" b="0"/>
            <a:pathLst>
              <a:path w="322122" h="94299">
                <a:moveTo>
                  <a:pt x="4938" y="94298"/>
                </a:moveTo>
                <a:lnTo>
                  <a:pt x="0" y="94298"/>
                </a:lnTo>
                <a:lnTo>
                  <a:pt x="2109" y="94298"/>
                </a:lnTo>
                <a:lnTo>
                  <a:pt x="4004" y="93345"/>
                </a:lnTo>
                <a:lnTo>
                  <a:pt x="6221" y="91758"/>
                </a:lnTo>
                <a:lnTo>
                  <a:pt x="8651" y="89747"/>
                </a:lnTo>
                <a:lnTo>
                  <a:pt x="12176" y="88406"/>
                </a:lnTo>
                <a:lnTo>
                  <a:pt x="21173" y="86917"/>
                </a:lnTo>
                <a:lnTo>
                  <a:pt x="28144" y="84614"/>
                </a:lnTo>
                <a:lnTo>
                  <a:pt x="36601" y="81175"/>
                </a:lnTo>
                <a:lnTo>
                  <a:pt x="46049" y="76977"/>
                </a:lnTo>
                <a:lnTo>
                  <a:pt x="55206" y="73225"/>
                </a:lnTo>
                <a:lnTo>
                  <a:pt x="64168" y="69772"/>
                </a:lnTo>
                <a:lnTo>
                  <a:pt x="83650" y="62442"/>
                </a:lnTo>
                <a:lnTo>
                  <a:pt x="119489" y="48558"/>
                </a:lnTo>
                <a:lnTo>
                  <a:pt x="139670" y="41267"/>
                </a:lnTo>
                <a:lnTo>
                  <a:pt x="167096" y="31806"/>
                </a:lnTo>
                <a:lnTo>
                  <a:pt x="177814" y="28824"/>
                </a:lnTo>
                <a:lnTo>
                  <a:pt x="189721" y="25884"/>
                </a:lnTo>
                <a:lnTo>
                  <a:pt x="202422" y="22971"/>
                </a:lnTo>
                <a:lnTo>
                  <a:pt x="213747" y="21029"/>
                </a:lnTo>
                <a:lnTo>
                  <a:pt x="224154" y="19734"/>
                </a:lnTo>
                <a:lnTo>
                  <a:pt x="233950" y="18871"/>
                </a:lnTo>
                <a:lnTo>
                  <a:pt x="246195" y="16391"/>
                </a:lnTo>
                <a:lnTo>
                  <a:pt x="260074" y="12832"/>
                </a:lnTo>
                <a:lnTo>
                  <a:pt x="275041" y="8555"/>
                </a:lnTo>
                <a:lnTo>
                  <a:pt x="286924" y="5703"/>
                </a:lnTo>
                <a:lnTo>
                  <a:pt x="296752" y="3802"/>
                </a:lnTo>
                <a:lnTo>
                  <a:pt x="32212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220"/>
          <p:cNvSpPr/>
          <p:nvPr/>
        </p:nvSpPr>
        <p:spPr>
          <a:xfrm>
            <a:off x="3671887" y="2760345"/>
            <a:ext cx="188596" cy="42863"/>
          </a:xfrm>
          <a:custGeom>
            <a:avLst/>
            <a:gdLst/>
            <a:ahLst/>
            <a:cxnLst/>
            <a:rect l="0" t="0" r="0" b="0"/>
            <a:pathLst>
              <a:path w="188596" h="42863">
                <a:moveTo>
                  <a:pt x="0" y="42862"/>
                </a:moveTo>
                <a:lnTo>
                  <a:pt x="9102" y="38311"/>
                </a:lnTo>
                <a:lnTo>
                  <a:pt x="12735" y="36971"/>
                </a:lnTo>
                <a:lnTo>
                  <a:pt x="16110" y="36077"/>
                </a:lnTo>
                <a:lnTo>
                  <a:pt x="19313" y="35481"/>
                </a:lnTo>
                <a:lnTo>
                  <a:pt x="23352" y="35084"/>
                </a:lnTo>
                <a:lnTo>
                  <a:pt x="27951" y="34819"/>
                </a:lnTo>
                <a:lnTo>
                  <a:pt x="32921" y="34642"/>
                </a:lnTo>
                <a:lnTo>
                  <a:pt x="38140" y="33573"/>
                </a:lnTo>
                <a:lnTo>
                  <a:pt x="43524" y="31907"/>
                </a:lnTo>
                <a:lnTo>
                  <a:pt x="49019" y="29843"/>
                </a:lnTo>
                <a:lnTo>
                  <a:pt x="54587" y="28468"/>
                </a:lnTo>
                <a:lnTo>
                  <a:pt x="60204" y="27551"/>
                </a:lnTo>
                <a:lnTo>
                  <a:pt x="65853" y="26940"/>
                </a:lnTo>
                <a:lnTo>
                  <a:pt x="71525" y="25580"/>
                </a:lnTo>
                <a:lnTo>
                  <a:pt x="77210" y="23720"/>
                </a:lnTo>
                <a:lnTo>
                  <a:pt x="82906" y="21528"/>
                </a:lnTo>
                <a:lnTo>
                  <a:pt x="88609" y="19115"/>
                </a:lnTo>
                <a:lnTo>
                  <a:pt x="100024" y="13893"/>
                </a:lnTo>
                <a:lnTo>
                  <a:pt x="105735" y="12119"/>
                </a:lnTo>
                <a:lnTo>
                  <a:pt x="111448" y="10937"/>
                </a:lnTo>
                <a:lnTo>
                  <a:pt x="117161" y="10149"/>
                </a:lnTo>
                <a:lnTo>
                  <a:pt x="122875" y="8671"/>
                </a:lnTo>
                <a:lnTo>
                  <a:pt x="128589" y="6733"/>
                </a:lnTo>
                <a:lnTo>
                  <a:pt x="134304" y="4488"/>
                </a:lnTo>
                <a:lnTo>
                  <a:pt x="139066" y="2992"/>
                </a:lnTo>
                <a:lnTo>
                  <a:pt x="143193" y="1995"/>
                </a:lnTo>
                <a:lnTo>
                  <a:pt x="146897" y="1330"/>
                </a:lnTo>
                <a:lnTo>
                  <a:pt x="151271" y="886"/>
                </a:lnTo>
                <a:lnTo>
                  <a:pt x="156093" y="591"/>
                </a:lnTo>
                <a:lnTo>
                  <a:pt x="168416" y="116"/>
                </a:lnTo>
                <a:lnTo>
                  <a:pt x="172642" y="51"/>
                </a:ln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221"/>
          <p:cNvSpPr/>
          <p:nvPr/>
        </p:nvSpPr>
        <p:spPr>
          <a:xfrm>
            <a:off x="3663314" y="2828925"/>
            <a:ext cx="231459" cy="64947"/>
          </a:xfrm>
          <a:custGeom>
            <a:avLst/>
            <a:gdLst/>
            <a:ahLst/>
            <a:cxnLst/>
            <a:rect l="0" t="0" r="0" b="0"/>
            <a:pathLst>
              <a:path w="231459" h="64947">
                <a:moveTo>
                  <a:pt x="0" y="60007"/>
                </a:moveTo>
                <a:lnTo>
                  <a:pt x="9102" y="64558"/>
                </a:lnTo>
                <a:lnTo>
                  <a:pt x="12736" y="64946"/>
                </a:lnTo>
                <a:lnTo>
                  <a:pt x="16111" y="64252"/>
                </a:lnTo>
                <a:lnTo>
                  <a:pt x="19313" y="62837"/>
                </a:lnTo>
                <a:lnTo>
                  <a:pt x="25412" y="61265"/>
                </a:lnTo>
                <a:lnTo>
                  <a:pt x="28371" y="60846"/>
                </a:lnTo>
                <a:lnTo>
                  <a:pt x="32249" y="59613"/>
                </a:lnTo>
                <a:lnTo>
                  <a:pt x="36739" y="57840"/>
                </a:lnTo>
                <a:lnTo>
                  <a:pt x="41638" y="55705"/>
                </a:lnTo>
                <a:lnTo>
                  <a:pt x="52161" y="50793"/>
                </a:lnTo>
                <a:lnTo>
                  <a:pt x="57634" y="48149"/>
                </a:lnTo>
                <a:lnTo>
                  <a:pt x="67950" y="44482"/>
                </a:lnTo>
                <a:lnTo>
                  <a:pt x="161545" y="14880"/>
                </a:lnTo>
                <a:lnTo>
                  <a:pt x="188320" y="7248"/>
                </a:lnTo>
                <a:lnTo>
                  <a:pt x="197937" y="4832"/>
                </a:lnTo>
                <a:lnTo>
                  <a:pt x="205301" y="3221"/>
                </a:lnTo>
                <a:lnTo>
                  <a:pt x="23145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222"/>
          <p:cNvSpPr/>
          <p:nvPr/>
        </p:nvSpPr>
        <p:spPr>
          <a:xfrm>
            <a:off x="4031932" y="2589170"/>
            <a:ext cx="271344" cy="265250"/>
          </a:xfrm>
          <a:custGeom>
            <a:avLst/>
            <a:gdLst/>
            <a:ahLst/>
            <a:cxnLst/>
            <a:rect l="0" t="0" r="0" b="0"/>
            <a:pathLst>
              <a:path w="271344" h="265250">
                <a:moveTo>
                  <a:pt x="0" y="94022"/>
                </a:moveTo>
                <a:lnTo>
                  <a:pt x="4551" y="80370"/>
                </a:lnTo>
                <a:lnTo>
                  <a:pt x="6844" y="74443"/>
                </a:lnTo>
                <a:lnTo>
                  <a:pt x="9325" y="68587"/>
                </a:lnTo>
                <a:lnTo>
                  <a:pt x="11932" y="62778"/>
                </a:lnTo>
                <a:lnTo>
                  <a:pt x="17479" y="56047"/>
                </a:lnTo>
                <a:lnTo>
                  <a:pt x="24988" y="48703"/>
                </a:lnTo>
                <a:lnTo>
                  <a:pt x="33803" y="40950"/>
                </a:lnTo>
                <a:lnTo>
                  <a:pt x="41586" y="34828"/>
                </a:lnTo>
                <a:lnTo>
                  <a:pt x="48679" y="29794"/>
                </a:lnTo>
                <a:lnTo>
                  <a:pt x="55313" y="25486"/>
                </a:lnTo>
                <a:lnTo>
                  <a:pt x="65450" y="20709"/>
                </a:lnTo>
                <a:lnTo>
                  <a:pt x="77923" y="15619"/>
                </a:lnTo>
                <a:lnTo>
                  <a:pt x="91954" y="10321"/>
                </a:lnTo>
                <a:lnTo>
                  <a:pt x="105118" y="6789"/>
                </a:lnTo>
                <a:lnTo>
                  <a:pt x="117703" y="4434"/>
                </a:lnTo>
                <a:lnTo>
                  <a:pt x="129904" y="2864"/>
                </a:lnTo>
                <a:lnTo>
                  <a:pt x="140895" y="1818"/>
                </a:lnTo>
                <a:lnTo>
                  <a:pt x="151080" y="1120"/>
                </a:lnTo>
                <a:lnTo>
                  <a:pt x="173987" y="138"/>
                </a:lnTo>
                <a:lnTo>
                  <a:pt x="178856" y="0"/>
                </a:lnTo>
                <a:lnTo>
                  <a:pt x="183055" y="861"/>
                </a:lnTo>
                <a:lnTo>
                  <a:pt x="190261" y="4357"/>
                </a:lnTo>
                <a:lnTo>
                  <a:pt x="192563" y="6623"/>
                </a:lnTo>
                <a:lnTo>
                  <a:pt x="194098" y="9086"/>
                </a:lnTo>
                <a:lnTo>
                  <a:pt x="195121" y="11680"/>
                </a:lnTo>
                <a:lnTo>
                  <a:pt x="196258" y="19643"/>
                </a:lnTo>
                <a:lnTo>
                  <a:pt x="196561" y="24434"/>
                </a:lnTo>
                <a:lnTo>
                  <a:pt x="196898" y="32297"/>
                </a:lnTo>
                <a:lnTo>
                  <a:pt x="196988" y="35727"/>
                </a:lnTo>
                <a:lnTo>
                  <a:pt x="196095" y="39919"/>
                </a:lnTo>
                <a:lnTo>
                  <a:pt x="194548" y="44618"/>
                </a:lnTo>
                <a:lnTo>
                  <a:pt x="192564" y="49656"/>
                </a:lnTo>
                <a:lnTo>
                  <a:pt x="189336" y="55872"/>
                </a:lnTo>
                <a:lnTo>
                  <a:pt x="185279" y="62874"/>
                </a:lnTo>
                <a:lnTo>
                  <a:pt x="180669" y="70399"/>
                </a:lnTo>
                <a:lnTo>
                  <a:pt x="175691" y="77321"/>
                </a:lnTo>
                <a:lnTo>
                  <a:pt x="170467" y="83841"/>
                </a:lnTo>
                <a:lnTo>
                  <a:pt x="165080" y="90092"/>
                </a:lnTo>
                <a:lnTo>
                  <a:pt x="156554" y="99578"/>
                </a:lnTo>
                <a:lnTo>
                  <a:pt x="152947" y="103441"/>
                </a:lnTo>
                <a:lnTo>
                  <a:pt x="147684" y="107921"/>
                </a:lnTo>
                <a:lnTo>
                  <a:pt x="141319" y="112813"/>
                </a:lnTo>
                <a:lnTo>
                  <a:pt x="134217" y="117979"/>
                </a:lnTo>
                <a:lnTo>
                  <a:pt x="126327" y="126260"/>
                </a:lnTo>
                <a:lnTo>
                  <a:pt x="124223" y="129801"/>
                </a:lnTo>
                <a:lnTo>
                  <a:pt x="121868" y="132162"/>
                </a:lnTo>
                <a:lnTo>
                  <a:pt x="119345" y="133737"/>
                </a:lnTo>
                <a:lnTo>
                  <a:pt x="116711" y="134786"/>
                </a:lnTo>
                <a:lnTo>
                  <a:pt x="115907" y="135485"/>
                </a:lnTo>
                <a:lnTo>
                  <a:pt x="116324" y="135952"/>
                </a:lnTo>
                <a:lnTo>
                  <a:pt x="117554" y="136263"/>
                </a:lnTo>
                <a:lnTo>
                  <a:pt x="119327" y="135518"/>
                </a:lnTo>
                <a:lnTo>
                  <a:pt x="126373" y="130870"/>
                </a:lnTo>
                <a:lnTo>
                  <a:pt x="131731" y="129449"/>
                </a:lnTo>
                <a:lnTo>
                  <a:pt x="139827" y="126278"/>
                </a:lnTo>
                <a:lnTo>
                  <a:pt x="144653" y="124098"/>
                </a:lnTo>
                <a:lnTo>
                  <a:pt x="149775" y="122645"/>
                </a:lnTo>
                <a:lnTo>
                  <a:pt x="155096" y="121677"/>
                </a:lnTo>
                <a:lnTo>
                  <a:pt x="160547" y="121031"/>
                </a:lnTo>
                <a:lnTo>
                  <a:pt x="167039" y="120601"/>
                </a:lnTo>
                <a:lnTo>
                  <a:pt x="174224" y="120314"/>
                </a:lnTo>
                <a:lnTo>
                  <a:pt x="181872" y="120122"/>
                </a:lnTo>
                <a:lnTo>
                  <a:pt x="188875" y="119042"/>
                </a:lnTo>
                <a:lnTo>
                  <a:pt x="195450" y="117370"/>
                </a:lnTo>
                <a:lnTo>
                  <a:pt x="201737" y="115302"/>
                </a:lnTo>
                <a:lnTo>
                  <a:pt x="207834" y="114876"/>
                </a:lnTo>
                <a:lnTo>
                  <a:pt x="213803" y="115545"/>
                </a:lnTo>
                <a:lnTo>
                  <a:pt x="219688" y="116943"/>
                </a:lnTo>
                <a:lnTo>
                  <a:pt x="225516" y="117875"/>
                </a:lnTo>
                <a:lnTo>
                  <a:pt x="231307" y="118497"/>
                </a:lnTo>
                <a:lnTo>
                  <a:pt x="237072" y="118911"/>
                </a:lnTo>
                <a:lnTo>
                  <a:pt x="241868" y="120140"/>
                </a:lnTo>
                <a:lnTo>
                  <a:pt x="249737" y="124045"/>
                </a:lnTo>
                <a:lnTo>
                  <a:pt x="254121" y="128325"/>
                </a:lnTo>
                <a:lnTo>
                  <a:pt x="258949" y="134036"/>
                </a:lnTo>
                <a:lnTo>
                  <a:pt x="264073" y="140700"/>
                </a:lnTo>
                <a:lnTo>
                  <a:pt x="267489" y="147048"/>
                </a:lnTo>
                <a:lnTo>
                  <a:pt x="269766" y="153186"/>
                </a:lnTo>
                <a:lnTo>
                  <a:pt x="271284" y="159182"/>
                </a:lnTo>
                <a:lnTo>
                  <a:pt x="271343" y="164132"/>
                </a:lnTo>
                <a:lnTo>
                  <a:pt x="270431" y="168384"/>
                </a:lnTo>
                <a:lnTo>
                  <a:pt x="266876" y="176602"/>
                </a:lnTo>
                <a:lnTo>
                  <a:pt x="262122" y="186604"/>
                </a:lnTo>
                <a:lnTo>
                  <a:pt x="258568" y="191939"/>
                </a:lnTo>
                <a:lnTo>
                  <a:pt x="254293" y="197400"/>
                </a:lnTo>
                <a:lnTo>
                  <a:pt x="249539" y="202946"/>
                </a:lnTo>
                <a:lnTo>
                  <a:pt x="244464" y="208548"/>
                </a:lnTo>
                <a:lnTo>
                  <a:pt x="233746" y="219852"/>
                </a:lnTo>
                <a:lnTo>
                  <a:pt x="226316" y="226486"/>
                </a:lnTo>
                <a:lnTo>
                  <a:pt x="217552" y="233767"/>
                </a:lnTo>
                <a:lnTo>
                  <a:pt x="207900" y="241477"/>
                </a:lnTo>
                <a:lnTo>
                  <a:pt x="199560" y="247571"/>
                </a:lnTo>
                <a:lnTo>
                  <a:pt x="192095" y="252585"/>
                </a:lnTo>
                <a:lnTo>
                  <a:pt x="185213" y="256881"/>
                </a:lnTo>
                <a:lnTo>
                  <a:pt x="179673" y="259745"/>
                </a:lnTo>
                <a:lnTo>
                  <a:pt x="175027" y="261654"/>
                </a:lnTo>
                <a:lnTo>
                  <a:pt x="170977" y="262927"/>
                </a:lnTo>
                <a:lnTo>
                  <a:pt x="166372" y="263775"/>
                </a:lnTo>
                <a:lnTo>
                  <a:pt x="161397" y="264341"/>
                </a:lnTo>
                <a:lnTo>
                  <a:pt x="156176" y="264718"/>
                </a:lnTo>
                <a:lnTo>
                  <a:pt x="150790" y="264969"/>
                </a:lnTo>
                <a:lnTo>
                  <a:pt x="139725" y="265249"/>
                </a:lnTo>
                <a:lnTo>
                  <a:pt x="135060" y="264371"/>
                </a:lnTo>
                <a:lnTo>
                  <a:pt x="127337" y="260855"/>
                </a:lnTo>
                <a:lnTo>
                  <a:pt x="124896" y="258584"/>
                </a:lnTo>
                <a:lnTo>
                  <a:pt x="123269" y="256118"/>
                </a:lnTo>
                <a:lnTo>
                  <a:pt x="120015" y="24832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223"/>
          <p:cNvSpPr/>
          <p:nvPr/>
        </p:nvSpPr>
        <p:spPr>
          <a:xfrm>
            <a:off x="4378680" y="2580322"/>
            <a:ext cx="200842" cy="325756"/>
          </a:xfrm>
          <a:custGeom>
            <a:avLst/>
            <a:gdLst/>
            <a:ahLst/>
            <a:cxnLst/>
            <a:rect l="0" t="0" r="0" b="0"/>
            <a:pathLst>
              <a:path w="200842" h="325756">
                <a:moveTo>
                  <a:pt x="4724" y="0"/>
                </a:moveTo>
                <a:lnTo>
                  <a:pt x="9275" y="9102"/>
                </a:lnTo>
                <a:lnTo>
                  <a:pt x="11510" y="16110"/>
                </a:lnTo>
                <a:lnTo>
                  <a:pt x="12106" y="19313"/>
                </a:lnTo>
                <a:lnTo>
                  <a:pt x="10227" y="27951"/>
                </a:lnTo>
                <a:lnTo>
                  <a:pt x="7170" y="37188"/>
                </a:lnTo>
                <a:lnTo>
                  <a:pt x="4497" y="50600"/>
                </a:lnTo>
                <a:lnTo>
                  <a:pt x="496" y="67574"/>
                </a:lnTo>
                <a:lnTo>
                  <a:pt x="0" y="74577"/>
                </a:lnTo>
                <a:lnTo>
                  <a:pt x="623" y="80198"/>
                </a:lnTo>
                <a:lnTo>
                  <a:pt x="3914" y="91512"/>
                </a:lnTo>
                <a:lnTo>
                  <a:pt x="5137" y="92441"/>
                </a:lnTo>
                <a:lnTo>
                  <a:pt x="9035" y="93472"/>
                </a:lnTo>
                <a:lnTo>
                  <a:pt x="13943" y="93931"/>
                </a:lnTo>
                <a:lnTo>
                  <a:pt x="16585" y="94053"/>
                </a:lnTo>
                <a:lnTo>
                  <a:pt x="24601" y="94189"/>
                </a:lnTo>
                <a:lnTo>
                  <a:pt x="40718" y="94276"/>
                </a:lnTo>
                <a:lnTo>
                  <a:pt x="45866" y="93331"/>
                </a:lnTo>
                <a:lnTo>
                  <a:pt x="52154" y="91748"/>
                </a:lnTo>
                <a:lnTo>
                  <a:pt x="59204" y="89740"/>
                </a:lnTo>
                <a:lnTo>
                  <a:pt x="66762" y="88402"/>
                </a:lnTo>
                <a:lnTo>
                  <a:pt x="74657" y="87510"/>
                </a:lnTo>
                <a:lnTo>
                  <a:pt x="89146" y="86518"/>
                </a:lnTo>
                <a:lnTo>
                  <a:pt x="98761" y="86078"/>
                </a:lnTo>
                <a:lnTo>
                  <a:pt x="127731" y="85829"/>
                </a:lnTo>
                <a:lnTo>
                  <a:pt x="140069" y="86747"/>
                </a:lnTo>
                <a:lnTo>
                  <a:pt x="153057" y="88312"/>
                </a:lnTo>
                <a:lnTo>
                  <a:pt x="176378" y="91637"/>
                </a:lnTo>
                <a:lnTo>
                  <a:pt x="183930" y="92524"/>
                </a:lnTo>
                <a:lnTo>
                  <a:pt x="189917" y="93115"/>
                </a:lnTo>
                <a:lnTo>
                  <a:pt x="193909" y="92557"/>
                </a:lnTo>
                <a:lnTo>
                  <a:pt x="196570" y="91232"/>
                </a:lnTo>
                <a:lnTo>
                  <a:pt x="198344" y="89397"/>
                </a:lnTo>
                <a:lnTo>
                  <a:pt x="199526" y="87220"/>
                </a:lnTo>
                <a:lnTo>
                  <a:pt x="200841" y="82262"/>
                </a:lnTo>
                <a:lnTo>
                  <a:pt x="200238" y="77701"/>
                </a:lnTo>
                <a:lnTo>
                  <a:pt x="198885" y="71803"/>
                </a:lnTo>
                <a:lnTo>
                  <a:pt x="197030" y="65014"/>
                </a:lnTo>
                <a:lnTo>
                  <a:pt x="192428" y="49850"/>
                </a:lnTo>
                <a:lnTo>
                  <a:pt x="189868" y="41806"/>
                </a:lnTo>
                <a:lnTo>
                  <a:pt x="188161" y="35491"/>
                </a:lnTo>
                <a:lnTo>
                  <a:pt x="186265" y="25934"/>
                </a:lnTo>
                <a:lnTo>
                  <a:pt x="182882" y="18511"/>
                </a:lnTo>
                <a:lnTo>
                  <a:pt x="180646" y="15198"/>
                </a:lnTo>
                <a:lnTo>
                  <a:pt x="178203" y="13942"/>
                </a:lnTo>
                <a:lnTo>
                  <a:pt x="175622" y="14057"/>
                </a:lnTo>
                <a:lnTo>
                  <a:pt x="172949" y="15087"/>
                </a:lnTo>
                <a:lnTo>
                  <a:pt x="170214" y="18630"/>
                </a:lnTo>
                <a:lnTo>
                  <a:pt x="167438" y="23850"/>
                </a:lnTo>
                <a:lnTo>
                  <a:pt x="164635" y="30188"/>
                </a:lnTo>
                <a:lnTo>
                  <a:pt x="158981" y="42309"/>
                </a:lnTo>
                <a:lnTo>
                  <a:pt x="156140" y="48209"/>
                </a:lnTo>
                <a:lnTo>
                  <a:pt x="154246" y="54999"/>
                </a:lnTo>
                <a:lnTo>
                  <a:pt x="152982" y="62384"/>
                </a:lnTo>
                <a:lnTo>
                  <a:pt x="146405" y="126623"/>
                </a:lnTo>
                <a:lnTo>
                  <a:pt x="143946" y="144423"/>
                </a:lnTo>
                <a:lnTo>
                  <a:pt x="141354" y="159147"/>
                </a:lnTo>
                <a:lnTo>
                  <a:pt x="138674" y="171821"/>
                </a:lnTo>
                <a:lnTo>
                  <a:pt x="136886" y="183127"/>
                </a:lnTo>
                <a:lnTo>
                  <a:pt x="135695" y="193522"/>
                </a:lnTo>
                <a:lnTo>
                  <a:pt x="134901" y="203310"/>
                </a:lnTo>
                <a:lnTo>
                  <a:pt x="133419" y="212692"/>
                </a:lnTo>
                <a:lnTo>
                  <a:pt x="131478" y="221805"/>
                </a:lnTo>
                <a:lnTo>
                  <a:pt x="129232" y="230737"/>
                </a:lnTo>
                <a:lnTo>
                  <a:pt x="126782" y="238597"/>
                </a:lnTo>
                <a:lnTo>
                  <a:pt x="124196" y="245743"/>
                </a:lnTo>
                <a:lnTo>
                  <a:pt x="121520" y="252411"/>
                </a:lnTo>
                <a:lnTo>
                  <a:pt x="119735" y="258761"/>
                </a:lnTo>
                <a:lnTo>
                  <a:pt x="118546" y="264900"/>
                </a:lnTo>
                <a:lnTo>
                  <a:pt x="117753" y="270898"/>
                </a:lnTo>
                <a:lnTo>
                  <a:pt x="118177" y="277753"/>
                </a:lnTo>
                <a:lnTo>
                  <a:pt x="119412" y="285181"/>
                </a:lnTo>
                <a:lnTo>
                  <a:pt x="121188" y="292991"/>
                </a:lnTo>
                <a:lnTo>
                  <a:pt x="123324" y="299150"/>
                </a:lnTo>
                <a:lnTo>
                  <a:pt x="128238" y="308533"/>
                </a:lnTo>
                <a:lnTo>
                  <a:pt x="131057" y="315878"/>
                </a:lnTo>
                <a:lnTo>
                  <a:pt x="133312" y="3257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224"/>
          <p:cNvSpPr/>
          <p:nvPr/>
        </p:nvSpPr>
        <p:spPr>
          <a:xfrm>
            <a:off x="4632007" y="2828925"/>
            <a:ext cx="77153" cy="77153"/>
          </a:xfrm>
          <a:custGeom>
            <a:avLst/>
            <a:gdLst/>
            <a:ahLst/>
            <a:cxnLst/>
            <a:rect l="0" t="0" r="0" b="0"/>
            <a:pathLst>
              <a:path w="77153" h="77153">
                <a:moveTo>
                  <a:pt x="0" y="77152"/>
                </a:moveTo>
                <a:lnTo>
                  <a:pt x="4551" y="68051"/>
                </a:lnTo>
                <a:lnTo>
                  <a:pt x="6844" y="64417"/>
                </a:lnTo>
                <a:lnTo>
                  <a:pt x="9325" y="61042"/>
                </a:lnTo>
                <a:lnTo>
                  <a:pt x="11932" y="57839"/>
                </a:lnTo>
                <a:lnTo>
                  <a:pt x="14622" y="53800"/>
                </a:lnTo>
                <a:lnTo>
                  <a:pt x="17368" y="49201"/>
                </a:lnTo>
                <a:lnTo>
                  <a:pt x="20151" y="44231"/>
                </a:lnTo>
                <a:lnTo>
                  <a:pt x="23911" y="39965"/>
                </a:lnTo>
                <a:lnTo>
                  <a:pt x="28324" y="36168"/>
                </a:lnTo>
                <a:lnTo>
                  <a:pt x="33170" y="32684"/>
                </a:lnTo>
                <a:lnTo>
                  <a:pt x="38306" y="29410"/>
                </a:lnTo>
                <a:lnTo>
                  <a:pt x="43635" y="26273"/>
                </a:lnTo>
                <a:lnTo>
                  <a:pt x="49092" y="23230"/>
                </a:lnTo>
                <a:lnTo>
                  <a:pt x="53683" y="20249"/>
                </a:lnTo>
                <a:lnTo>
                  <a:pt x="57697" y="17309"/>
                </a:lnTo>
                <a:lnTo>
                  <a:pt x="61324" y="14397"/>
                </a:lnTo>
                <a:lnTo>
                  <a:pt x="64696" y="11503"/>
                </a:lnTo>
                <a:lnTo>
                  <a:pt x="67895" y="8621"/>
                </a:lnTo>
                <a:lnTo>
                  <a:pt x="7715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225"/>
          <p:cNvSpPr/>
          <p:nvPr/>
        </p:nvSpPr>
        <p:spPr>
          <a:xfrm>
            <a:off x="4820737" y="2667239"/>
            <a:ext cx="179606" cy="238319"/>
          </a:xfrm>
          <a:custGeom>
            <a:avLst/>
            <a:gdLst/>
            <a:ahLst/>
            <a:cxnLst/>
            <a:rect l="0" t="0" r="0" b="0"/>
            <a:pathLst>
              <a:path w="179606" h="238319">
                <a:moveTo>
                  <a:pt x="8438" y="7381"/>
                </a:moveTo>
                <a:lnTo>
                  <a:pt x="15818" y="0"/>
                </a:lnTo>
                <a:lnTo>
                  <a:pt x="16216" y="555"/>
                </a:lnTo>
                <a:lnTo>
                  <a:pt x="16657" y="3712"/>
                </a:lnTo>
                <a:lnTo>
                  <a:pt x="15822" y="7792"/>
                </a:lnTo>
                <a:lnTo>
                  <a:pt x="14313" y="13370"/>
                </a:lnTo>
                <a:lnTo>
                  <a:pt x="10096" y="27188"/>
                </a:lnTo>
                <a:lnTo>
                  <a:pt x="5047" y="42854"/>
                </a:lnTo>
                <a:lnTo>
                  <a:pt x="3320" y="50079"/>
                </a:lnTo>
                <a:lnTo>
                  <a:pt x="2168" y="56801"/>
                </a:lnTo>
                <a:lnTo>
                  <a:pt x="1401" y="63188"/>
                </a:lnTo>
                <a:lnTo>
                  <a:pt x="888" y="71255"/>
                </a:lnTo>
                <a:lnTo>
                  <a:pt x="547" y="80444"/>
                </a:lnTo>
                <a:lnTo>
                  <a:pt x="169" y="103670"/>
                </a:lnTo>
                <a:lnTo>
                  <a:pt x="0" y="136219"/>
                </a:lnTo>
                <a:lnTo>
                  <a:pt x="907" y="150423"/>
                </a:lnTo>
                <a:lnTo>
                  <a:pt x="2465" y="162750"/>
                </a:lnTo>
                <a:lnTo>
                  <a:pt x="4456" y="173825"/>
                </a:lnTo>
                <a:lnTo>
                  <a:pt x="8641" y="184066"/>
                </a:lnTo>
                <a:lnTo>
                  <a:pt x="14288" y="193751"/>
                </a:lnTo>
                <a:lnTo>
                  <a:pt x="20910" y="203065"/>
                </a:lnTo>
                <a:lnTo>
                  <a:pt x="27230" y="211179"/>
                </a:lnTo>
                <a:lnTo>
                  <a:pt x="33349" y="218494"/>
                </a:lnTo>
                <a:lnTo>
                  <a:pt x="39332" y="225275"/>
                </a:lnTo>
                <a:lnTo>
                  <a:pt x="45226" y="229796"/>
                </a:lnTo>
                <a:lnTo>
                  <a:pt x="51061" y="232810"/>
                </a:lnTo>
                <a:lnTo>
                  <a:pt x="56855" y="234819"/>
                </a:lnTo>
                <a:lnTo>
                  <a:pt x="61671" y="235207"/>
                </a:lnTo>
                <a:lnTo>
                  <a:pt x="65834" y="234512"/>
                </a:lnTo>
                <a:lnTo>
                  <a:pt x="69562" y="233096"/>
                </a:lnTo>
                <a:lnTo>
                  <a:pt x="73952" y="231200"/>
                </a:lnTo>
                <a:lnTo>
                  <a:pt x="83910" y="226554"/>
                </a:lnTo>
                <a:lnTo>
                  <a:pt x="100226" y="218582"/>
                </a:lnTo>
                <a:lnTo>
                  <a:pt x="104872" y="214857"/>
                </a:lnTo>
                <a:lnTo>
                  <a:pt x="108922" y="210468"/>
                </a:lnTo>
                <a:lnTo>
                  <a:pt x="112575" y="205637"/>
                </a:lnTo>
                <a:lnTo>
                  <a:pt x="118820" y="199559"/>
                </a:lnTo>
                <a:lnTo>
                  <a:pt x="126793" y="192650"/>
                </a:lnTo>
                <a:lnTo>
                  <a:pt x="135919" y="185186"/>
                </a:lnTo>
                <a:lnTo>
                  <a:pt x="142955" y="178305"/>
                </a:lnTo>
                <a:lnTo>
                  <a:pt x="148599" y="171813"/>
                </a:lnTo>
                <a:lnTo>
                  <a:pt x="153314" y="165579"/>
                </a:lnTo>
                <a:lnTo>
                  <a:pt x="158362" y="159519"/>
                </a:lnTo>
                <a:lnTo>
                  <a:pt x="163632" y="153574"/>
                </a:lnTo>
                <a:lnTo>
                  <a:pt x="169051" y="147705"/>
                </a:lnTo>
                <a:lnTo>
                  <a:pt x="172663" y="141888"/>
                </a:lnTo>
                <a:lnTo>
                  <a:pt x="175071" y="136105"/>
                </a:lnTo>
                <a:lnTo>
                  <a:pt x="176676" y="130344"/>
                </a:lnTo>
                <a:lnTo>
                  <a:pt x="177747" y="125551"/>
                </a:lnTo>
                <a:lnTo>
                  <a:pt x="178460" y="121404"/>
                </a:lnTo>
                <a:lnTo>
                  <a:pt x="179253" y="114255"/>
                </a:lnTo>
                <a:lnTo>
                  <a:pt x="179605" y="107903"/>
                </a:lnTo>
                <a:lnTo>
                  <a:pt x="178747" y="105828"/>
                </a:lnTo>
                <a:lnTo>
                  <a:pt x="177222" y="104445"/>
                </a:lnTo>
                <a:lnTo>
                  <a:pt x="175253" y="103522"/>
                </a:lnTo>
                <a:lnTo>
                  <a:pt x="170525" y="102498"/>
                </a:lnTo>
                <a:lnTo>
                  <a:pt x="167931" y="102225"/>
                </a:lnTo>
                <a:lnTo>
                  <a:pt x="164297" y="102995"/>
                </a:lnTo>
                <a:lnTo>
                  <a:pt x="159968" y="104461"/>
                </a:lnTo>
                <a:lnTo>
                  <a:pt x="155178" y="106391"/>
                </a:lnTo>
                <a:lnTo>
                  <a:pt x="151032" y="108630"/>
                </a:lnTo>
                <a:lnTo>
                  <a:pt x="147316" y="111075"/>
                </a:lnTo>
                <a:lnTo>
                  <a:pt x="143885" y="113658"/>
                </a:lnTo>
                <a:lnTo>
                  <a:pt x="139693" y="116332"/>
                </a:lnTo>
                <a:lnTo>
                  <a:pt x="134995" y="119067"/>
                </a:lnTo>
                <a:lnTo>
                  <a:pt x="129956" y="121844"/>
                </a:lnTo>
                <a:lnTo>
                  <a:pt x="124692" y="125599"/>
                </a:lnTo>
                <a:lnTo>
                  <a:pt x="119278" y="130008"/>
                </a:lnTo>
                <a:lnTo>
                  <a:pt x="113764" y="134852"/>
                </a:lnTo>
                <a:lnTo>
                  <a:pt x="109135" y="139987"/>
                </a:lnTo>
                <a:lnTo>
                  <a:pt x="105097" y="145315"/>
                </a:lnTo>
                <a:lnTo>
                  <a:pt x="101452" y="150772"/>
                </a:lnTo>
                <a:lnTo>
                  <a:pt x="89783" y="166995"/>
                </a:lnTo>
                <a:lnTo>
                  <a:pt x="82670" y="176655"/>
                </a:lnTo>
                <a:lnTo>
                  <a:pt x="76976" y="185000"/>
                </a:lnTo>
                <a:lnTo>
                  <a:pt x="72227" y="192469"/>
                </a:lnTo>
                <a:lnTo>
                  <a:pt x="68109" y="199353"/>
                </a:lnTo>
                <a:lnTo>
                  <a:pt x="65364" y="204894"/>
                </a:lnTo>
                <a:lnTo>
                  <a:pt x="63533" y="209541"/>
                </a:lnTo>
                <a:lnTo>
                  <a:pt x="62313" y="213592"/>
                </a:lnTo>
                <a:lnTo>
                  <a:pt x="60957" y="220633"/>
                </a:lnTo>
                <a:lnTo>
                  <a:pt x="60354" y="226937"/>
                </a:lnTo>
                <a:lnTo>
                  <a:pt x="60087" y="232914"/>
                </a:lnTo>
                <a:lnTo>
                  <a:pt x="60968" y="234889"/>
                </a:lnTo>
                <a:lnTo>
                  <a:pt x="62508" y="236205"/>
                </a:lnTo>
                <a:lnTo>
                  <a:pt x="64487" y="237083"/>
                </a:lnTo>
                <a:lnTo>
                  <a:pt x="69226" y="238058"/>
                </a:lnTo>
                <a:lnTo>
                  <a:pt x="71823" y="238318"/>
                </a:lnTo>
                <a:lnTo>
                  <a:pt x="74507" y="237539"/>
                </a:lnTo>
                <a:lnTo>
                  <a:pt x="77249" y="236067"/>
                </a:lnTo>
                <a:lnTo>
                  <a:pt x="85590" y="23026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226"/>
          <p:cNvSpPr/>
          <p:nvPr/>
        </p:nvSpPr>
        <p:spPr>
          <a:xfrm>
            <a:off x="5094922" y="2657475"/>
            <a:ext cx="205741" cy="102118"/>
          </a:xfrm>
          <a:custGeom>
            <a:avLst/>
            <a:gdLst/>
            <a:ahLst/>
            <a:cxnLst/>
            <a:rect l="0" t="0" r="0" b="0"/>
            <a:pathLst>
              <a:path w="205741" h="102118">
                <a:moveTo>
                  <a:pt x="0" y="0"/>
                </a:moveTo>
                <a:lnTo>
                  <a:pt x="4551" y="13652"/>
                </a:lnTo>
                <a:lnTo>
                  <a:pt x="5891" y="18626"/>
                </a:lnTo>
                <a:lnTo>
                  <a:pt x="6785" y="22895"/>
                </a:lnTo>
                <a:lnTo>
                  <a:pt x="7381" y="26693"/>
                </a:lnTo>
                <a:lnTo>
                  <a:pt x="7778" y="31130"/>
                </a:lnTo>
                <a:lnTo>
                  <a:pt x="8043" y="35993"/>
                </a:lnTo>
                <a:lnTo>
                  <a:pt x="8337" y="46477"/>
                </a:lnTo>
                <a:lnTo>
                  <a:pt x="8468" y="57486"/>
                </a:lnTo>
                <a:lnTo>
                  <a:pt x="7551" y="64041"/>
                </a:lnTo>
                <a:lnTo>
                  <a:pt x="5986" y="71269"/>
                </a:lnTo>
                <a:lnTo>
                  <a:pt x="3991" y="78945"/>
                </a:lnTo>
                <a:lnTo>
                  <a:pt x="2661" y="85015"/>
                </a:lnTo>
                <a:lnTo>
                  <a:pt x="1774" y="90014"/>
                </a:lnTo>
                <a:lnTo>
                  <a:pt x="1182" y="94299"/>
                </a:lnTo>
                <a:lnTo>
                  <a:pt x="1741" y="97156"/>
                </a:lnTo>
                <a:lnTo>
                  <a:pt x="3066" y="99061"/>
                </a:lnTo>
                <a:lnTo>
                  <a:pt x="7485" y="102117"/>
                </a:lnTo>
                <a:lnTo>
                  <a:pt x="11657" y="100463"/>
                </a:lnTo>
                <a:lnTo>
                  <a:pt x="18249" y="97455"/>
                </a:lnTo>
                <a:lnTo>
                  <a:pt x="26454" y="93545"/>
                </a:lnTo>
                <a:lnTo>
                  <a:pt x="33828" y="90938"/>
                </a:lnTo>
                <a:lnTo>
                  <a:pt x="40650" y="89200"/>
                </a:lnTo>
                <a:lnTo>
                  <a:pt x="47102" y="88042"/>
                </a:lnTo>
                <a:lnTo>
                  <a:pt x="53309" y="86317"/>
                </a:lnTo>
                <a:lnTo>
                  <a:pt x="59352" y="84215"/>
                </a:lnTo>
                <a:lnTo>
                  <a:pt x="65285" y="81860"/>
                </a:lnTo>
                <a:lnTo>
                  <a:pt x="71146" y="80291"/>
                </a:lnTo>
                <a:lnTo>
                  <a:pt x="76958" y="79245"/>
                </a:lnTo>
                <a:lnTo>
                  <a:pt x="82738" y="78547"/>
                </a:lnTo>
                <a:lnTo>
                  <a:pt x="88496" y="77129"/>
                </a:lnTo>
                <a:lnTo>
                  <a:pt x="94240" y="75232"/>
                </a:lnTo>
                <a:lnTo>
                  <a:pt x="99974" y="73015"/>
                </a:lnTo>
                <a:lnTo>
                  <a:pt x="106655" y="71536"/>
                </a:lnTo>
                <a:lnTo>
                  <a:pt x="113965" y="70551"/>
                </a:lnTo>
                <a:lnTo>
                  <a:pt x="121697" y="69894"/>
                </a:lnTo>
                <a:lnTo>
                  <a:pt x="128756" y="69456"/>
                </a:lnTo>
                <a:lnTo>
                  <a:pt x="141680" y="68969"/>
                </a:lnTo>
                <a:lnTo>
                  <a:pt x="177870" y="68695"/>
                </a:lnTo>
                <a:lnTo>
                  <a:pt x="187160" y="67704"/>
                </a:lnTo>
                <a:lnTo>
                  <a:pt x="193353" y="66091"/>
                </a:lnTo>
                <a:lnTo>
                  <a:pt x="205740" y="6000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227"/>
          <p:cNvSpPr/>
          <p:nvPr/>
        </p:nvSpPr>
        <p:spPr>
          <a:xfrm>
            <a:off x="5156936" y="2614612"/>
            <a:ext cx="83719" cy="334328"/>
          </a:xfrm>
          <a:custGeom>
            <a:avLst/>
            <a:gdLst/>
            <a:ahLst/>
            <a:cxnLst/>
            <a:rect l="0" t="0" r="0" b="0"/>
            <a:pathLst>
              <a:path w="83719" h="334328">
                <a:moveTo>
                  <a:pt x="83718" y="0"/>
                </a:moveTo>
                <a:lnTo>
                  <a:pt x="83718" y="13652"/>
                </a:lnTo>
                <a:lnTo>
                  <a:pt x="82766" y="20532"/>
                </a:lnTo>
                <a:lnTo>
                  <a:pt x="81179" y="27975"/>
                </a:lnTo>
                <a:lnTo>
                  <a:pt x="79168" y="35795"/>
                </a:lnTo>
                <a:lnTo>
                  <a:pt x="77827" y="42913"/>
                </a:lnTo>
                <a:lnTo>
                  <a:pt x="76933" y="49564"/>
                </a:lnTo>
                <a:lnTo>
                  <a:pt x="76337" y="55903"/>
                </a:lnTo>
                <a:lnTo>
                  <a:pt x="75940" y="62986"/>
                </a:lnTo>
                <a:lnTo>
                  <a:pt x="75499" y="78476"/>
                </a:lnTo>
                <a:lnTo>
                  <a:pt x="74429" y="90418"/>
                </a:lnTo>
                <a:lnTo>
                  <a:pt x="70699" y="121466"/>
                </a:lnTo>
                <a:lnTo>
                  <a:pt x="68372" y="136222"/>
                </a:lnTo>
                <a:lnTo>
                  <a:pt x="65868" y="149870"/>
                </a:lnTo>
                <a:lnTo>
                  <a:pt x="63245" y="162778"/>
                </a:lnTo>
                <a:lnTo>
                  <a:pt x="60545" y="174241"/>
                </a:lnTo>
                <a:lnTo>
                  <a:pt x="57792" y="184741"/>
                </a:lnTo>
                <a:lnTo>
                  <a:pt x="55004" y="194598"/>
                </a:lnTo>
                <a:lnTo>
                  <a:pt x="41747" y="233491"/>
                </a:lnTo>
                <a:lnTo>
                  <a:pt x="32877" y="258531"/>
                </a:lnTo>
                <a:lnTo>
                  <a:pt x="26012" y="276176"/>
                </a:lnTo>
                <a:lnTo>
                  <a:pt x="20483" y="288893"/>
                </a:lnTo>
                <a:lnTo>
                  <a:pt x="0" y="330289"/>
                </a:lnTo>
                <a:lnTo>
                  <a:pt x="284" y="331635"/>
                </a:lnTo>
                <a:lnTo>
                  <a:pt x="1425" y="332532"/>
                </a:lnTo>
                <a:lnTo>
                  <a:pt x="6566" y="33432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7200"/>
            <a:ext cx="3566160" cy="2913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81400" y="645838"/>
            <a:ext cx="3200400" cy="247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70292" y="685800"/>
            <a:ext cx="2373708" cy="1645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MARTPenAnnotation0"/>
          <p:cNvSpPr/>
          <p:nvPr/>
        </p:nvSpPr>
        <p:spPr>
          <a:xfrm>
            <a:off x="6466522" y="2306002"/>
            <a:ext cx="283270" cy="162879"/>
          </a:xfrm>
          <a:custGeom>
            <a:avLst/>
            <a:gdLst/>
            <a:ahLst/>
            <a:cxnLst/>
            <a:rect l="0" t="0" r="0" b="0"/>
            <a:pathLst>
              <a:path w="283270" h="162879">
                <a:moveTo>
                  <a:pt x="0" y="0"/>
                </a:moveTo>
                <a:lnTo>
                  <a:pt x="7381" y="0"/>
                </a:lnTo>
                <a:lnTo>
                  <a:pt x="7778" y="953"/>
                </a:lnTo>
                <a:lnTo>
                  <a:pt x="8219" y="4551"/>
                </a:lnTo>
                <a:lnTo>
                  <a:pt x="9290" y="5891"/>
                </a:lnTo>
                <a:lnTo>
                  <a:pt x="10956" y="6785"/>
                </a:lnTo>
                <a:lnTo>
                  <a:pt x="13019" y="7381"/>
                </a:lnTo>
                <a:lnTo>
                  <a:pt x="17851" y="10583"/>
                </a:lnTo>
                <a:lnTo>
                  <a:pt x="20473" y="12770"/>
                </a:lnTo>
                <a:lnTo>
                  <a:pt x="23174" y="14229"/>
                </a:lnTo>
                <a:lnTo>
                  <a:pt x="28714" y="15849"/>
                </a:lnTo>
                <a:lnTo>
                  <a:pt x="30573" y="17233"/>
                </a:lnTo>
                <a:lnTo>
                  <a:pt x="31812" y="19109"/>
                </a:lnTo>
                <a:lnTo>
                  <a:pt x="32638" y="21312"/>
                </a:lnTo>
                <a:lnTo>
                  <a:pt x="36095" y="26299"/>
                </a:lnTo>
                <a:lnTo>
                  <a:pt x="41526" y="32712"/>
                </a:lnTo>
                <a:lnTo>
                  <a:pt x="42924" y="33238"/>
                </a:lnTo>
                <a:lnTo>
                  <a:pt x="47017" y="33822"/>
                </a:lnTo>
                <a:lnTo>
                  <a:pt x="49443" y="34931"/>
                </a:lnTo>
                <a:lnTo>
                  <a:pt x="54677" y="38702"/>
                </a:lnTo>
                <a:lnTo>
                  <a:pt x="62718" y="43554"/>
                </a:lnTo>
                <a:lnTo>
                  <a:pt x="74302" y="49878"/>
                </a:lnTo>
                <a:lnTo>
                  <a:pt x="78425" y="53283"/>
                </a:lnTo>
                <a:lnTo>
                  <a:pt x="80858" y="55524"/>
                </a:lnTo>
                <a:lnTo>
                  <a:pt x="83434" y="57019"/>
                </a:lnTo>
                <a:lnTo>
                  <a:pt x="88834" y="58679"/>
                </a:lnTo>
                <a:lnTo>
                  <a:pt x="94465" y="61027"/>
                </a:lnTo>
                <a:lnTo>
                  <a:pt x="102029" y="64497"/>
                </a:lnTo>
                <a:lnTo>
                  <a:pt x="132443" y="79204"/>
                </a:lnTo>
                <a:lnTo>
                  <a:pt x="139731" y="83282"/>
                </a:lnTo>
                <a:lnTo>
                  <a:pt x="147446" y="87907"/>
                </a:lnTo>
                <a:lnTo>
                  <a:pt x="155448" y="92894"/>
                </a:lnTo>
                <a:lnTo>
                  <a:pt x="161734" y="96220"/>
                </a:lnTo>
                <a:lnTo>
                  <a:pt x="166878" y="98437"/>
                </a:lnTo>
                <a:lnTo>
                  <a:pt x="175133" y="101852"/>
                </a:lnTo>
                <a:lnTo>
                  <a:pt x="181977" y="106545"/>
                </a:lnTo>
                <a:lnTo>
                  <a:pt x="188194" y="109266"/>
                </a:lnTo>
                <a:lnTo>
                  <a:pt x="191185" y="109991"/>
                </a:lnTo>
                <a:lnTo>
                  <a:pt x="197049" y="113338"/>
                </a:lnTo>
                <a:lnTo>
                  <a:pt x="202830" y="118000"/>
                </a:lnTo>
                <a:lnTo>
                  <a:pt x="205705" y="120577"/>
                </a:lnTo>
                <a:lnTo>
                  <a:pt x="208574" y="123247"/>
                </a:lnTo>
                <a:lnTo>
                  <a:pt x="211440" y="125027"/>
                </a:lnTo>
                <a:lnTo>
                  <a:pt x="217163" y="127005"/>
                </a:lnTo>
                <a:lnTo>
                  <a:pt x="225741" y="128119"/>
                </a:lnTo>
                <a:lnTo>
                  <a:pt x="227646" y="129228"/>
                </a:lnTo>
                <a:lnTo>
                  <a:pt x="228917" y="130919"/>
                </a:lnTo>
                <a:lnTo>
                  <a:pt x="229764" y="133000"/>
                </a:lnTo>
                <a:lnTo>
                  <a:pt x="231280" y="134387"/>
                </a:lnTo>
                <a:lnTo>
                  <a:pt x="233245" y="135311"/>
                </a:lnTo>
                <a:lnTo>
                  <a:pt x="235506" y="135927"/>
                </a:lnTo>
                <a:lnTo>
                  <a:pt x="237015" y="137291"/>
                </a:lnTo>
                <a:lnTo>
                  <a:pt x="238019" y="139152"/>
                </a:lnTo>
                <a:lnTo>
                  <a:pt x="238689" y="141346"/>
                </a:lnTo>
                <a:lnTo>
                  <a:pt x="240089" y="142808"/>
                </a:lnTo>
                <a:lnTo>
                  <a:pt x="241974" y="143783"/>
                </a:lnTo>
                <a:lnTo>
                  <a:pt x="244184" y="144433"/>
                </a:lnTo>
                <a:lnTo>
                  <a:pt x="249178" y="147695"/>
                </a:lnTo>
                <a:lnTo>
                  <a:pt x="255526" y="152320"/>
                </a:lnTo>
                <a:lnTo>
                  <a:pt x="259886" y="154887"/>
                </a:lnTo>
                <a:lnTo>
                  <a:pt x="271469" y="161299"/>
                </a:lnTo>
                <a:lnTo>
                  <a:pt x="275593" y="162176"/>
                </a:lnTo>
                <a:lnTo>
                  <a:pt x="283269" y="162670"/>
                </a:lnTo>
                <a:lnTo>
                  <a:pt x="282893" y="16287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"/>
          <p:cNvSpPr/>
          <p:nvPr/>
        </p:nvSpPr>
        <p:spPr>
          <a:xfrm>
            <a:off x="6500812" y="2288857"/>
            <a:ext cx="197169" cy="188433"/>
          </a:xfrm>
          <a:custGeom>
            <a:avLst/>
            <a:gdLst/>
            <a:ahLst/>
            <a:cxnLst/>
            <a:rect l="0" t="0" r="0" b="0"/>
            <a:pathLst>
              <a:path w="197169" h="188433">
                <a:moveTo>
                  <a:pt x="197168" y="0"/>
                </a:moveTo>
                <a:lnTo>
                  <a:pt x="192617" y="4551"/>
                </a:lnTo>
                <a:lnTo>
                  <a:pt x="190324" y="5892"/>
                </a:lnTo>
                <a:lnTo>
                  <a:pt x="185236" y="7381"/>
                </a:lnTo>
                <a:lnTo>
                  <a:pt x="183498" y="8731"/>
                </a:lnTo>
                <a:lnTo>
                  <a:pt x="182340" y="10583"/>
                </a:lnTo>
                <a:lnTo>
                  <a:pt x="180480" y="15849"/>
                </a:lnTo>
                <a:lnTo>
                  <a:pt x="175608" y="21312"/>
                </a:lnTo>
                <a:lnTo>
                  <a:pt x="171319" y="25800"/>
                </a:lnTo>
                <a:lnTo>
                  <a:pt x="159627" y="37535"/>
                </a:lnTo>
                <a:lnTo>
                  <a:pt x="156901" y="39311"/>
                </a:lnTo>
                <a:lnTo>
                  <a:pt x="151331" y="41284"/>
                </a:lnTo>
                <a:lnTo>
                  <a:pt x="145681" y="44701"/>
                </a:lnTo>
                <a:lnTo>
                  <a:pt x="139995" y="49395"/>
                </a:lnTo>
                <a:lnTo>
                  <a:pt x="134293" y="54656"/>
                </a:lnTo>
                <a:lnTo>
                  <a:pt x="106521" y="82094"/>
                </a:lnTo>
                <a:lnTo>
                  <a:pt x="100365" y="88239"/>
                </a:lnTo>
                <a:lnTo>
                  <a:pt x="98343" y="91211"/>
                </a:lnTo>
                <a:lnTo>
                  <a:pt x="96096" y="97053"/>
                </a:lnTo>
                <a:lnTo>
                  <a:pt x="93591" y="99945"/>
                </a:lnTo>
                <a:lnTo>
                  <a:pt x="90016" y="102825"/>
                </a:lnTo>
                <a:lnTo>
                  <a:pt x="85729" y="105697"/>
                </a:lnTo>
                <a:lnTo>
                  <a:pt x="82870" y="108565"/>
                </a:lnTo>
                <a:lnTo>
                  <a:pt x="80964" y="111429"/>
                </a:lnTo>
                <a:lnTo>
                  <a:pt x="77894" y="117151"/>
                </a:lnTo>
                <a:lnTo>
                  <a:pt x="73354" y="122870"/>
                </a:lnTo>
                <a:lnTo>
                  <a:pt x="68162" y="128586"/>
                </a:lnTo>
                <a:lnTo>
                  <a:pt x="65444" y="131444"/>
                </a:lnTo>
                <a:lnTo>
                  <a:pt x="62679" y="133350"/>
                </a:lnTo>
                <a:lnTo>
                  <a:pt x="57068" y="135467"/>
                </a:lnTo>
                <a:lnTo>
                  <a:pt x="55190" y="136983"/>
                </a:lnTo>
                <a:lnTo>
                  <a:pt x="53939" y="138947"/>
                </a:lnTo>
                <a:lnTo>
                  <a:pt x="53104" y="141209"/>
                </a:lnTo>
                <a:lnTo>
                  <a:pt x="49637" y="146262"/>
                </a:lnTo>
                <a:lnTo>
                  <a:pt x="44201" y="152716"/>
                </a:lnTo>
                <a:lnTo>
                  <a:pt x="42802" y="155151"/>
                </a:lnTo>
                <a:lnTo>
                  <a:pt x="38708" y="162936"/>
                </a:lnTo>
                <a:lnTo>
                  <a:pt x="37236" y="166727"/>
                </a:lnTo>
                <a:lnTo>
                  <a:pt x="36254" y="170206"/>
                </a:lnTo>
                <a:lnTo>
                  <a:pt x="35599" y="173478"/>
                </a:lnTo>
                <a:lnTo>
                  <a:pt x="34210" y="175660"/>
                </a:lnTo>
                <a:lnTo>
                  <a:pt x="32332" y="177114"/>
                </a:lnTo>
                <a:lnTo>
                  <a:pt x="27024" y="179448"/>
                </a:lnTo>
                <a:lnTo>
                  <a:pt x="21554" y="184403"/>
                </a:lnTo>
                <a:lnTo>
                  <a:pt x="18452" y="187353"/>
                </a:lnTo>
                <a:lnTo>
                  <a:pt x="15186" y="188043"/>
                </a:lnTo>
                <a:lnTo>
                  <a:pt x="10559" y="188350"/>
                </a:lnTo>
                <a:lnTo>
                  <a:pt x="7993" y="188432"/>
                </a:lnTo>
                <a:lnTo>
                  <a:pt x="0" y="18002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"/>
          <p:cNvSpPr/>
          <p:nvPr/>
        </p:nvSpPr>
        <p:spPr>
          <a:xfrm>
            <a:off x="3706281" y="2906077"/>
            <a:ext cx="2940253" cy="402543"/>
          </a:xfrm>
          <a:custGeom>
            <a:avLst/>
            <a:gdLst/>
            <a:ahLst/>
            <a:cxnLst/>
            <a:rect l="0" t="0" r="0" b="0"/>
            <a:pathLst>
              <a:path w="2940253" h="402543">
                <a:moveTo>
                  <a:pt x="8469" y="0"/>
                </a:moveTo>
                <a:lnTo>
                  <a:pt x="3918" y="9102"/>
                </a:lnTo>
                <a:lnTo>
                  <a:pt x="1683" y="16110"/>
                </a:lnTo>
                <a:lnTo>
                  <a:pt x="426" y="27951"/>
                </a:lnTo>
                <a:lnTo>
                  <a:pt x="131" y="37188"/>
                </a:lnTo>
                <a:lnTo>
                  <a:pt x="0" y="44468"/>
                </a:lnTo>
                <a:lnTo>
                  <a:pt x="918" y="47743"/>
                </a:lnTo>
                <a:lnTo>
                  <a:pt x="5808" y="56903"/>
                </a:lnTo>
                <a:lnTo>
                  <a:pt x="8633" y="68507"/>
                </a:lnTo>
                <a:lnTo>
                  <a:pt x="12669" y="85057"/>
                </a:lnTo>
                <a:lnTo>
                  <a:pt x="17638" y="97493"/>
                </a:lnTo>
                <a:lnTo>
                  <a:pt x="25790" y="109850"/>
                </a:lnTo>
                <a:lnTo>
                  <a:pt x="34238" y="122083"/>
                </a:lnTo>
                <a:lnTo>
                  <a:pt x="39924" y="131412"/>
                </a:lnTo>
                <a:lnTo>
                  <a:pt x="48480" y="142018"/>
                </a:lnTo>
                <a:lnTo>
                  <a:pt x="58953" y="152146"/>
                </a:lnTo>
                <a:lnTo>
                  <a:pt x="71864" y="161601"/>
                </a:lnTo>
                <a:lnTo>
                  <a:pt x="82047" y="172152"/>
                </a:lnTo>
                <a:lnTo>
                  <a:pt x="89748" y="182240"/>
                </a:lnTo>
                <a:lnTo>
                  <a:pt x="96345" y="189898"/>
                </a:lnTo>
                <a:lnTo>
                  <a:pt x="109965" y="199565"/>
                </a:lnTo>
                <a:lnTo>
                  <a:pt x="125743" y="211364"/>
                </a:lnTo>
                <a:lnTo>
                  <a:pt x="143676" y="222867"/>
                </a:lnTo>
                <a:lnTo>
                  <a:pt x="147184" y="225731"/>
                </a:lnTo>
                <a:lnTo>
                  <a:pt x="151428" y="227640"/>
                </a:lnTo>
                <a:lnTo>
                  <a:pt x="177448" y="235506"/>
                </a:lnTo>
                <a:lnTo>
                  <a:pt x="213106" y="256116"/>
                </a:lnTo>
                <a:lnTo>
                  <a:pt x="244151" y="267445"/>
                </a:lnTo>
                <a:lnTo>
                  <a:pt x="275086" y="278853"/>
                </a:lnTo>
                <a:lnTo>
                  <a:pt x="340470" y="289382"/>
                </a:lnTo>
                <a:lnTo>
                  <a:pt x="399680" y="295505"/>
                </a:lnTo>
                <a:lnTo>
                  <a:pt x="485718" y="290993"/>
                </a:lnTo>
                <a:lnTo>
                  <a:pt x="515667" y="284775"/>
                </a:lnTo>
                <a:lnTo>
                  <a:pt x="540384" y="280910"/>
                </a:lnTo>
                <a:lnTo>
                  <a:pt x="563266" y="276273"/>
                </a:lnTo>
                <a:lnTo>
                  <a:pt x="606544" y="271951"/>
                </a:lnTo>
                <a:lnTo>
                  <a:pt x="620037" y="268505"/>
                </a:lnTo>
                <a:lnTo>
                  <a:pt x="691311" y="257089"/>
                </a:lnTo>
                <a:lnTo>
                  <a:pt x="751064" y="245357"/>
                </a:lnTo>
                <a:lnTo>
                  <a:pt x="796716" y="240732"/>
                </a:lnTo>
                <a:lnTo>
                  <a:pt x="884043" y="234231"/>
                </a:lnTo>
                <a:lnTo>
                  <a:pt x="973126" y="225810"/>
                </a:lnTo>
                <a:lnTo>
                  <a:pt x="1011208" y="224704"/>
                </a:lnTo>
                <a:lnTo>
                  <a:pt x="1104783" y="229841"/>
                </a:lnTo>
                <a:lnTo>
                  <a:pt x="1179916" y="233150"/>
                </a:lnTo>
                <a:lnTo>
                  <a:pt x="1247046" y="244986"/>
                </a:lnTo>
                <a:lnTo>
                  <a:pt x="1284895" y="252439"/>
                </a:lnTo>
                <a:lnTo>
                  <a:pt x="1319193" y="263337"/>
                </a:lnTo>
                <a:lnTo>
                  <a:pt x="1331105" y="265629"/>
                </a:lnTo>
                <a:lnTo>
                  <a:pt x="1360015" y="277538"/>
                </a:lnTo>
                <a:lnTo>
                  <a:pt x="1379094" y="285593"/>
                </a:lnTo>
                <a:lnTo>
                  <a:pt x="1400591" y="294570"/>
                </a:lnTo>
                <a:lnTo>
                  <a:pt x="1423402" y="304979"/>
                </a:lnTo>
                <a:lnTo>
                  <a:pt x="1445637" y="317030"/>
                </a:lnTo>
                <a:lnTo>
                  <a:pt x="1459484" y="328582"/>
                </a:lnTo>
                <a:lnTo>
                  <a:pt x="1477282" y="340037"/>
                </a:lnTo>
                <a:lnTo>
                  <a:pt x="1490959" y="351471"/>
                </a:lnTo>
                <a:lnTo>
                  <a:pt x="1494000" y="354329"/>
                </a:lnTo>
                <a:lnTo>
                  <a:pt x="1496980" y="356235"/>
                </a:lnTo>
                <a:lnTo>
                  <a:pt x="1505726" y="359868"/>
                </a:lnTo>
                <a:lnTo>
                  <a:pt x="1517214" y="369147"/>
                </a:lnTo>
                <a:lnTo>
                  <a:pt x="1520076" y="371828"/>
                </a:lnTo>
                <a:lnTo>
                  <a:pt x="1522937" y="373615"/>
                </a:lnTo>
                <a:lnTo>
                  <a:pt x="1531514" y="377083"/>
                </a:lnTo>
                <a:lnTo>
                  <a:pt x="1542945" y="386306"/>
                </a:lnTo>
                <a:lnTo>
                  <a:pt x="1545803" y="388983"/>
                </a:lnTo>
                <a:lnTo>
                  <a:pt x="1548661" y="390767"/>
                </a:lnTo>
                <a:lnTo>
                  <a:pt x="1558398" y="393865"/>
                </a:lnTo>
                <a:lnTo>
                  <a:pt x="1567323" y="401675"/>
                </a:lnTo>
                <a:lnTo>
                  <a:pt x="1570608" y="402360"/>
                </a:lnTo>
                <a:lnTo>
                  <a:pt x="1572817" y="402542"/>
                </a:lnTo>
                <a:lnTo>
                  <a:pt x="1574290" y="401711"/>
                </a:lnTo>
                <a:lnTo>
                  <a:pt x="1575272" y="400205"/>
                </a:lnTo>
                <a:lnTo>
                  <a:pt x="1575927" y="398248"/>
                </a:lnTo>
                <a:lnTo>
                  <a:pt x="1585950" y="386393"/>
                </a:lnTo>
                <a:lnTo>
                  <a:pt x="1590634" y="378740"/>
                </a:lnTo>
                <a:lnTo>
                  <a:pt x="1591883" y="375366"/>
                </a:lnTo>
                <a:lnTo>
                  <a:pt x="1595811" y="369077"/>
                </a:lnTo>
                <a:lnTo>
                  <a:pt x="1598192" y="366066"/>
                </a:lnTo>
                <a:lnTo>
                  <a:pt x="1605494" y="359296"/>
                </a:lnTo>
                <a:lnTo>
                  <a:pt x="1628848" y="339075"/>
                </a:lnTo>
                <a:lnTo>
                  <a:pt x="1639266" y="330825"/>
                </a:lnTo>
                <a:lnTo>
                  <a:pt x="1655923" y="319118"/>
                </a:lnTo>
                <a:lnTo>
                  <a:pt x="1667135" y="313280"/>
                </a:lnTo>
                <a:lnTo>
                  <a:pt x="1693991" y="303334"/>
                </a:lnTo>
                <a:lnTo>
                  <a:pt x="1771920" y="300166"/>
                </a:lnTo>
                <a:lnTo>
                  <a:pt x="1851578" y="308260"/>
                </a:lnTo>
                <a:lnTo>
                  <a:pt x="1861408" y="310995"/>
                </a:lnTo>
                <a:lnTo>
                  <a:pt x="1866697" y="313057"/>
                </a:lnTo>
                <a:lnTo>
                  <a:pt x="1925520" y="324456"/>
                </a:lnTo>
                <a:lnTo>
                  <a:pt x="1995093" y="334909"/>
                </a:lnTo>
                <a:lnTo>
                  <a:pt x="2016316" y="339349"/>
                </a:lnTo>
                <a:lnTo>
                  <a:pt x="2124818" y="346983"/>
                </a:lnTo>
                <a:lnTo>
                  <a:pt x="2214885" y="343742"/>
                </a:lnTo>
                <a:lnTo>
                  <a:pt x="2296101" y="335755"/>
                </a:lnTo>
                <a:lnTo>
                  <a:pt x="2347471" y="331976"/>
                </a:lnTo>
                <a:lnTo>
                  <a:pt x="2376636" y="327598"/>
                </a:lnTo>
                <a:lnTo>
                  <a:pt x="2442743" y="319154"/>
                </a:lnTo>
                <a:lnTo>
                  <a:pt x="2511118" y="306771"/>
                </a:lnTo>
                <a:lnTo>
                  <a:pt x="2537202" y="302033"/>
                </a:lnTo>
                <a:lnTo>
                  <a:pt x="2563028" y="298089"/>
                </a:lnTo>
                <a:lnTo>
                  <a:pt x="2597355" y="288223"/>
                </a:lnTo>
                <a:lnTo>
                  <a:pt x="2641417" y="271429"/>
                </a:lnTo>
                <a:lnTo>
                  <a:pt x="2687487" y="259073"/>
                </a:lnTo>
                <a:lnTo>
                  <a:pt x="2711078" y="249764"/>
                </a:lnTo>
                <a:lnTo>
                  <a:pt x="2736679" y="238363"/>
                </a:lnTo>
                <a:lnTo>
                  <a:pt x="2750086" y="234527"/>
                </a:lnTo>
                <a:lnTo>
                  <a:pt x="2756329" y="233504"/>
                </a:lnTo>
                <a:lnTo>
                  <a:pt x="2768345" y="227287"/>
                </a:lnTo>
                <a:lnTo>
                  <a:pt x="2783280" y="215617"/>
                </a:lnTo>
                <a:lnTo>
                  <a:pt x="2791435" y="209177"/>
                </a:lnTo>
                <a:lnTo>
                  <a:pt x="2809654" y="197282"/>
                </a:lnTo>
                <a:lnTo>
                  <a:pt x="2813185" y="194387"/>
                </a:lnTo>
                <a:lnTo>
                  <a:pt x="2819650" y="186089"/>
                </a:lnTo>
                <a:lnTo>
                  <a:pt x="2822707" y="181209"/>
                </a:lnTo>
                <a:lnTo>
                  <a:pt x="2831184" y="173248"/>
                </a:lnTo>
                <a:lnTo>
                  <a:pt x="2844126" y="163410"/>
                </a:lnTo>
                <a:lnTo>
                  <a:pt x="2851816" y="157399"/>
                </a:lnTo>
                <a:lnTo>
                  <a:pt x="2869734" y="145779"/>
                </a:lnTo>
                <a:lnTo>
                  <a:pt x="2882729" y="134312"/>
                </a:lnTo>
                <a:lnTo>
                  <a:pt x="2884762" y="131451"/>
                </a:lnTo>
                <a:lnTo>
                  <a:pt x="2889528" y="121922"/>
                </a:lnTo>
                <a:lnTo>
                  <a:pt x="2897394" y="112607"/>
                </a:lnTo>
                <a:lnTo>
                  <a:pt x="2907983" y="101204"/>
                </a:lnTo>
                <a:lnTo>
                  <a:pt x="2917152" y="91793"/>
                </a:lnTo>
                <a:lnTo>
                  <a:pt x="2919141" y="88818"/>
                </a:lnTo>
                <a:lnTo>
                  <a:pt x="2921350" y="82972"/>
                </a:lnTo>
                <a:lnTo>
                  <a:pt x="2923722" y="70506"/>
                </a:lnTo>
                <a:lnTo>
                  <a:pt x="2927514" y="61181"/>
                </a:lnTo>
                <a:lnTo>
                  <a:pt x="2935005" y="49772"/>
                </a:lnTo>
                <a:lnTo>
                  <a:pt x="2937926" y="43393"/>
                </a:lnTo>
                <a:lnTo>
                  <a:pt x="2939571" y="34447"/>
                </a:lnTo>
                <a:lnTo>
                  <a:pt x="2940172" y="24962"/>
                </a:lnTo>
                <a:lnTo>
                  <a:pt x="2940252" y="11107"/>
                </a:lnTo>
                <a:lnTo>
                  <a:pt x="2939303" y="11215"/>
                </a:lnTo>
                <a:lnTo>
                  <a:pt x="2931691" y="171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"/>
          <p:cNvSpPr/>
          <p:nvPr/>
        </p:nvSpPr>
        <p:spPr>
          <a:xfrm>
            <a:off x="5078130" y="3398343"/>
            <a:ext cx="68228" cy="236398"/>
          </a:xfrm>
          <a:custGeom>
            <a:avLst/>
            <a:gdLst/>
            <a:ahLst/>
            <a:cxnLst/>
            <a:rect l="0" t="0" r="0" b="0"/>
            <a:pathLst>
              <a:path w="68228" h="236398">
                <a:moveTo>
                  <a:pt x="8220" y="4939"/>
                </a:moveTo>
                <a:lnTo>
                  <a:pt x="3669" y="388"/>
                </a:lnTo>
                <a:lnTo>
                  <a:pt x="2328" y="0"/>
                </a:lnTo>
                <a:lnTo>
                  <a:pt x="1434" y="694"/>
                </a:lnTo>
                <a:lnTo>
                  <a:pt x="839" y="2109"/>
                </a:lnTo>
                <a:lnTo>
                  <a:pt x="0" y="8651"/>
                </a:lnTo>
                <a:lnTo>
                  <a:pt x="835" y="11224"/>
                </a:lnTo>
                <a:lnTo>
                  <a:pt x="2344" y="13891"/>
                </a:lnTo>
                <a:lnTo>
                  <a:pt x="7059" y="20466"/>
                </a:lnTo>
                <a:lnTo>
                  <a:pt x="7704" y="23905"/>
                </a:lnTo>
                <a:lnTo>
                  <a:pt x="7876" y="26156"/>
                </a:lnTo>
                <a:lnTo>
                  <a:pt x="8943" y="31466"/>
                </a:lnTo>
                <a:lnTo>
                  <a:pt x="12668" y="47526"/>
                </a:lnTo>
                <a:lnTo>
                  <a:pt x="14996" y="56191"/>
                </a:lnTo>
                <a:lnTo>
                  <a:pt x="20121" y="73438"/>
                </a:lnTo>
                <a:lnTo>
                  <a:pt x="22822" y="80132"/>
                </a:lnTo>
                <a:lnTo>
                  <a:pt x="25574" y="85548"/>
                </a:lnTo>
                <a:lnTo>
                  <a:pt x="28362" y="90111"/>
                </a:lnTo>
                <a:lnTo>
                  <a:pt x="31173" y="100773"/>
                </a:lnTo>
                <a:lnTo>
                  <a:pt x="33999" y="115501"/>
                </a:lnTo>
                <a:lnTo>
                  <a:pt x="38727" y="145518"/>
                </a:lnTo>
                <a:lnTo>
                  <a:pt x="39988" y="154856"/>
                </a:lnTo>
                <a:lnTo>
                  <a:pt x="40828" y="162033"/>
                </a:lnTo>
                <a:lnTo>
                  <a:pt x="41389" y="167771"/>
                </a:lnTo>
                <a:lnTo>
                  <a:pt x="41762" y="172549"/>
                </a:lnTo>
                <a:lnTo>
                  <a:pt x="42011" y="176686"/>
                </a:lnTo>
                <a:lnTo>
                  <a:pt x="43130" y="180397"/>
                </a:lnTo>
                <a:lnTo>
                  <a:pt x="44829" y="183824"/>
                </a:lnTo>
                <a:lnTo>
                  <a:pt x="46913" y="187061"/>
                </a:lnTo>
                <a:lnTo>
                  <a:pt x="48303" y="190171"/>
                </a:lnTo>
                <a:lnTo>
                  <a:pt x="49847" y="196167"/>
                </a:lnTo>
                <a:lnTo>
                  <a:pt x="51211" y="200052"/>
                </a:lnTo>
                <a:lnTo>
                  <a:pt x="53073" y="204547"/>
                </a:lnTo>
                <a:lnTo>
                  <a:pt x="58354" y="216347"/>
                </a:lnTo>
                <a:lnTo>
                  <a:pt x="59269" y="222942"/>
                </a:lnTo>
                <a:lnTo>
                  <a:pt x="59540" y="226377"/>
                </a:lnTo>
                <a:lnTo>
                  <a:pt x="60531" y="227812"/>
                </a:lnTo>
                <a:lnTo>
                  <a:pt x="62144" y="229721"/>
                </a:lnTo>
                <a:lnTo>
                  <a:pt x="68227" y="23639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"/>
          <p:cNvSpPr/>
          <p:nvPr/>
        </p:nvSpPr>
        <p:spPr>
          <a:xfrm>
            <a:off x="5215290" y="3396288"/>
            <a:ext cx="351120" cy="228686"/>
          </a:xfrm>
          <a:custGeom>
            <a:avLst/>
            <a:gdLst/>
            <a:ahLst/>
            <a:cxnLst/>
            <a:rect l="0" t="0" r="0" b="0"/>
            <a:pathLst>
              <a:path w="351120" h="228686">
                <a:moveTo>
                  <a:pt x="8219" y="49857"/>
                </a:moveTo>
                <a:lnTo>
                  <a:pt x="3669" y="45306"/>
                </a:lnTo>
                <a:lnTo>
                  <a:pt x="2328" y="43013"/>
                </a:lnTo>
                <a:lnTo>
                  <a:pt x="441" y="36187"/>
                </a:lnTo>
                <a:lnTo>
                  <a:pt x="0" y="34256"/>
                </a:lnTo>
                <a:lnTo>
                  <a:pt x="2344" y="30858"/>
                </a:lnTo>
                <a:lnTo>
                  <a:pt x="4303" y="28618"/>
                </a:lnTo>
                <a:lnTo>
                  <a:pt x="6561" y="27125"/>
                </a:lnTo>
                <a:lnTo>
                  <a:pt x="14290" y="24071"/>
                </a:lnTo>
                <a:lnTo>
                  <a:pt x="19807" y="19982"/>
                </a:lnTo>
                <a:lnTo>
                  <a:pt x="23565" y="18510"/>
                </a:lnTo>
                <a:lnTo>
                  <a:pt x="32819" y="16874"/>
                </a:lnTo>
                <a:lnTo>
                  <a:pt x="43283" y="13608"/>
                </a:lnTo>
                <a:lnTo>
                  <a:pt x="53331" y="8981"/>
                </a:lnTo>
                <a:lnTo>
                  <a:pt x="60972" y="3750"/>
                </a:lnTo>
                <a:lnTo>
                  <a:pt x="67542" y="790"/>
                </a:lnTo>
                <a:lnTo>
                  <a:pt x="70628" y="0"/>
                </a:lnTo>
                <a:lnTo>
                  <a:pt x="76495" y="427"/>
                </a:lnTo>
                <a:lnTo>
                  <a:pt x="84217" y="1663"/>
                </a:lnTo>
                <a:lnTo>
                  <a:pt x="93174" y="3440"/>
                </a:lnTo>
                <a:lnTo>
                  <a:pt x="100099" y="4625"/>
                </a:lnTo>
                <a:lnTo>
                  <a:pt x="110332" y="5941"/>
                </a:lnTo>
                <a:lnTo>
                  <a:pt x="114395" y="7245"/>
                </a:lnTo>
                <a:lnTo>
                  <a:pt x="125219" y="13641"/>
                </a:lnTo>
                <a:lnTo>
                  <a:pt x="126224" y="14282"/>
                </a:lnTo>
                <a:lnTo>
                  <a:pt x="126894" y="15663"/>
                </a:lnTo>
                <a:lnTo>
                  <a:pt x="127639" y="19737"/>
                </a:lnTo>
                <a:lnTo>
                  <a:pt x="130510" y="24723"/>
                </a:lnTo>
                <a:lnTo>
                  <a:pt x="135563" y="31134"/>
                </a:lnTo>
                <a:lnTo>
                  <a:pt x="135978" y="35469"/>
                </a:lnTo>
                <a:lnTo>
                  <a:pt x="136255" y="42170"/>
                </a:lnTo>
                <a:lnTo>
                  <a:pt x="136698" y="66647"/>
                </a:lnTo>
                <a:lnTo>
                  <a:pt x="136775" y="82031"/>
                </a:lnTo>
                <a:lnTo>
                  <a:pt x="135833" y="86546"/>
                </a:lnTo>
                <a:lnTo>
                  <a:pt x="134253" y="90509"/>
                </a:lnTo>
                <a:lnTo>
                  <a:pt x="129957" y="97452"/>
                </a:lnTo>
                <a:lnTo>
                  <a:pt x="124873" y="103713"/>
                </a:lnTo>
                <a:lnTo>
                  <a:pt x="123136" y="107668"/>
                </a:lnTo>
                <a:lnTo>
                  <a:pt x="121978" y="112210"/>
                </a:lnTo>
                <a:lnTo>
                  <a:pt x="121206" y="117143"/>
                </a:lnTo>
                <a:lnTo>
                  <a:pt x="119739" y="121384"/>
                </a:lnTo>
                <a:lnTo>
                  <a:pt x="117808" y="125164"/>
                </a:lnTo>
                <a:lnTo>
                  <a:pt x="115569" y="128637"/>
                </a:lnTo>
                <a:lnTo>
                  <a:pt x="112170" y="132857"/>
                </a:lnTo>
                <a:lnTo>
                  <a:pt x="108000" y="137575"/>
                </a:lnTo>
                <a:lnTo>
                  <a:pt x="99239" y="146945"/>
                </a:lnTo>
                <a:lnTo>
                  <a:pt x="92170" y="154284"/>
                </a:lnTo>
                <a:lnTo>
                  <a:pt x="87999" y="159480"/>
                </a:lnTo>
                <a:lnTo>
                  <a:pt x="83314" y="165801"/>
                </a:lnTo>
                <a:lnTo>
                  <a:pt x="71207" y="182826"/>
                </a:lnTo>
                <a:lnTo>
                  <a:pt x="67011" y="187694"/>
                </a:lnTo>
                <a:lnTo>
                  <a:pt x="61972" y="193033"/>
                </a:lnTo>
                <a:lnTo>
                  <a:pt x="56557" y="198580"/>
                </a:lnTo>
                <a:lnTo>
                  <a:pt x="54732" y="201393"/>
                </a:lnTo>
                <a:lnTo>
                  <a:pt x="52705" y="207059"/>
                </a:lnTo>
                <a:lnTo>
                  <a:pt x="53116" y="208951"/>
                </a:lnTo>
                <a:lnTo>
                  <a:pt x="54343" y="210212"/>
                </a:lnTo>
                <a:lnTo>
                  <a:pt x="58605" y="212236"/>
                </a:lnTo>
                <a:lnTo>
                  <a:pt x="63895" y="212587"/>
                </a:lnTo>
                <a:lnTo>
                  <a:pt x="66291" y="213588"/>
                </a:lnTo>
                <a:lnTo>
                  <a:pt x="71494" y="217241"/>
                </a:lnTo>
                <a:lnTo>
                  <a:pt x="75168" y="218596"/>
                </a:lnTo>
                <a:lnTo>
                  <a:pt x="84329" y="220102"/>
                </a:lnTo>
                <a:lnTo>
                  <a:pt x="98964" y="220504"/>
                </a:lnTo>
                <a:lnTo>
                  <a:pt x="285449" y="221275"/>
                </a:lnTo>
                <a:lnTo>
                  <a:pt x="294956" y="222238"/>
                </a:lnTo>
                <a:lnTo>
                  <a:pt x="303200" y="223833"/>
                </a:lnTo>
                <a:lnTo>
                  <a:pt x="310601" y="225848"/>
                </a:lnTo>
                <a:lnTo>
                  <a:pt x="321364" y="228088"/>
                </a:lnTo>
                <a:lnTo>
                  <a:pt x="325567" y="228685"/>
                </a:lnTo>
                <a:lnTo>
                  <a:pt x="329322" y="228131"/>
                </a:lnTo>
                <a:lnTo>
                  <a:pt x="332778" y="226808"/>
                </a:lnTo>
                <a:lnTo>
                  <a:pt x="340617" y="222393"/>
                </a:lnTo>
                <a:lnTo>
                  <a:pt x="344229" y="221789"/>
                </a:lnTo>
                <a:lnTo>
                  <a:pt x="351119" y="22130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"/>
          <p:cNvSpPr/>
          <p:nvPr/>
        </p:nvSpPr>
        <p:spPr>
          <a:xfrm>
            <a:off x="5370551" y="985837"/>
            <a:ext cx="1164552" cy="1843057"/>
          </a:xfrm>
          <a:custGeom>
            <a:avLst/>
            <a:gdLst/>
            <a:ahLst/>
            <a:cxnLst/>
            <a:rect l="0" t="0" r="0" b="0"/>
            <a:pathLst>
              <a:path w="1164552" h="1843057">
                <a:moveTo>
                  <a:pt x="58699" y="0"/>
                </a:moveTo>
                <a:lnTo>
                  <a:pt x="45963" y="6844"/>
                </a:lnTo>
                <a:lnTo>
                  <a:pt x="39386" y="11932"/>
                </a:lnTo>
                <a:lnTo>
                  <a:pt x="37251" y="14622"/>
                </a:lnTo>
                <a:lnTo>
                  <a:pt x="35828" y="17368"/>
                </a:lnTo>
                <a:lnTo>
                  <a:pt x="34879" y="20151"/>
                </a:lnTo>
                <a:lnTo>
                  <a:pt x="31285" y="25784"/>
                </a:lnTo>
                <a:lnTo>
                  <a:pt x="19423" y="40014"/>
                </a:lnTo>
                <a:lnTo>
                  <a:pt x="15946" y="48580"/>
                </a:lnTo>
                <a:lnTo>
                  <a:pt x="10260" y="57151"/>
                </a:lnTo>
                <a:lnTo>
                  <a:pt x="3107" y="85090"/>
                </a:lnTo>
                <a:lnTo>
                  <a:pt x="0" y="120356"/>
                </a:lnTo>
                <a:lnTo>
                  <a:pt x="1468" y="130720"/>
                </a:lnTo>
                <a:lnTo>
                  <a:pt x="19908" y="182018"/>
                </a:lnTo>
                <a:lnTo>
                  <a:pt x="34949" y="210156"/>
                </a:lnTo>
                <a:lnTo>
                  <a:pt x="43699" y="219768"/>
                </a:lnTo>
                <a:lnTo>
                  <a:pt x="48699" y="223664"/>
                </a:lnTo>
                <a:lnTo>
                  <a:pt x="56794" y="233074"/>
                </a:lnTo>
                <a:lnTo>
                  <a:pt x="73688" y="259293"/>
                </a:lnTo>
                <a:lnTo>
                  <a:pt x="87376" y="271349"/>
                </a:lnTo>
                <a:lnTo>
                  <a:pt x="123543" y="315556"/>
                </a:lnTo>
                <a:lnTo>
                  <a:pt x="127645" y="321813"/>
                </a:lnTo>
                <a:lnTo>
                  <a:pt x="137284" y="331306"/>
                </a:lnTo>
                <a:lnTo>
                  <a:pt x="142522" y="335170"/>
                </a:lnTo>
                <a:lnTo>
                  <a:pt x="150880" y="344545"/>
                </a:lnTo>
                <a:lnTo>
                  <a:pt x="154443" y="349711"/>
                </a:lnTo>
                <a:lnTo>
                  <a:pt x="190311" y="381580"/>
                </a:lnTo>
                <a:lnTo>
                  <a:pt x="210368" y="399499"/>
                </a:lnTo>
                <a:lnTo>
                  <a:pt x="240820" y="418816"/>
                </a:lnTo>
                <a:lnTo>
                  <a:pt x="269607" y="442673"/>
                </a:lnTo>
                <a:lnTo>
                  <a:pt x="288203" y="461942"/>
                </a:lnTo>
                <a:lnTo>
                  <a:pt x="324288" y="505463"/>
                </a:lnTo>
                <a:lnTo>
                  <a:pt x="338713" y="520976"/>
                </a:lnTo>
                <a:lnTo>
                  <a:pt x="346347" y="534517"/>
                </a:lnTo>
                <a:lnTo>
                  <a:pt x="349986" y="544985"/>
                </a:lnTo>
                <a:lnTo>
                  <a:pt x="374821" y="589645"/>
                </a:lnTo>
                <a:lnTo>
                  <a:pt x="380172" y="605282"/>
                </a:lnTo>
                <a:lnTo>
                  <a:pt x="383503" y="617629"/>
                </a:lnTo>
                <a:lnTo>
                  <a:pt x="389781" y="630888"/>
                </a:lnTo>
                <a:lnTo>
                  <a:pt x="399621" y="682356"/>
                </a:lnTo>
                <a:lnTo>
                  <a:pt x="401483" y="725604"/>
                </a:lnTo>
                <a:lnTo>
                  <a:pt x="400569" y="730433"/>
                </a:lnTo>
                <a:lnTo>
                  <a:pt x="381444" y="783777"/>
                </a:lnTo>
                <a:lnTo>
                  <a:pt x="369829" y="804794"/>
                </a:lnTo>
                <a:lnTo>
                  <a:pt x="368988" y="807992"/>
                </a:lnTo>
                <a:lnTo>
                  <a:pt x="365515" y="814085"/>
                </a:lnTo>
                <a:lnTo>
                  <a:pt x="363255" y="817043"/>
                </a:lnTo>
                <a:lnTo>
                  <a:pt x="360745" y="822871"/>
                </a:lnTo>
                <a:lnTo>
                  <a:pt x="359331" y="831506"/>
                </a:lnTo>
                <a:lnTo>
                  <a:pt x="358739" y="855661"/>
                </a:lnTo>
                <a:lnTo>
                  <a:pt x="361277" y="859084"/>
                </a:lnTo>
                <a:lnTo>
                  <a:pt x="363288" y="861330"/>
                </a:lnTo>
                <a:lnTo>
                  <a:pt x="365580" y="862828"/>
                </a:lnTo>
                <a:lnTo>
                  <a:pt x="370668" y="864491"/>
                </a:lnTo>
                <a:lnTo>
                  <a:pt x="382648" y="866512"/>
                </a:lnTo>
                <a:lnTo>
                  <a:pt x="397042" y="871636"/>
                </a:lnTo>
                <a:lnTo>
                  <a:pt x="412419" y="874530"/>
                </a:lnTo>
                <a:lnTo>
                  <a:pt x="434251" y="883559"/>
                </a:lnTo>
                <a:lnTo>
                  <a:pt x="458581" y="889175"/>
                </a:lnTo>
                <a:lnTo>
                  <a:pt x="465305" y="889964"/>
                </a:lnTo>
                <a:lnTo>
                  <a:pt x="475315" y="893379"/>
                </a:lnTo>
                <a:lnTo>
                  <a:pt x="498477" y="905117"/>
                </a:lnTo>
                <a:lnTo>
                  <a:pt x="520037" y="912766"/>
                </a:lnTo>
                <a:lnTo>
                  <a:pt x="531729" y="920478"/>
                </a:lnTo>
                <a:lnTo>
                  <a:pt x="549698" y="934450"/>
                </a:lnTo>
                <a:lnTo>
                  <a:pt x="562638" y="942989"/>
                </a:lnTo>
                <a:lnTo>
                  <a:pt x="566108" y="945842"/>
                </a:lnTo>
                <a:lnTo>
                  <a:pt x="572504" y="954092"/>
                </a:lnTo>
                <a:lnTo>
                  <a:pt x="584371" y="970359"/>
                </a:lnTo>
                <a:lnTo>
                  <a:pt x="601779" y="983697"/>
                </a:lnTo>
                <a:lnTo>
                  <a:pt x="624326" y="1013552"/>
                </a:lnTo>
                <a:lnTo>
                  <a:pt x="640434" y="1048462"/>
                </a:lnTo>
                <a:lnTo>
                  <a:pt x="650940" y="1091776"/>
                </a:lnTo>
                <a:lnTo>
                  <a:pt x="660054" y="1139601"/>
                </a:lnTo>
                <a:lnTo>
                  <a:pt x="666706" y="1194560"/>
                </a:lnTo>
                <a:lnTo>
                  <a:pt x="668242" y="1228736"/>
                </a:lnTo>
                <a:lnTo>
                  <a:pt x="674120" y="1251587"/>
                </a:lnTo>
                <a:lnTo>
                  <a:pt x="676634" y="1280160"/>
                </a:lnTo>
                <a:lnTo>
                  <a:pt x="682657" y="1303020"/>
                </a:lnTo>
                <a:lnTo>
                  <a:pt x="686870" y="1339850"/>
                </a:lnTo>
                <a:lnTo>
                  <a:pt x="691228" y="1361240"/>
                </a:lnTo>
                <a:lnTo>
                  <a:pt x="691840" y="1367551"/>
                </a:lnTo>
                <a:lnTo>
                  <a:pt x="695060" y="1377103"/>
                </a:lnTo>
                <a:lnTo>
                  <a:pt x="706662" y="1399947"/>
                </a:lnTo>
                <a:lnTo>
                  <a:pt x="714292" y="1421465"/>
                </a:lnTo>
                <a:lnTo>
                  <a:pt x="723786" y="1437400"/>
                </a:lnTo>
                <a:lnTo>
                  <a:pt x="731435" y="1463427"/>
                </a:lnTo>
                <a:lnTo>
                  <a:pt x="742120" y="1489126"/>
                </a:lnTo>
                <a:lnTo>
                  <a:pt x="742913" y="1492813"/>
                </a:lnTo>
                <a:lnTo>
                  <a:pt x="746334" y="1499450"/>
                </a:lnTo>
                <a:lnTo>
                  <a:pt x="759028" y="1521222"/>
                </a:lnTo>
                <a:lnTo>
                  <a:pt x="786758" y="1576206"/>
                </a:lnTo>
                <a:lnTo>
                  <a:pt x="801698" y="1598426"/>
                </a:lnTo>
                <a:lnTo>
                  <a:pt x="808349" y="1605685"/>
                </a:lnTo>
                <a:lnTo>
                  <a:pt x="812783" y="1612429"/>
                </a:lnTo>
                <a:lnTo>
                  <a:pt x="825034" y="1642792"/>
                </a:lnTo>
                <a:lnTo>
                  <a:pt x="828669" y="1647644"/>
                </a:lnTo>
                <a:lnTo>
                  <a:pt x="840981" y="1659025"/>
                </a:lnTo>
                <a:lnTo>
                  <a:pt x="843111" y="1662277"/>
                </a:lnTo>
                <a:lnTo>
                  <a:pt x="844530" y="1665397"/>
                </a:lnTo>
                <a:lnTo>
                  <a:pt x="870555" y="1699564"/>
                </a:lnTo>
                <a:lnTo>
                  <a:pt x="884507" y="1711556"/>
                </a:lnTo>
                <a:lnTo>
                  <a:pt x="919842" y="1753448"/>
                </a:lnTo>
                <a:lnTo>
                  <a:pt x="922442" y="1759750"/>
                </a:lnTo>
                <a:lnTo>
                  <a:pt x="925039" y="1762764"/>
                </a:lnTo>
                <a:lnTo>
                  <a:pt x="960219" y="1793306"/>
                </a:lnTo>
                <a:lnTo>
                  <a:pt x="969811" y="1802726"/>
                </a:lnTo>
                <a:lnTo>
                  <a:pt x="972812" y="1804750"/>
                </a:lnTo>
                <a:lnTo>
                  <a:pt x="1006655" y="1822131"/>
                </a:lnTo>
                <a:lnTo>
                  <a:pt x="1037419" y="1833101"/>
                </a:lnTo>
                <a:lnTo>
                  <a:pt x="1069035" y="1834329"/>
                </a:lnTo>
                <a:lnTo>
                  <a:pt x="1075155" y="1834391"/>
                </a:lnTo>
                <a:lnTo>
                  <a:pt x="1080189" y="1835385"/>
                </a:lnTo>
                <a:lnTo>
                  <a:pt x="1095111" y="1841284"/>
                </a:lnTo>
                <a:lnTo>
                  <a:pt x="1107231" y="1842731"/>
                </a:lnTo>
                <a:lnTo>
                  <a:pt x="1136463" y="1843056"/>
                </a:lnTo>
                <a:lnTo>
                  <a:pt x="1140111" y="1842114"/>
                </a:lnTo>
                <a:lnTo>
                  <a:pt x="1142542" y="1840534"/>
                </a:lnTo>
                <a:lnTo>
                  <a:pt x="1144163" y="1838528"/>
                </a:lnTo>
                <a:lnTo>
                  <a:pt x="1146196" y="1837190"/>
                </a:lnTo>
                <a:lnTo>
                  <a:pt x="1148506" y="1836298"/>
                </a:lnTo>
                <a:lnTo>
                  <a:pt x="1164551" y="18345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6"/>
          <p:cNvSpPr/>
          <p:nvPr/>
        </p:nvSpPr>
        <p:spPr>
          <a:xfrm>
            <a:off x="4889182" y="1706042"/>
            <a:ext cx="222886" cy="257061"/>
          </a:xfrm>
          <a:custGeom>
            <a:avLst/>
            <a:gdLst/>
            <a:ahLst/>
            <a:cxnLst/>
            <a:rect l="0" t="0" r="0" b="0"/>
            <a:pathLst>
              <a:path w="222886" h="257061">
                <a:moveTo>
                  <a:pt x="0" y="42747"/>
                </a:moveTo>
                <a:lnTo>
                  <a:pt x="11932" y="42747"/>
                </a:lnTo>
                <a:lnTo>
                  <a:pt x="22242" y="38938"/>
                </a:lnTo>
                <a:lnTo>
                  <a:pt x="70090" y="19182"/>
                </a:lnTo>
                <a:lnTo>
                  <a:pt x="80064" y="15607"/>
                </a:lnTo>
                <a:lnTo>
                  <a:pt x="87666" y="13224"/>
                </a:lnTo>
                <a:lnTo>
                  <a:pt x="94639" y="11635"/>
                </a:lnTo>
                <a:lnTo>
                  <a:pt x="101193" y="10576"/>
                </a:lnTo>
                <a:lnTo>
                  <a:pt x="107467" y="9870"/>
                </a:lnTo>
                <a:lnTo>
                  <a:pt x="112602" y="8446"/>
                </a:lnTo>
                <a:lnTo>
                  <a:pt x="116978" y="6545"/>
                </a:lnTo>
                <a:lnTo>
                  <a:pt x="120848" y="4325"/>
                </a:lnTo>
                <a:lnTo>
                  <a:pt x="125332" y="2845"/>
                </a:lnTo>
                <a:lnTo>
                  <a:pt x="130228" y="1858"/>
                </a:lnTo>
                <a:lnTo>
                  <a:pt x="135396" y="1201"/>
                </a:lnTo>
                <a:lnTo>
                  <a:pt x="139794" y="762"/>
                </a:lnTo>
                <a:lnTo>
                  <a:pt x="143679" y="470"/>
                </a:lnTo>
                <a:lnTo>
                  <a:pt x="150535" y="145"/>
                </a:lnTo>
                <a:lnTo>
                  <a:pt x="156757" y="0"/>
                </a:lnTo>
                <a:lnTo>
                  <a:pt x="159750" y="915"/>
                </a:lnTo>
                <a:lnTo>
                  <a:pt x="165615" y="4470"/>
                </a:lnTo>
                <a:lnTo>
                  <a:pt x="169721" y="7276"/>
                </a:lnTo>
                <a:lnTo>
                  <a:pt x="172202" y="10527"/>
                </a:lnTo>
                <a:lnTo>
                  <a:pt x="180040" y="21760"/>
                </a:lnTo>
                <a:lnTo>
                  <a:pt x="183844" y="28756"/>
                </a:lnTo>
                <a:lnTo>
                  <a:pt x="187332" y="36277"/>
                </a:lnTo>
                <a:lnTo>
                  <a:pt x="190611" y="44149"/>
                </a:lnTo>
                <a:lnTo>
                  <a:pt x="192796" y="57969"/>
                </a:lnTo>
                <a:lnTo>
                  <a:pt x="194254" y="75755"/>
                </a:lnTo>
                <a:lnTo>
                  <a:pt x="196592" y="129489"/>
                </a:lnTo>
                <a:lnTo>
                  <a:pt x="197736" y="135818"/>
                </a:lnTo>
                <a:lnTo>
                  <a:pt x="199452" y="140990"/>
                </a:lnTo>
                <a:lnTo>
                  <a:pt x="201548" y="145390"/>
                </a:lnTo>
                <a:lnTo>
                  <a:pt x="202945" y="150228"/>
                </a:lnTo>
                <a:lnTo>
                  <a:pt x="203877" y="155359"/>
                </a:lnTo>
                <a:lnTo>
                  <a:pt x="204498" y="160684"/>
                </a:lnTo>
                <a:lnTo>
                  <a:pt x="204912" y="165187"/>
                </a:lnTo>
                <a:lnTo>
                  <a:pt x="205372" y="172730"/>
                </a:lnTo>
                <a:lnTo>
                  <a:pt x="205577" y="181798"/>
                </a:lnTo>
                <a:lnTo>
                  <a:pt x="205708" y="198590"/>
                </a:lnTo>
                <a:lnTo>
                  <a:pt x="206671" y="201888"/>
                </a:lnTo>
                <a:lnTo>
                  <a:pt x="210281" y="208091"/>
                </a:lnTo>
                <a:lnTo>
                  <a:pt x="212521" y="214024"/>
                </a:lnTo>
                <a:lnTo>
                  <a:pt x="213959" y="221042"/>
                </a:lnTo>
                <a:lnTo>
                  <a:pt x="218758" y="226809"/>
                </a:lnTo>
                <a:lnTo>
                  <a:pt x="220134" y="229273"/>
                </a:lnTo>
                <a:lnTo>
                  <a:pt x="222070" y="236338"/>
                </a:lnTo>
                <a:lnTo>
                  <a:pt x="222644" y="239808"/>
                </a:lnTo>
                <a:lnTo>
                  <a:pt x="222837" y="246491"/>
                </a:lnTo>
                <a:lnTo>
                  <a:pt x="222885" y="2570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7"/>
          <p:cNvSpPr/>
          <p:nvPr/>
        </p:nvSpPr>
        <p:spPr>
          <a:xfrm>
            <a:off x="5203907" y="1928812"/>
            <a:ext cx="11031" cy="13512"/>
          </a:xfrm>
          <a:custGeom>
            <a:avLst/>
            <a:gdLst/>
            <a:ahLst/>
            <a:cxnLst/>
            <a:rect l="0" t="0" r="0" b="0"/>
            <a:pathLst>
              <a:path w="11031" h="13512">
                <a:moveTo>
                  <a:pt x="11030" y="8573"/>
                </a:moveTo>
                <a:lnTo>
                  <a:pt x="1929" y="13123"/>
                </a:lnTo>
                <a:lnTo>
                  <a:pt x="200" y="13511"/>
                </a:lnTo>
                <a:lnTo>
                  <a:pt x="0" y="12818"/>
                </a:lnTo>
                <a:lnTo>
                  <a:pt x="1730" y="9830"/>
                </a:lnTo>
                <a:lnTo>
                  <a:pt x="1103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8"/>
          <p:cNvSpPr/>
          <p:nvPr/>
        </p:nvSpPr>
        <p:spPr>
          <a:xfrm>
            <a:off x="5257800" y="1712042"/>
            <a:ext cx="162361" cy="208198"/>
          </a:xfrm>
          <a:custGeom>
            <a:avLst/>
            <a:gdLst/>
            <a:ahLst/>
            <a:cxnLst/>
            <a:rect l="0" t="0" r="0" b="0"/>
            <a:pathLst>
              <a:path w="162361" h="208198">
                <a:moveTo>
                  <a:pt x="60007" y="11030"/>
                </a:moveTo>
                <a:lnTo>
                  <a:pt x="60007" y="1928"/>
                </a:lnTo>
                <a:lnTo>
                  <a:pt x="58102" y="200"/>
                </a:lnTo>
                <a:lnTo>
                  <a:pt x="54927" y="0"/>
                </a:lnTo>
                <a:lnTo>
                  <a:pt x="45245" y="1972"/>
                </a:lnTo>
                <a:lnTo>
                  <a:pt x="41381" y="2242"/>
                </a:lnTo>
                <a:lnTo>
                  <a:pt x="39017" y="2314"/>
                </a:lnTo>
                <a:lnTo>
                  <a:pt x="36489" y="3314"/>
                </a:lnTo>
                <a:lnTo>
                  <a:pt x="33851" y="4934"/>
                </a:lnTo>
                <a:lnTo>
                  <a:pt x="31140" y="6966"/>
                </a:lnTo>
                <a:lnTo>
                  <a:pt x="28380" y="8321"/>
                </a:lnTo>
                <a:lnTo>
                  <a:pt x="25587" y="9224"/>
                </a:lnTo>
                <a:lnTo>
                  <a:pt x="22773" y="9826"/>
                </a:lnTo>
                <a:lnTo>
                  <a:pt x="19944" y="11180"/>
                </a:lnTo>
                <a:lnTo>
                  <a:pt x="17106" y="13035"/>
                </a:lnTo>
                <a:lnTo>
                  <a:pt x="14261" y="15224"/>
                </a:lnTo>
                <a:lnTo>
                  <a:pt x="11413" y="16684"/>
                </a:lnTo>
                <a:lnTo>
                  <a:pt x="8561" y="17657"/>
                </a:lnTo>
                <a:lnTo>
                  <a:pt x="1690" y="19218"/>
                </a:lnTo>
                <a:lnTo>
                  <a:pt x="1127" y="20299"/>
                </a:lnTo>
                <a:lnTo>
                  <a:pt x="501" y="24040"/>
                </a:lnTo>
                <a:lnTo>
                  <a:pt x="222" y="28877"/>
                </a:lnTo>
                <a:lnTo>
                  <a:pt x="148" y="31500"/>
                </a:lnTo>
                <a:lnTo>
                  <a:pt x="0" y="91301"/>
                </a:lnTo>
                <a:lnTo>
                  <a:pt x="952" y="93119"/>
                </a:lnTo>
                <a:lnTo>
                  <a:pt x="2540" y="94331"/>
                </a:lnTo>
                <a:lnTo>
                  <a:pt x="4550" y="95139"/>
                </a:lnTo>
                <a:lnTo>
                  <a:pt x="5891" y="96630"/>
                </a:lnTo>
                <a:lnTo>
                  <a:pt x="6785" y="98577"/>
                </a:lnTo>
                <a:lnTo>
                  <a:pt x="7380" y="100827"/>
                </a:lnTo>
                <a:lnTo>
                  <a:pt x="8730" y="101375"/>
                </a:lnTo>
                <a:lnTo>
                  <a:pt x="10583" y="100787"/>
                </a:lnTo>
                <a:lnTo>
                  <a:pt x="12770" y="99443"/>
                </a:lnTo>
                <a:lnTo>
                  <a:pt x="17740" y="97950"/>
                </a:lnTo>
                <a:lnTo>
                  <a:pt x="20399" y="97552"/>
                </a:lnTo>
                <a:lnTo>
                  <a:pt x="24077" y="96334"/>
                </a:lnTo>
                <a:lnTo>
                  <a:pt x="28433" y="94569"/>
                </a:lnTo>
                <a:lnTo>
                  <a:pt x="33243" y="92440"/>
                </a:lnTo>
                <a:lnTo>
                  <a:pt x="38355" y="91021"/>
                </a:lnTo>
                <a:lnTo>
                  <a:pt x="43667" y="90075"/>
                </a:lnTo>
                <a:lnTo>
                  <a:pt x="49114" y="89444"/>
                </a:lnTo>
                <a:lnTo>
                  <a:pt x="57508" y="88071"/>
                </a:lnTo>
                <a:lnTo>
                  <a:pt x="79534" y="84005"/>
                </a:lnTo>
                <a:lnTo>
                  <a:pt x="89217" y="82540"/>
                </a:lnTo>
                <a:lnTo>
                  <a:pt x="97578" y="81564"/>
                </a:lnTo>
                <a:lnTo>
                  <a:pt x="105057" y="80912"/>
                </a:lnTo>
                <a:lnTo>
                  <a:pt x="111948" y="81431"/>
                </a:lnTo>
                <a:lnTo>
                  <a:pt x="118447" y="82729"/>
                </a:lnTo>
                <a:lnTo>
                  <a:pt x="124684" y="84547"/>
                </a:lnTo>
                <a:lnTo>
                  <a:pt x="129795" y="86711"/>
                </a:lnTo>
                <a:lnTo>
                  <a:pt x="134155" y="89107"/>
                </a:lnTo>
                <a:lnTo>
                  <a:pt x="138014" y="91656"/>
                </a:lnTo>
                <a:lnTo>
                  <a:pt x="141539" y="94308"/>
                </a:lnTo>
                <a:lnTo>
                  <a:pt x="144842" y="97029"/>
                </a:lnTo>
                <a:lnTo>
                  <a:pt x="147996" y="99795"/>
                </a:lnTo>
                <a:lnTo>
                  <a:pt x="151052" y="103544"/>
                </a:lnTo>
                <a:lnTo>
                  <a:pt x="154041" y="107949"/>
                </a:lnTo>
                <a:lnTo>
                  <a:pt x="156986" y="112790"/>
                </a:lnTo>
                <a:lnTo>
                  <a:pt x="158949" y="116970"/>
                </a:lnTo>
                <a:lnTo>
                  <a:pt x="160259" y="120709"/>
                </a:lnTo>
                <a:lnTo>
                  <a:pt x="161132" y="124155"/>
                </a:lnTo>
                <a:lnTo>
                  <a:pt x="162102" y="130523"/>
                </a:lnTo>
                <a:lnTo>
                  <a:pt x="162360" y="133554"/>
                </a:lnTo>
                <a:lnTo>
                  <a:pt x="161580" y="137480"/>
                </a:lnTo>
                <a:lnTo>
                  <a:pt x="160107" y="142003"/>
                </a:lnTo>
                <a:lnTo>
                  <a:pt x="158173" y="146923"/>
                </a:lnTo>
                <a:lnTo>
                  <a:pt x="155931" y="151155"/>
                </a:lnTo>
                <a:lnTo>
                  <a:pt x="153484" y="154929"/>
                </a:lnTo>
                <a:lnTo>
                  <a:pt x="150900" y="158398"/>
                </a:lnTo>
                <a:lnTo>
                  <a:pt x="148225" y="161663"/>
                </a:lnTo>
                <a:lnTo>
                  <a:pt x="145489" y="164792"/>
                </a:lnTo>
                <a:lnTo>
                  <a:pt x="142712" y="167830"/>
                </a:lnTo>
                <a:lnTo>
                  <a:pt x="137087" y="173747"/>
                </a:lnTo>
                <a:lnTo>
                  <a:pt x="125715" y="185306"/>
                </a:lnTo>
                <a:lnTo>
                  <a:pt x="122863" y="187221"/>
                </a:lnTo>
                <a:lnTo>
                  <a:pt x="120008" y="188498"/>
                </a:lnTo>
                <a:lnTo>
                  <a:pt x="117152" y="189350"/>
                </a:lnTo>
                <a:lnTo>
                  <a:pt x="114297" y="190870"/>
                </a:lnTo>
                <a:lnTo>
                  <a:pt x="111440" y="192836"/>
                </a:lnTo>
                <a:lnTo>
                  <a:pt x="104562" y="198284"/>
                </a:lnTo>
                <a:lnTo>
                  <a:pt x="101082" y="201569"/>
                </a:lnTo>
                <a:lnTo>
                  <a:pt x="85725" y="20819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9"/>
          <p:cNvSpPr/>
          <p:nvPr/>
        </p:nvSpPr>
        <p:spPr>
          <a:xfrm>
            <a:off x="5514975" y="1714500"/>
            <a:ext cx="77153" cy="180023"/>
          </a:xfrm>
          <a:custGeom>
            <a:avLst/>
            <a:gdLst/>
            <a:ahLst/>
            <a:cxnLst/>
            <a:rect l="0" t="0" r="0" b="0"/>
            <a:pathLst>
              <a:path w="77153" h="180023">
                <a:moveTo>
                  <a:pt x="0" y="0"/>
                </a:moveTo>
                <a:lnTo>
                  <a:pt x="4550" y="4550"/>
                </a:lnTo>
                <a:lnTo>
                  <a:pt x="5891" y="7796"/>
                </a:lnTo>
                <a:lnTo>
                  <a:pt x="6785" y="11865"/>
                </a:lnTo>
                <a:lnTo>
                  <a:pt x="7380" y="16482"/>
                </a:lnTo>
                <a:lnTo>
                  <a:pt x="9683" y="22418"/>
                </a:lnTo>
                <a:lnTo>
                  <a:pt x="13122" y="29233"/>
                </a:lnTo>
                <a:lnTo>
                  <a:pt x="17321" y="36633"/>
                </a:lnTo>
                <a:lnTo>
                  <a:pt x="20120" y="42520"/>
                </a:lnTo>
                <a:lnTo>
                  <a:pt x="21985" y="47396"/>
                </a:lnTo>
                <a:lnTo>
                  <a:pt x="23229" y="51600"/>
                </a:lnTo>
                <a:lnTo>
                  <a:pt x="24058" y="55355"/>
                </a:lnTo>
                <a:lnTo>
                  <a:pt x="24612" y="58811"/>
                </a:lnTo>
                <a:lnTo>
                  <a:pt x="24980" y="62067"/>
                </a:lnTo>
                <a:lnTo>
                  <a:pt x="27131" y="66143"/>
                </a:lnTo>
                <a:lnTo>
                  <a:pt x="30469" y="70765"/>
                </a:lnTo>
                <a:lnTo>
                  <a:pt x="34600" y="75751"/>
                </a:lnTo>
                <a:lnTo>
                  <a:pt x="37354" y="80981"/>
                </a:lnTo>
                <a:lnTo>
                  <a:pt x="39190" y="86372"/>
                </a:lnTo>
                <a:lnTo>
                  <a:pt x="40414" y="91871"/>
                </a:lnTo>
                <a:lnTo>
                  <a:pt x="42183" y="97442"/>
                </a:lnTo>
                <a:lnTo>
                  <a:pt x="44314" y="103061"/>
                </a:lnTo>
                <a:lnTo>
                  <a:pt x="46687" y="108712"/>
                </a:lnTo>
                <a:lnTo>
                  <a:pt x="48270" y="113432"/>
                </a:lnTo>
                <a:lnTo>
                  <a:pt x="49325" y="117531"/>
                </a:lnTo>
                <a:lnTo>
                  <a:pt x="50028" y="121217"/>
                </a:lnTo>
                <a:lnTo>
                  <a:pt x="51450" y="125578"/>
                </a:lnTo>
                <a:lnTo>
                  <a:pt x="53349" y="130391"/>
                </a:lnTo>
                <a:lnTo>
                  <a:pt x="55569" y="135505"/>
                </a:lnTo>
                <a:lnTo>
                  <a:pt x="57048" y="139866"/>
                </a:lnTo>
                <a:lnTo>
                  <a:pt x="58034" y="143727"/>
                </a:lnTo>
                <a:lnTo>
                  <a:pt x="58692" y="147253"/>
                </a:lnTo>
                <a:lnTo>
                  <a:pt x="60083" y="150556"/>
                </a:lnTo>
                <a:lnTo>
                  <a:pt x="61963" y="153710"/>
                </a:lnTo>
                <a:lnTo>
                  <a:pt x="67273" y="161066"/>
                </a:lnTo>
                <a:lnTo>
                  <a:pt x="68660" y="162623"/>
                </a:lnTo>
                <a:lnTo>
                  <a:pt x="72743" y="166891"/>
                </a:lnTo>
                <a:lnTo>
                  <a:pt x="74213" y="169363"/>
                </a:lnTo>
                <a:lnTo>
                  <a:pt x="75193" y="171964"/>
                </a:lnTo>
                <a:lnTo>
                  <a:pt x="77152" y="18002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0"/>
          <p:cNvSpPr/>
          <p:nvPr/>
        </p:nvSpPr>
        <p:spPr>
          <a:xfrm>
            <a:off x="5514975" y="1775733"/>
            <a:ext cx="120016" cy="32712"/>
          </a:xfrm>
          <a:custGeom>
            <a:avLst/>
            <a:gdLst/>
            <a:ahLst/>
            <a:cxnLst/>
            <a:rect l="0" t="0" r="0" b="0"/>
            <a:pathLst>
              <a:path w="120016" h="32712">
                <a:moveTo>
                  <a:pt x="0" y="24492"/>
                </a:moveTo>
                <a:lnTo>
                  <a:pt x="0" y="29042"/>
                </a:lnTo>
                <a:lnTo>
                  <a:pt x="952" y="30383"/>
                </a:lnTo>
                <a:lnTo>
                  <a:pt x="2540" y="31277"/>
                </a:lnTo>
                <a:lnTo>
                  <a:pt x="4550" y="31872"/>
                </a:lnTo>
                <a:lnTo>
                  <a:pt x="6843" y="32270"/>
                </a:lnTo>
                <a:lnTo>
                  <a:pt x="9325" y="32534"/>
                </a:lnTo>
                <a:lnTo>
                  <a:pt x="11931" y="32711"/>
                </a:lnTo>
                <a:lnTo>
                  <a:pt x="14621" y="31876"/>
                </a:lnTo>
                <a:lnTo>
                  <a:pt x="17367" y="30367"/>
                </a:lnTo>
                <a:lnTo>
                  <a:pt x="20151" y="28409"/>
                </a:lnTo>
                <a:lnTo>
                  <a:pt x="23911" y="27103"/>
                </a:lnTo>
                <a:lnTo>
                  <a:pt x="28323" y="26232"/>
                </a:lnTo>
                <a:lnTo>
                  <a:pt x="33170" y="25652"/>
                </a:lnTo>
                <a:lnTo>
                  <a:pt x="36400" y="24313"/>
                </a:lnTo>
                <a:lnTo>
                  <a:pt x="38554" y="22467"/>
                </a:lnTo>
                <a:lnTo>
                  <a:pt x="39990" y="20285"/>
                </a:lnTo>
                <a:lnTo>
                  <a:pt x="42853" y="18829"/>
                </a:lnTo>
                <a:lnTo>
                  <a:pt x="46666" y="17859"/>
                </a:lnTo>
                <a:lnTo>
                  <a:pt x="51113" y="17212"/>
                </a:lnTo>
                <a:lnTo>
                  <a:pt x="55030" y="15829"/>
                </a:lnTo>
                <a:lnTo>
                  <a:pt x="58594" y="13954"/>
                </a:lnTo>
                <a:lnTo>
                  <a:pt x="61922" y="11751"/>
                </a:lnTo>
                <a:lnTo>
                  <a:pt x="66047" y="10283"/>
                </a:lnTo>
                <a:lnTo>
                  <a:pt x="70701" y="9304"/>
                </a:lnTo>
                <a:lnTo>
                  <a:pt x="82757" y="7733"/>
                </a:lnTo>
                <a:lnTo>
                  <a:pt x="86604" y="6652"/>
                </a:lnTo>
                <a:lnTo>
                  <a:pt x="98498" y="2910"/>
                </a:lnTo>
                <a:lnTo>
                  <a:pt x="103765" y="1531"/>
                </a:lnTo>
                <a:lnTo>
                  <a:pt x="108229" y="612"/>
                </a:lnTo>
                <a:lnTo>
                  <a:pt x="112158" y="0"/>
                </a:lnTo>
                <a:lnTo>
                  <a:pt x="114777" y="544"/>
                </a:lnTo>
                <a:lnTo>
                  <a:pt x="116523" y="1859"/>
                </a:lnTo>
                <a:lnTo>
                  <a:pt x="120015" y="734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1"/>
          <p:cNvSpPr/>
          <p:nvPr/>
        </p:nvSpPr>
        <p:spPr>
          <a:xfrm>
            <a:off x="5514975" y="2005964"/>
            <a:ext cx="222885" cy="77154"/>
          </a:xfrm>
          <a:custGeom>
            <a:avLst/>
            <a:gdLst/>
            <a:ahLst/>
            <a:cxnLst/>
            <a:rect l="0" t="0" r="0" b="0"/>
            <a:pathLst>
              <a:path w="222885" h="77154">
                <a:moveTo>
                  <a:pt x="0" y="0"/>
                </a:moveTo>
                <a:lnTo>
                  <a:pt x="11931" y="11932"/>
                </a:lnTo>
                <a:lnTo>
                  <a:pt x="14621" y="13670"/>
                </a:lnTo>
                <a:lnTo>
                  <a:pt x="20151" y="15601"/>
                </a:lnTo>
                <a:lnTo>
                  <a:pt x="22006" y="17068"/>
                </a:lnTo>
                <a:lnTo>
                  <a:pt x="23243" y="18999"/>
                </a:lnTo>
                <a:lnTo>
                  <a:pt x="24068" y="21239"/>
                </a:lnTo>
                <a:lnTo>
                  <a:pt x="26523" y="22732"/>
                </a:lnTo>
                <a:lnTo>
                  <a:pt x="30064" y="23727"/>
                </a:lnTo>
                <a:lnTo>
                  <a:pt x="34330" y="24391"/>
                </a:lnTo>
                <a:lnTo>
                  <a:pt x="38127" y="25786"/>
                </a:lnTo>
                <a:lnTo>
                  <a:pt x="41610" y="27668"/>
                </a:lnTo>
                <a:lnTo>
                  <a:pt x="44885" y="29876"/>
                </a:lnTo>
                <a:lnTo>
                  <a:pt x="48021" y="31347"/>
                </a:lnTo>
                <a:lnTo>
                  <a:pt x="54045" y="32983"/>
                </a:lnTo>
                <a:lnTo>
                  <a:pt x="58889" y="34371"/>
                </a:lnTo>
                <a:lnTo>
                  <a:pt x="71893" y="38454"/>
                </a:lnTo>
                <a:lnTo>
                  <a:pt x="78408" y="39924"/>
                </a:lnTo>
                <a:lnTo>
                  <a:pt x="84657" y="40903"/>
                </a:lnTo>
                <a:lnTo>
                  <a:pt x="90728" y="41557"/>
                </a:lnTo>
                <a:lnTo>
                  <a:pt x="95727" y="41992"/>
                </a:lnTo>
                <a:lnTo>
                  <a:pt x="100013" y="42282"/>
                </a:lnTo>
                <a:lnTo>
                  <a:pt x="103823" y="42476"/>
                </a:lnTo>
                <a:lnTo>
                  <a:pt x="108268" y="43557"/>
                </a:lnTo>
                <a:lnTo>
                  <a:pt x="113136" y="45231"/>
                </a:lnTo>
                <a:lnTo>
                  <a:pt x="118286" y="47299"/>
                </a:lnTo>
                <a:lnTo>
                  <a:pt x="123625" y="49631"/>
                </a:lnTo>
                <a:lnTo>
                  <a:pt x="134637" y="54761"/>
                </a:lnTo>
                <a:lnTo>
                  <a:pt x="139288" y="56510"/>
                </a:lnTo>
                <a:lnTo>
                  <a:pt x="143341" y="57676"/>
                </a:lnTo>
                <a:lnTo>
                  <a:pt x="146995" y="58453"/>
                </a:lnTo>
                <a:lnTo>
                  <a:pt x="153596" y="59317"/>
                </a:lnTo>
                <a:lnTo>
                  <a:pt x="156690" y="59547"/>
                </a:lnTo>
                <a:lnTo>
                  <a:pt x="159705" y="60653"/>
                </a:lnTo>
                <a:lnTo>
                  <a:pt x="162667" y="62343"/>
                </a:lnTo>
                <a:lnTo>
                  <a:pt x="165594" y="64422"/>
                </a:lnTo>
                <a:lnTo>
                  <a:pt x="170403" y="65808"/>
                </a:lnTo>
                <a:lnTo>
                  <a:pt x="176467" y="66732"/>
                </a:lnTo>
                <a:lnTo>
                  <a:pt x="183367" y="67348"/>
                </a:lnTo>
                <a:lnTo>
                  <a:pt x="188920" y="68712"/>
                </a:lnTo>
                <a:lnTo>
                  <a:pt x="193574" y="70573"/>
                </a:lnTo>
                <a:lnTo>
                  <a:pt x="197629" y="72766"/>
                </a:lnTo>
                <a:lnTo>
                  <a:pt x="201285" y="74229"/>
                </a:lnTo>
                <a:lnTo>
                  <a:pt x="207887" y="75853"/>
                </a:lnTo>
                <a:lnTo>
                  <a:pt x="213995" y="76896"/>
                </a:lnTo>
                <a:lnTo>
                  <a:pt x="216006" y="76982"/>
                </a:lnTo>
                <a:lnTo>
                  <a:pt x="222884" y="7715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2"/>
          <p:cNvSpPr/>
          <p:nvPr/>
        </p:nvSpPr>
        <p:spPr>
          <a:xfrm>
            <a:off x="5514975" y="1980247"/>
            <a:ext cx="154305" cy="188596"/>
          </a:xfrm>
          <a:custGeom>
            <a:avLst/>
            <a:gdLst/>
            <a:ahLst/>
            <a:cxnLst/>
            <a:rect l="0" t="0" r="0" b="0"/>
            <a:pathLst>
              <a:path w="154305" h="188596">
                <a:moveTo>
                  <a:pt x="154304" y="0"/>
                </a:moveTo>
                <a:lnTo>
                  <a:pt x="134992" y="19313"/>
                </a:lnTo>
                <a:lnTo>
                  <a:pt x="131904" y="23353"/>
                </a:lnTo>
                <a:lnTo>
                  <a:pt x="128894" y="27951"/>
                </a:lnTo>
                <a:lnTo>
                  <a:pt x="125934" y="32921"/>
                </a:lnTo>
                <a:lnTo>
                  <a:pt x="120151" y="40998"/>
                </a:lnTo>
                <a:lnTo>
                  <a:pt x="103565" y="62671"/>
                </a:lnTo>
                <a:lnTo>
                  <a:pt x="95713" y="72261"/>
                </a:lnTo>
                <a:lnTo>
                  <a:pt x="88574" y="80559"/>
                </a:lnTo>
                <a:lnTo>
                  <a:pt x="81909" y="87996"/>
                </a:lnTo>
                <a:lnTo>
                  <a:pt x="76513" y="94859"/>
                </a:lnTo>
                <a:lnTo>
                  <a:pt x="71964" y="101339"/>
                </a:lnTo>
                <a:lnTo>
                  <a:pt x="67978" y="107565"/>
                </a:lnTo>
                <a:lnTo>
                  <a:pt x="62464" y="114572"/>
                </a:lnTo>
                <a:lnTo>
                  <a:pt x="55930" y="122102"/>
                </a:lnTo>
                <a:lnTo>
                  <a:pt x="42002" y="137135"/>
                </a:lnTo>
                <a:lnTo>
                  <a:pt x="29463" y="150166"/>
                </a:lnTo>
                <a:lnTo>
                  <a:pt x="24404" y="154403"/>
                </a:lnTo>
                <a:lnTo>
                  <a:pt x="20079" y="157228"/>
                </a:lnTo>
                <a:lnTo>
                  <a:pt x="16243" y="159111"/>
                </a:lnTo>
                <a:lnTo>
                  <a:pt x="12734" y="162272"/>
                </a:lnTo>
                <a:lnTo>
                  <a:pt x="9442" y="166284"/>
                </a:lnTo>
                <a:lnTo>
                  <a:pt x="0" y="18859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3"/>
          <p:cNvSpPr/>
          <p:nvPr/>
        </p:nvSpPr>
        <p:spPr>
          <a:xfrm>
            <a:off x="302894" y="3351850"/>
            <a:ext cx="325756" cy="291422"/>
          </a:xfrm>
          <a:custGeom>
            <a:avLst/>
            <a:gdLst/>
            <a:ahLst/>
            <a:cxnLst/>
            <a:rect l="0" t="0" r="0" b="0"/>
            <a:pathLst>
              <a:path w="325756" h="291422">
                <a:moveTo>
                  <a:pt x="325755" y="25715"/>
                </a:moveTo>
                <a:lnTo>
                  <a:pt x="313824" y="13783"/>
                </a:lnTo>
                <a:lnTo>
                  <a:pt x="311134" y="12045"/>
                </a:lnTo>
                <a:lnTo>
                  <a:pt x="302796" y="8647"/>
                </a:lnTo>
                <a:lnTo>
                  <a:pt x="294294" y="2983"/>
                </a:lnTo>
                <a:lnTo>
                  <a:pt x="288595" y="1324"/>
                </a:lnTo>
                <a:lnTo>
                  <a:pt x="281932" y="882"/>
                </a:lnTo>
                <a:lnTo>
                  <a:pt x="261828" y="391"/>
                </a:lnTo>
                <a:lnTo>
                  <a:pt x="178139" y="0"/>
                </a:lnTo>
                <a:lnTo>
                  <a:pt x="174957" y="952"/>
                </a:lnTo>
                <a:lnTo>
                  <a:pt x="168881" y="4549"/>
                </a:lnTo>
                <a:lnTo>
                  <a:pt x="160106" y="11929"/>
                </a:lnTo>
                <a:lnTo>
                  <a:pt x="156024" y="15597"/>
                </a:lnTo>
                <a:lnTo>
                  <a:pt x="155451" y="17065"/>
                </a:lnTo>
                <a:lnTo>
                  <a:pt x="154815" y="21235"/>
                </a:lnTo>
                <a:lnTo>
                  <a:pt x="153692" y="23681"/>
                </a:lnTo>
                <a:lnTo>
                  <a:pt x="149905" y="28938"/>
                </a:lnTo>
                <a:lnTo>
                  <a:pt x="148515" y="32626"/>
                </a:lnTo>
                <a:lnTo>
                  <a:pt x="147587" y="36990"/>
                </a:lnTo>
                <a:lnTo>
                  <a:pt x="146969" y="41804"/>
                </a:lnTo>
                <a:lnTo>
                  <a:pt x="143742" y="49693"/>
                </a:lnTo>
                <a:lnTo>
                  <a:pt x="139133" y="57327"/>
                </a:lnTo>
                <a:lnTo>
                  <a:pt x="133910" y="67069"/>
                </a:lnTo>
                <a:lnTo>
                  <a:pt x="130953" y="75209"/>
                </a:lnTo>
                <a:lnTo>
                  <a:pt x="129639" y="82002"/>
                </a:lnTo>
                <a:lnTo>
                  <a:pt x="129055" y="88197"/>
                </a:lnTo>
                <a:lnTo>
                  <a:pt x="127947" y="93087"/>
                </a:lnTo>
                <a:lnTo>
                  <a:pt x="126256" y="99204"/>
                </a:lnTo>
                <a:lnTo>
                  <a:pt x="124176" y="106140"/>
                </a:lnTo>
                <a:lnTo>
                  <a:pt x="122789" y="111717"/>
                </a:lnTo>
                <a:lnTo>
                  <a:pt x="121248" y="120453"/>
                </a:lnTo>
                <a:lnTo>
                  <a:pt x="120563" y="127510"/>
                </a:lnTo>
                <a:lnTo>
                  <a:pt x="120381" y="130726"/>
                </a:lnTo>
                <a:lnTo>
                  <a:pt x="117638" y="139379"/>
                </a:lnTo>
                <a:lnTo>
                  <a:pt x="115573" y="144353"/>
                </a:lnTo>
                <a:lnTo>
                  <a:pt x="113278" y="152420"/>
                </a:lnTo>
                <a:lnTo>
                  <a:pt x="111550" y="162263"/>
                </a:lnTo>
                <a:lnTo>
                  <a:pt x="111475" y="158143"/>
                </a:lnTo>
                <a:lnTo>
                  <a:pt x="112417" y="156862"/>
                </a:lnTo>
                <a:lnTo>
                  <a:pt x="113997" y="156009"/>
                </a:lnTo>
                <a:lnTo>
                  <a:pt x="116003" y="155440"/>
                </a:lnTo>
                <a:lnTo>
                  <a:pt x="120772" y="152268"/>
                </a:lnTo>
                <a:lnTo>
                  <a:pt x="123377" y="150088"/>
                </a:lnTo>
                <a:lnTo>
                  <a:pt x="126067" y="148635"/>
                </a:lnTo>
                <a:lnTo>
                  <a:pt x="135355" y="145638"/>
                </a:lnTo>
                <a:lnTo>
                  <a:pt x="144613" y="141561"/>
                </a:lnTo>
                <a:lnTo>
                  <a:pt x="152538" y="139115"/>
                </a:lnTo>
                <a:lnTo>
                  <a:pt x="162354" y="137737"/>
                </a:lnTo>
                <a:lnTo>
                  <a:pt x="172170" y="137415"/>
                </a:lnTo>
                <a:lnTo>
                  <a:pt x="192408" y="137272"/>
                </a:lnTo>
                <a:lnTo>
                  <a:pt x="200662" y="138186"/>
                </a:lnTo>
                <a:lnTo>
                  <a:pt x="207117" y="139748"/>
                </a:lnTo>
                <a:lnTo>
                  <a:pt x="216830" y="143071"/>
                </a:lnTo>
                <a:lnTo>
                  <a:pt x="224322" y="144548"/>
                </a:lnTo>
                <a:lnTo>
                  <a:pt x="230826" y="147744"/>
                </a:lnTo>
                <a:lnTo>
                  <a:pt x="239771" y="154391"/>
                </a:lnTo>
                <a:lnTo>
                  <a:pt x="249116" y="163457"/>
                </a:lnTo>
                <a:lnTo>
                  <a:pt x="251803" y="166120"/>
                </a:lnTo>
                <a:lnTo>
                  <a:pt x="253594" y="169801"/>
                </a:lnTo>
                <a:lnTo>
                  <a:pt x="254788" y="174159"/>
                </a:lnTo>
                <a:lnTo>
                  <a:pt x="255583" y="178970"/>
                </a:lnTo>
                <a:lnTo>
                  <a:pt x="257067" y="185035"/>
                </a:lnTo>
                <a:lnTo>
                  <a:pt x="259008" y="191936"/>
                </a:lnTo>
                <a:lnTo>
                  <a:pt x="261255" y="199394"/>
                </a:lnTo>
                <a:lnTo>
                  <a:pt x="260847" y="207223"/>
                </a:lnTo>
                <a:lnTo>
                  <a:pt x="258671" y="215300"/>
                </a:lnTo>
                <a:lnTo>
                  <a:pt x="255315" y="223543"/>
                </a:lnTo>
                <a:lnTo>
                  <a:pt x="252125" y="230942"/>
                </a:lnTo>
                <a:lnTo>
                  <a:pt x="246041" y="244244"/>
                </a:lnTo>
                <a:lnTo>
                  <a:pt x="243085" y="249506"/>
                </a:lnTo>
                <a:lnTo>
                  <a:pt x="237260" y="257893"/>
                </a:lnTo>
                <a:lnTo>
                  <a:pt x="231497" y="264795"/>
                </a:lnTo>
                <a:lnTo>
                  <a:pt x="228626" y="267969"/>
                </a:lnTo>
                <a:lnTo>
                  <a:pt x="224808" y="270085"/>
                </a:lnTo>
                <a:lnTo>
                  <a:pt x="215485" y="272436"/>
                </a:lnTo>
                <a:lnTo>
                  <a:pt x="207531" y="276021"/>
                </a:lnTo>
                <a:lnTo>
                  <a:pt x="199869" y="280789"/>
                </a:lnTo>
                <a:lnTo>
                  <a:pt x="190113" y="286084"/>
                </a:lnTo>
                <a:lnTo>
                  <a:pt x="182940" y="287877"/>
                </a:lnTo>
                <a:lnTo>
                  <a:pt x="174347" y="289072"/>
                </a:lnTo>
                <a:lnTo>
                  <a:pt x="164809" y="289869"/>
                </a:lnTo>
                <a:lnTo>
                  <a:pt x="152735" y="290400"/>
                </a:lnTo>
                <a:lnTo>
                  <a:pt x="112248" y="291147"/>
                </a:lnTo>
                <a:lnTo>
                  <a:pt x="54846" y="291421"/>
                </a:lnTo>
                <a:lnTo>
                  <a:pt x="44184" y="290482"/>
                </a:lnTo>
                <a:lnTo>
                  <a:pt x="36124" y="288904"/>
                </a:lnTo>
                <a:lnTo>
                  <a:pt x="29798" y="286899"/>
                </a:lnTo>
                <a:lnTo>
                  <a:pt x="20229" y="284672"/>
                </a:lnTo>
                <a:lnTo>
                  <a:pt x="10875" y="283242"/>
                </a:lnTo>
                <a:lnTo>
                  <a:pt x="7056" y="280506"/>
                </a:lnTo>
                <a:lnTo>
                  <a:pt x="0" y="27431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4"/>
          <p:cNvSpPr/>
          <p:nvPr/>
        </p:nvSpPr>
        <p:spPr>
          <a:xfrm>
            <a:off x="28574" y="3771900"/>
            <a:ext cx="662242" cy="34291"/>
          </a:xfrm>
          <a:custGeom>
            <a:avLst/>
            <a:gdLst/>
            <a:ahLst/>
            <a:cxnLst/>
            <a:rect l="0" t="0" r="0" b="0"/>
            <a:pathLst>
              <a:path w="662242" h="34291">
                <a:moveTo>
                  <a:pt x="0" y="0"/>
                </a:moveTo>
                <a:lnTo>
                  <a:pt x="4551" y="0"/>
                </a:lnTo>
                <a:lnTo>
                  <a:pt x="6844" y="952"/>
                </a:lnTo>
                <a:lnTo>
                  <a:pt x="9325" y="2540"/>
                </a:lnTo>
                <a:lnTo>
                  <a:pt x="11932" y="4550"/>
                </a:lnTo>
                <a:lnTo>
                  <a:pt x="14622" y="4938"/>
                </a:lnTo>
                <a:lnTo>
                  <a:pt x="17368" y="4245"/>
                </a:lnTo>
                <a:lnTo>
                  <a:pt x="20152" y="2830"/>
                </a:lnTo>
                <a:lnTo>
                  <a:pt x="22960" y="2839"/>
                </a:lnTo>
                <a:lnTo>
                  <a:pt x="25784" y="3797"/>
                </a:lnTo>
                <a:lnTo>
                  <a:pt x="28619" y="5389"/>
                </a:lnTo>
                <a:lnTo>
                  <a:pt x="33367" y="6450"/>
                </a:lnTo>
                <a:lnTo>
                  <a:pt x="39390" y="7158"/>
                </a:lnTo>
                <a:lnTo>
                  <a:pt x="58979" y="8153"/>
                </a:lnTo>
                <a:lnTo>
                  <a:pt x="76696" y="7433"/>
                </a:lnTo>
                <a:lnTo>
                  <a:pt x="124748" y="2626"/>
                </a:lnTo>
                <a:lnTo>
                  <a:pt x="137458" y="1750"/>
                </a:lnTo>
                <a:lnTo>
                  <a:pt x="148789" y="1166"/>
                </a:lnTo>
                <a:lnTo>
                  <a:pt x="158248" y="1730"/>
                </a:lnTo>
                <a:lnTo>
                  <a:pt x="166459" y="3058"/>
                </a:lnTo>
                <a:lnTo>
                  <a:pt x="173838" y="4896"/>
                </a:lnTo>
                <a:lnTo>
                  <a:pt x="185424" y="6122"/>
                </a:lnTo>
                <a:lnTo>
                  <a:pt x="199816" y="6938"/>
                </a:lnTo>
                <a:lnTo>
                  <a:pt x="241768" y="8088"/>
                </a:lnTo>
                <a:lnTo>
                  <a:pt x="286094" y="8477"/>
                </a:lnTo>
                <a:lnTo>
                  <a:pt x="301219" y="9461"/>
                </a:lnTo>
                <a:lnTo>
                  <a:pt x="354151" y="14445"/>
                </a:lnTo>
                <a:lnTo>
                  <a:pt x="367546" y="15345"/>
                </a:lnTo>
                <a:lnTo>
                  <a:pt x="379333" y="15945"/>
                </a:lnTo>
                <a:lnTo>
                  <a:pt x="402590" y="16611"/>
                </a:lnTo>
                <a:lnTo>
                  <a:pt x="414126" y="16789"/>
                </a:lnTo>
                <a:lnTo>
                  <a:pt x="566919" y="24494"/>
                </a:lnTo>
                <a:lnTo>
                  <a:pt x="599353" y="25355"/>
                </a:lnTo>
                <a:lnTo>
                  <a:pt x="659937" y="25686"/>
                </a:lnTo>
                <a:lnTo>
                  <a:pt x="661891" y="26648"/>
                </a:lnTo>
                <a:lnTo>
                  <a:pt x="662241" y="28243"/>
                </a:lnTo>
                <a:lnTo>
                  <a:pt x="660083" y="342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5"/>
          <p:cNvSpPr/>
          <p:nvPr/>
        </p:nvSpPr>
        <p:spPr>
          <a:xfrm>
            <a:off x="182879" y="3900487"/>
            <a:ext cx="8574" cy="265749"/>
          </a:xfrm>
          <a:custGeom>
            <a:avLst/>
            <a:gdLst/>
            <a:ahLst/>
            <a:cxnLst/>
            <a:rect l="0" t="0" r="0" b="0"/>
            <a:pathLst>
              <a:path w="8574" h="265749">
                <a:moveTo>
                  <a:pt x="0" y="0"/>
                </a:moveTo>
                <a:lnTo>
                  <a:pt x="0" y="181537"/>
                </a:lnTo>
                <a:lnTo>
                  <a:pt x="953" y="186747"/>
                </a:lnTo>
                <a:lnTo>
                  <a:pt x="2540" y="193078"/>
                </a:lnTo>
                <a:lnTo>
                  <a:pt x="4551" y="200156"/>
                </a:lnTo>
                <a:lnTo>
                  <a:pt x="5892" y="206780"/>
                </a:lnTo>
                <a:lnTo>
                  <a:pt x="6785" y="213101"/>
                </a:lnTo>
                <a:lnTo>
                  <a:pt x="7381" y="219220"/>
                </a:lnTo>
                <a:lnTo>
                  <a:pt x="6826" y="225204"/>
                </a:lnTo>
                <a:lnTo>
                  <a:pt x="5503" y="231099"/>
                </a:lnTo>
                <a:lnTo>
                  <a:pt x="3669" y="236933"/>
                </a:lnTo>
                <a:lnTo>
                  <a:pt x="2446" y="241776"/>
                </a:lnTo>
                <a:lnTo>
                  <a:pt x="1631" y="245956"/>
                </a:lnTo>
                <a:lnTo>
                  <a:pt x="1087" y="249696"/>
                </a:lnTo>
                <a:lnTo>
                  <a:pt x="1678" y="253142"/>
                </a:lnTo>
                <a:lnTo>
                  <a:pt x="3023" y="256391"/>
                </a:lnTo>
                <a:lnTo>
                  <a:pt x="8573" y="26574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6"/>
          <p:cNvSpPr/>
          <p:nvPr/>
        </p:nvSpPr>
        <p:spPr>
          <a:xfrm>
            <a:off x="251595" y="3943491"/>
            <a:ext cx="359910" cy="257035"/>
          </a:xfrm>
          <a:custGeom>
            <a:avLst/>
            <a:gdLst/>
            <a:ahLst/>
            <a:cxnLst/>
            <a:rect l="0" t="0" r="0" b="0"/>
            <a:pathLst>
              <a:path w="359910" h="257035">
                <a:moveTo>
                  <a:pt x="17009" y="85584"/>
                </a:moveTo>
                <a:lnTo>
                  <a:pt x="12459" y="76482"/>
                </a:lnTo>
                <a:lnTo>
                  <a:pt x="7684" y="69474"/>
                </a:lnTo>
                <a:lnTo>
                  <a:pt x="5078" y="66271"/>
                </a:lnTo>
                <a:lnTo>
                  <a:pt x="2181" y="60173"/>
                </a:lnTo>
                <a:lnTo>
                  <a:pt x="322" y="53048"/>
                </a:lnTo>
                <a:lnTo>
                  <a:pt x="0" y="47263"/>
                </a:lnTo>
                <a:lnTo>
                  <a:pt x="907" y="44796"/>
                </a:lnTo>
                <a:lnTo>
                  <a:pt x="5783" y="37727"/>
                </a:lnTo>
                <a:lnTo>
                  <a:pt x="12993" y="29775"/>
                </a:lnTo>
                <a:lnTo>
                  <a:pt x="20939" y="22680"/>
                </a:lnTo>
                <a:lnTo>
                  <a:pt x="31720" y="17733"/>
                </a:lnTo>
                <a:lnTo>
                  <a:pt x="41328" y="13201"/>
                </a:lnTo>
                <a:lnTo>
                  <a:pt x="57446" y="5293"/>
                </a:lnTo>
                <a:lnTo>
                  <a:pt x="68636" y="2274"/>
                </a:lnTo>
                <a:lnTo>
                  <a:pt x="79007" y="932"/>
                </a:lnTo>
                <a:lnTo>
                  <a:pt x="86792" y="336"/>
                </a:lnTo>
                <a:lnTo>
                  <a:pt x="98506" y="71"/>
                </a:lnTo>
                <a:lnTo>
                  <a:pt x="105631" y="0"/>
                </a:lnTo>
                <a:lnTo>
                  <a:pt x="113238" y="905"/>
                </a:lnTo>
                <a:lnTo>
                  <a:pt x="121167" y="2461"/>
                </a:lnTo>
                <a:lnTo>
                  <a:pt x="129310" y="4451"/>
                </a:lnTo>
                <a:lnTo>
                  <a:pt x="135691" y="5778"/>
                </a:lnTo>
                <a:lnTo>
                  <a:pt x="145322" y="7252"/>
                </a:lnTo>
                <a:lnTo>
                  <a:pt x="149224" y="8598"/>
                </a:lnTo>
                <a:lnTo>
                  <a:pt x="159266" y="14090"/>
                </a:lnTo>
                <a:lnTo>
                  <a:pt x="165324" y="15709"/>
                </a:lnTo>
                <a:lnTo>
                  <a:pt x="167321" y="17093"/>
                </a:lnTo>
                <a:lnTo>
                  <a:pt x="168652" y="18968"/>
                </a:lnTo>
                <a:lnTo>
                  <a:pt x="169540" y="21171"/>
                </a:lnTo>
                <a:lnTo>
                  <a:pt x="175339" y="28822"/>
                </a:lnTo>
                <a:lnTo>
                  <a:pt x="180406" y="34321"/>
                </a:lnTo>
                <a:lnTo>
                  <a:pt x="183090" y="37121"/>
                </a:lnTo>
                <a:lnTo>
                  <a:pt x="184880" y="39941"/>
                </a:lnTo>
                <a:lnTo>
                  <a:pt x="186869" y="45613"/>
                </a:lnTo>
                <a:lnTo>
                  <a:pt x="187399" y="50364"/>
                </a:lnTo>
                <a:lnTo>
                  <a:pt x="187752" y="56389"/>
                </a:lnTo>
                <a:lnTo>
                  <a:pt x="187988" y="63263"/>
                </a:lnTo>
                <a:lnTo>
                  <a:pt x="187193" y="69751"/>
                </a:lnTo>
                <a:lnTo>
                  <a:pt x="185710" y="75981"/>
                </a:lnTo>
                <a:lnTo>
                  <a:pt x="183769" y="82039"/>
                </a:lnTo>
                <a:lnTo>
                  <a:pt x="180570" y="89888"/>
                </a:lnTo>
                <a:lnTo>
                  <a:pt x="176532" y="98931"/>
                </a:lnTo>
                <a:lnTo>
                  <a:pt x="171935" y="108769"/>
                </a:lnTo>
                <a:lnTo>
                  <a:pt x="167918" y="116280"/>
                </a:lnTo>
                <a:lnTo>
                  <a:pt x="164288" y="122241"/>
                </a:lnTo>
                <a:lnTo>
                  <a:pt x="160915" y="127167"/>
                </a:lnTo>
                <a:lnTo>
                  <a:pt x="152087" y="135180"/>
                </a:lnTo>
                <a:lnTo>
                  <a:pt x="147067" y="138650"/>
                </a:lnTo>
                <a:lnTo>
                  <a:pt x="141814" y="143821"/>
                </a:lnTo>
                <a:lnTo>
                  <a:pt x="136408" y="150126"/>
                </a:lnTo>
                <a:lnTo>
                  <a:pt x="130898" y="157187"/>
                </a:lnTo>
                <a:lnTo>
                  <a:pt x="125320" y="162847"/>
                </a:lnTo>
                <a:lnTo>
                  <a:pt x="119697" y="167572"/>
                </a:lnTo>
                <a:lnTo>
                  <a:pt x="109321" y="175363"/>
                </a:lnTo>
                <a:lnTo>
                  <a:pt x="101534" y="182000"/>
                </a:lnTo>
                <a:lnTo>
                  <a:pt x="92358" y="188126"/>
                </a:lnTo>
                <a:lnTo>
                  <a:pt x="82883" y="194023"/>
                </a:lnTo>
                <a:lnTo>
                  <a:pt x="75497" y="199819"/>
                </a:lnTo>
                <a:lnTo>
                  <a:pt x="69039" y="205570"/>
                </a:lnTo>
                <a:lnTo>
                  <a:pt x="65983" y="208437"/>
                </a:lnTo>
                <a:lnTo>
                  <a:pt x="62994" y="212253"/>
                </a:lnTo>
                <a:lnTo>
                  <a:pt x="60048" y="216703"/>
                </a:lnTo>
                <a:lnTo>
                  <a:pt x="57132" y="221574"/>
                </a:lnTo>
                <a:lnTo>
                  <a:pt x="54235" y="224821"/>
                </a:lnTo>
                <a:lnTo>
                  <a:pt x="51352" y="226986"/>
                </a:lnTo>
                <a:lnTo>
                  <a:pt x="44431" y="230461"/>
                </a:lnTo>
                <a:lnTo>
                  <a:pt x="43863" y="231699"/>
                </a:lnTo>
                <a:lnTo>
                  <a:pt x="42877" y="238622"/>
                </a:lnTo>
                <a:lnTo>
                  <a:pt x="43779" y="239044"/>
                </a:lnTo>
                <a:lnTo>
                  <a:pt x="50553" y="239638"/>
                </a:lnTo>
                <a:lnTo>
                  <a:pt x="59223" y="239778"/>
                </a:lnTo>
                <a:lnTo>
                  <a:pt x="63249" y="240767"/>
                </a:lnTo>
                <a:lnTo>
                  <a:pt x="70263" y="244406"/>
                </a:lnTo>
                <a:lnTo>
                  <a:pt x="77277" y="245758"/>
                </a:lnTo>
                <a:lnTo>
                  <a:pt x="86715" y="246659"/>
                </a:lnTo>
                <a:lnTo>
                  <a:pt x="97770" y="247260"/>
                </a:lnTo>
                <a:lnTo>
                  <a:pt x="122753" y="247927"/>
                </a:lnTo>
                <a:lnTo>
                  <a:pt x="352081" y="248461"/>
                </a:lnTo>
                <a:lnTo>
                  <a:pt x="356595" y="249413"/>
                </a:lnTo>
                <a:lnTo>
                  <a:pt x="358652" y="251001"/>
                </a:lnTo>
                <a:lnTo>
                  <a:pt x="359909" y="25703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7"/>
          <p:cNvSpPr/>
          <p:nvPr/>
        </p:nvSpPr>
        <p:spPr>
          <a:xfrm>
            <a:off x="860107" y="3711892"/>
            <a:ext cx="308611" cy="25719"/>
          </a:xfrm>
          <a:custGeom>
            <a:avLst/>
            <a:gdLst/>
            <a:ahLst/>
            <a:cxnLst/>
            <a:rect l="0" t="0" r="0" b="0"/>
            <a:pathLst>
              <a:path w="308611" h="25719">
                <a:moveTo>
                  <a:pt x="0" y="25718"/>
                </a:moveTo>
                <a:lnTo>
                  <a:pt x="40302" y="25718"/>
                </a:lnTo>
                <a:lnTo>
                  <a:pt x="44966" y="24765"/>
                </a:lnTo>
                <a:lnTo>
                  <a:pt x="49027" y="23178"/>
                </a:lnTo>
                <a:lnTo>
                  <a:pt x="52687" y="21167"/>
                </a:lnTo>
                <a:lnTo>
                  <a:pt x="56080" y="19826"/>
                </a:lnTo>
                <a:lnTo>
                  <a:pt x="59294" y="18932"/>
                </a:lnTo>
                <a:lnTo>
                  <a:pt x="62389" y="18337"/>
                </a:lnTo>
                <a:lnTo>
                  <a:pt x="70909" y="17675"/>
                </a:lnTo>
                <a:lnTo>
                  <a:pt x="75847" y="17498"/>
                </a:lnTo>
                <a:lnTo>
                  <a:pt x="146716" y="17154"/>
                </a:lnTo>
                <a:lnTo>
                  <a:pt x="151151" y="16199"/>
                </a:lnTo>
                <a:lnTo>
                  <a:pt x="156012" y="14609"/>
                </a:lnTo>
                <a:lnTo>
                  <a:pt x="161158" y="12597"/>
                </a:lnTo>
                <a:lnTo>
                  <a:pt x="166494" y="11256"/>
                </a:lnTo>
                <a:lnTo>
                  <a:pt x="171956" y="10361"/>
                </a:lnTo>
                <a:lnTo>
                  <a:pt x="177502" y="9765"/>
                </a:lnTo>
                <a:lnTo>
                  <a:pt x="187867" y="9368"/>
                </a:lnTo>
                <a:lnTo>
                  <a:pt x="217164" y="8926"/>
                </a:lnTo>
                <a:lnTo>
                  <a:pt x="228596" y="7856"/>
                </a:lnTo>
                <a:lnTo>
                  <a:pt x="237170" y="6189"/>
                </a:lnTo>
                <a:lnTo>
                  <a:pt x="243838" y="4126"/>
                </a:lnTo>
                <a:lnTo>
                  <a:pt x="251141" y="2751"/>
                </a:lnTo>
                <a:lnTo>
                  <a:pt x="258868" y="1834"/>
                </a:lnTo>
                <a:lnTo>
                  <a:pt x="273167" y="815"/>
                </a:lnTo>
                <a:lnTo>
                  <a:pt x="282698" y="362"/>
                </a:lnTo>
                <a:lnTo>
                  <a:pt x="292648" y="161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8"/>
          <p:cNvSpPr/>
          <p:nvPr/>
        </p:nvSpPr>
        <p:spPr>
          <a:xfrm>
            <a:off x="800099" y="3866197"/>
            <a:ext cx="336183" cy="17146"/>
          </a:xfrm>
          <a:custGeom>
            <a:avLst/>
            <a:gdLst/>
            <a:ahLst/>
            <a:cxnLst/>
            <a:rect l="0" t="0" r="0" b="0"/>
            <a:pathLst>
              <a:path w="336183" h="17146">
                <a:moveTo>
                  <a:pt x="0" y="0"/>
                </a:moveTo>
                <a:lnTo>
                  <a:pt x="4551" y="0"/>
                </a:lnTo>
                <a:lnTo>
                  <a:pt x="6844" y="953"/>
                </a:lnTo>
                <a:lnTo>
                  <a:pt x="9326" y="2540"/>
                </a:lnTo>
                <a:lnTo>
                  <a:pt x="11932" y="4551"/>
                </a:lnTo>
                <a:lnTo>
                  <a:pt x="14622" y="5892"/>
                </a:lnTo>
                <a:lnTo>
                  <a:pt x="17368" y="6785"/>
                </a:lnTo>
                <a:lnTo>
                  <a:pt x="20152" y="7381"/>
                </a:lnTo>
                <a:lnTo>
                  <a:pt x="24864" y="7778"/>
                </a:lnTo>
                <a:lnTo>
                  <a:pt x="30864" y="8043"/>
                </a:lnTo>
                <a:lnTo>
                  <a:pt x="50420" y="8416"/>
                </a:lnTo>
                <a:lnTo>
                  <a:pt x="333498" y="8573"/>
                </a:lnTo>
                <a:lnTo>
                  <a:pt x="335680" y="9525"/>
                </a:lnTo>
                <a:lnTo>
                  <a:pt x="336182" y="11113"/>
                </a:lnTo>
                <a:lnTo>
                  <a:pt x="334328" y="171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9"/>
          <p:cNvSpPr/>
          <p:nvPr/>
        </p:nvSpPr>
        <p:spPr>
          <a:xfrm>
            <a:off x="1185862" y="3823335"/>
            <a:ext cx="994411" cy="34291"/>
          </a:xfrm>
          <a:custGeom>
            <a:avLst/>
            <a:gdLst/>
            <a:ahLst/>
            <a:cxnLst/>
            <a:rect l="0" t="0" r="0" b="0"/>
            <a:pathLst>
              <a:path w="994411" h="34291">
                <a:moveTo>
                  <a:pt x="0" y="34290"/>
                </a:moveTo>
                <a:lnTo>
                  <a:pt x="4551" y="34290"/>
                </a:lnTo>
                <a:lnTo>
                  <a:pt x="6844" y="33337"/>
                </a:lnTo>
                <a:lnTo>
                  <a:pt x="9325" y="31750"/>
                </a:lnTo>
                <a:lnTo>
                  <a:pt x="11932" y="29739"/>
                </a:lnTo>
                <a:lnTo>
                  <a:pt x="14622" y="28398"/>
                </a:lnTo>
                <a:lnTo>
                  <a:pt x="17368" y="27504"/>
                </a:lnTo>
                <a:lnTo>
                  <a:pt x="20151" y="26909"/>
                </a:lnTo>
                <a:lnTo>
                  <a:pt x="41024" y="26247"/>
                </a:lnTo>
                <a:lnTo>
                  <a:pt x="85997" y="25822"/>
                </a:lnTo>
                <a:lnTo>
                  <a:pt x="96384" y="24834"/>
                </a:lnTo>
                <a:lnTo>
                  <a:pt x="108071" y="23224"/>
                </a:lnTo>
                <a:lnTo>
                  <a:pt x="120625" y="21197"/>
                </a:lnTo>
                <a:lnTo>
                  <a:pt x="129947" y="19846"/>
                </a:lnTo>
                <a:lnTo>
                  <a:pt x="137113" y="18946"/>
                </a:lnTo>
                <a:lnTo>
                  <a:pt x="155237" y="17945"/>
                </a:lnTo>
                <a:lnTo>
                  <a:pt x="248931" y="17215"/>
                </a:lnTo>
                <a:lnTo>
                  <a:pt x="424084" y="17145"/>
                </a:lnTo>
                <a:lnTo>
                  <a:pt x="438933" y="16193"/>
                </a:lnTo>
                <a:lnTo>
                  <a:pt x="490523" y="11253"/>
                </a:lnTo>
                <a:lnTo>
                  <a:pt x="502275" y="10360"/>
                </a:lnTo>
                <a:lnTo>
                  <a:pt x="520413" y="9367"/>
                </a:lnTo>
                <a:lnTo>
                  <a:pt x="534825" y="8925"/>
                </a:lnTo>
                <a:lnTo>
                  <a:pt x="567900" y="6189"/>
                </a:lnTo>
                <a:lnTo>
                  <a:pt x="590055" y="4126"/>
                </a:lnTo>
                <a:lnTo>
                  <a:pt x="609587" y="2750"/>
                </a:lnTo>
                <a:lnTo>
                  <a:pt x="627372" y="1833"/>
                </a:lnTo>
                <a:lnTo>
                  <a:pt x="667535" y="543"/>
                </a:lnTo>
                <a:lnTo>
                  <a:pt x="691970" y="241"/>
                </a:lnTo>
                <a:lnTo>
                  <a:pt x="99441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0"/>
          <p:cNvSpPr/>
          <p:nvPr/>
        </p:nvSpPr>
        <p:spPr>
          <a:xfrm>
            <a:off x="1263014" y="3481626"/>
            <a:ext cx="325363" cy="271422"/>
          </a:xfrm>
          <a:custGeom>
            <a:avLst/>
            <a:gdLst/>
            <a:ahLst/>
            <a:cxnLst/>
            <a:rect l="0" t="0" r="0" b="0"/>
            <a:pathLst>
              <a:path w="325363" h="271422">
                <a:moveTo>
                  <a:pt x="162878" y="7381"/>
                </a:moveTo>
                <a:lnTo>
                  <a:pt x="162878" y="0"/>
                </a:lnTo>
                <a:lnTo>
                  <a:pt x="162878" y="10845"/>
                </a:lnTo>
                <a:lnTo>
                  <a:pt x="160973" y="14453"/>
                </a:lnTo>
                <a:lnTo>
                  <a:pt x="157798" y="18763"/>
                </a:lnTo>
                <a:lnTo>
                  <a:pt x="153776" y="23542"/>
                </a:lnTo>
                <a:lnTo>
                  <a:pt x="149308" y="31391"/>
                </a:lnTo>
                <a:lnTo>
                  <a:pt x="146439" y="39640"/>
                </a:lnTo>
                <a:lnTo>
                  <a:pt x="145942" y="45620"/>
                </a:lnTo>
                <a:lnTo>
                  <a:pt x="143286" y="53269"/>
                </a:lnTo>
                <a:lnTo>
                  <a:pt x="141244" y="57975"/>
                </a:lnTo>
                <a:lnTo>
                  <a:pt x="138976" y="65745"/>
                </a:lnTo>
                <a:lnTo>
                  <a:pt x="137967" y="72373"/>
                </a:lnTo>
                <a:lnTo>
                  <a:pt x="137519" y="78494"/>
                </a:lnTo>
                <a:lnTo>
                  <a:pt x="137320" y="84390"/>
                </a:lnTo>
                <a:lnTo>
                  <a:pt x="137170" y="99977"/>
                </a:lnTo>
                <a:lnTo>
                  <a:pt x="139705" y="103462"/>
                </a:lnTo>
                <a:lnTo>
                  <a:pt x="141714" y="105725"/>
                </a:lnTo>
                <a:lnTo>
                  <a:pt x="144006" y="107234"/>
                </a:lnTo>
                <a:lnTo>
                  <a:pt x="151783" y="110310"/>
                </a:lnTo>
                <a:lnTo>
                  <a:pt x="160120" y="115878"/>
                </a:lnTo>
                <a:lnTo>
                  <a:pt x="165780" y="117514"/>
                </a:lnTo>
                <a:lnTo>
                  <a:pt x="174321" y="118436"/>
                </a:lnTo>
                <a:lnTo>
                  <a:pt x="182569" y="118651"/>
                </a:lnTo>
                <a:lnTo>
                  <a:pt x="203386" y="118789"/>
                </a:lnTo>
                <a:lnTo>
                  <a:pt x="207028" y="117848"/>
                </a:lnTo>
                <a:lnTo>
                  <a:pt x="209456" y="116268"/>
                </a:lnTo>
                <a:lnTo>
                  <a:pt x="211075" y="114263"/>
                </a:lnTo>
                <a:lnTo>
                  <a:pt x="213107" y="112925"/>
                </a:lnTo>
                <a:lnTo>
                  <a:pt x="217905" y="111440"/>
                </a:lnTo>
                <a:lnTo>
                  <a:pt x="225960" y="110603"/>
                </a:lnTo>
                <a:lnTo>
                  <a:pt x="228746" y="109533"/>
                </a:lnTo>
                <a:lnTo>
                  <a:pt x="237216" y="104429"/>
                </a:lnTo>
                <a:lnTo>
                  <a:pt x="246915" y="102041"/>
                </a:lnTo>
                <a:lnTo>
                  <a:pt x="255113" y="95859"/>
                </a:lnTo>
                <a:lnTo>
                  <a:pt x="260386" y="94330"/>
                </a:lnTo>
                <a:lnTo>
                  <a:pt x="262174" y="92969"/>
                </a:lnTo>
                <a:lnTo>
                  <a:pt x="263365" y="91110"/>
                </a:lnTo>
                <a:lnTo>
                  <a:pt x="264159" y="88918"/>
                </a:lnTo>
                <a:lnTo>
                  <a:pt x="270122" y="81402"/>
                </a:lnTo>
                <a:lnTo>
                  <a:pt x="274379" y="76731"/>
                </a:lnTo>
                <a:lnTo>
                  <a:pt x="278170" y="70759"/>
                </a:lnTo>
                <a:lnTo>
                  <a:pt x="281649" y="63921"/>
                </a:lnTo>
                <a:lnTo>
                  <a:pt x="284921" y="56504"/>
                </a:lnTo>
                <a:lnTo>
                  <a:pt x="288055" y="50608"/>
                </a:lnTo>
                <a:lnTo>
                  <a:pt x="291097" y="45724"/>
                </a:lnTo>
                <a:lnTo>
                  <a:pt x="296064" y="37758"/>
                </a:lnTo>
                <a:lnTo>
                  <a:pt x="298272" y="31042"/>
                </a:lnTo>
                <a:lnTo>
                  <a:pt x="299813" y="28870"/>
                </a:lnTo>
                <a:lnTo>
                  <a:pt x="301793" y="27422"/>
                </a:lnTo>
                <a:lnTo>
                  <a:pt x="304065" y="26457"/>
                </a:lnTo>
                <a:lnTo>
                  <a:pt x="304628" y="25813"/>
                </a:lnTo>
                <a:lnTo>
                  <a:pt x="304051" y="25384"/>
                </a:lnTo>
                <a:lnTo>
                  <a:pt x="300831" y="24696"/>
                </a:lnTo>
                <a:lnTo>
                  <a:pt x="300390" y="29681"/>
                </a:lnTo>
                <a:lnTo>
                  <a:pt x="300142" y="40659"/>
                </a:lnTo>
                <a:lnTo>
                  <a:pt x="300059" y="62003"/>
                </a:lnTo>
                <a:lnTo>
                  <a:pt x="301004" y="69513"/>
                </a:lnTo>
                <a:lnTo>
                  <a:pt x="302587" y="77378"/>
                </a:lnTo>
                <a:lnTo>
                  <a:pt x="304595" y="85478"/>
                </a:lnTo>
                <a:lnTo>
                  <a:pt x="306886" y="96593"/>
                </a:lnTo>
                <a:lnTo>
                  <a:pt x="311971" y="124184"/>
                </a:lnTo>
                <a:lnTo>
                  <a:pt x="313709" y="134779"/>
                </a:lnTo>
                <a:lnTo>
                  <a:pt x="314867" y="142796"/>
                </a:lnTo>
                <a:lnTo>
                  <a:pt x="315639" y="149093"/>
                </a:lnTo>
                <a:lnTo>
                  <a:pt x="317106" y="155195"/>
                </a:lnTo>
                <a:lnTo>
                  <a:pt x="319037" y="161169"/>
                </a:lnTo>
                <a:lnTo>
                  <a:pt x="321276" y="167057"/>
                </a:lnTo>
                <a:lnTo>
                  <a:pt x="322769" y="173839"/>
                </a:lnTo>
                <a:lnTo>
                  <a:pt x="323765" y="181218"/>
                </a:lnTo>
                <a:lnTo>
                  <a:pt x="324428" y="188995"/>
                </a:lnTo>
                <a:lnTo>
                  <a:pt x="324871" y="196084"/>
                </a:lnTo>
                <a:lnTo>
                  <a:pt x="325362" y="209042"/>
                </a:lnTo>
                <a:lnTo>
                  <a:pt x="323588" y="215164"/>
                </a:lnTo>
                <a:lnTo>
                  <a:pt x="320501" y="221151"/>
                </a:lnTo>
                <a:lnTo>
                  <a:pt x="316537" y="227047"/>
                </a:lnTo>
                <a:lnTo>
                  <a:pt x="313895" y="231930"/>
                </a:lnTo>
                <a:lnTo>
                  <a:pt x="310959" y="239896"/>
                </a:lnTo>
                <a:lnTo>
                  <a:pt x="307114" y="246611"/>
                </a:lnTo>
                <a:lnTo>
                  <a:pt x="304756" y="249735"/>
                </a:lnTo>
                <a:lnTo>
                  <a:pt x="300325" y="252770"/>
                </a:lnTo>
                <a:lnTo>
                  <a:pt x="294515" y="255747"/>
                </a:lnTo>
                <a:lnTo>
                  <a:pt x="287783" y="258683"/>
                </a:lnTo>
                <a:lnTo>
                  <a:pt x="275224" y="264486"/>
                </a:lnTo>
                <a:lnTo>
                  <a:pt x="269208" y="267367"/>
                </a:lnTo>
                <a:lnTo>
                  <a:pt x="261387" y="269287"/>
                </a:lnTo>
                <a:lnTo>
                  <a:pt x="252363" y="270568"/>
                </a:lnTo>
                <a:lnTo>
                  <a:pt x="242537" y="271421"/>
                </a:lnTo>
                <a:lnTo>
                  <a:pt x="228367" y="271038"/>
                </a:lnTo>
                <a:lnTo>
                  <a:pt x="211300" y="269830"/>
                </a:lnTo>
                <a:lnTo>
                  <a:pt x="192302" y="268072"/>
                </a:lnTo>
                <a:lnTo>
                  <a:pt x="176779" y="266900"/>
                </a:lnTo>
                <a:lnTo>
                  <a:pt x="163572" y="266119"/>
                </a:lnTo>
                <a:lnTo>
                  <a:pt x="151911" y="265598"/>
                </a:lnTo>
                <a:lnTo>
                  <a:pt x="140327" y="264298"/>
                </a:lnTo>
                <a:lnTo>
                  <a:pt x="128794" y="262479"/>
                </a:lnTo>
                <a:lnTo>
                  <a:pt x="117295" y="260314"/>
                </a:lnTo>
                <a:lnTo>
                  <a:pt x="107724" y="258870"/>
                </a:lnTo>
                <a:lnTo>
                  <a:pt x="99439" y="257908"/>
                </a:lnTo>
                <a:lnTo>
                  <a:pt x="92010" y="257267"/>
                </a:lnTo>
                <a:lnTo>
                  <a:pt x="85153" y="255886"/>
                </a:lnTo>
                <a:lnTo>
                  <a:pt x="78676" y="254014"/>
                </a:lnTo>
                <a:lnTo>
                  <a:pt x="72454" y="251813"/>
                </a:lnTo>
                <a:lnTo>
                  <a:pt x="64495" y="249393"/>
                </a:lnTo>
                <a:lnTo>
                  <a:pt x="45492" y="244164"/>
                </a:lnTo>
                <a:lnTo>
                  <a:pt x="36996" y="242389"/>
                </a:lnTo>
                <a:lnTo>
                  <a:pt x="29427" y="241206"/>
                </a:lnTo>
                <a:lnTo>
                  <a:pt x="14752" y="239540"/>
                </a:lnTo>
                <a:lnTo>
                  <a:pt x="0" y="23883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1"/>
          <p:cNvSpPr/>
          <p:nvPr/>
        </p:nvSpPr>
        <p:spPr>
          <a:xfrm>
            <a:off x="1434513" y="3979230"/>
            <a:ext cx="229709" cy="238034"/>
          </a:xfrm>
          <a:custGeom>
            <a:avLst/>
            <a:gdLst/>
            <a:ahLst/>
            <a:cxnLst/>
            <a:rect l="0" t="0" r="0" b="0"/>
            <a:pathLst>
              <a:path w="229709" h="238034">
                <a:moveTo>
                  <a:pt x="197119" y="49845"/>
                </a:moveTo>
                <a:lnTo>
                  <a:pt x="197119" y="40743"/>
                </a:lnTo>
                <a:lnTo>
                  <a:pt x="196166" y="37109"/>
                </a:lnTo>
                <a:lnTo>
                  <a:pt x="192568" y="30532"/>
                </a:lnTo>
                <a:lnTo>
                  <a:pt x="187794" y="24434"/>
                </a:lnTo>
                <a:lnTo>
                  <a:pt x="185187" y="21474"/>
                </a:lnTo>
                <a:lnTo>
                  <a:pt x="182497" y="19501"/>
                </a:lnTo>
                <a:lnTo>
                  <a:pt x="176968" y="17309"/>
                </a:lnTo>
                <a:lnTo>
                  <a:pt x="159398" y="11524"/>
                </a:lnTo>
                <a:lnTo>
                  <a:pt x="152922" y="9057"/>
                </a:lnTo>
                <a:lnTo>
                  <a:pt x="146699" y="6460"/>
                </a:lnTo>
                <a:lnTo>
                  <a:pt x="140646" y="3777"/>
                </a:lnTo>
                <a:lnTo>
                  <a:pt x="134705" y="1988"/>
                </a:lnTo>
                <a:lnTo>
                  <a:pt x="128840" y="795"/>
                </a:lnTo>
                <a:lnTo>
                  <a:pt x="123025" y="0"/>
                </a:lnTo>
                <a:lnTo>
                  <a:pt x="114385" y="422"/>
                </a:lnTo>
                <a:lnTo>
                  <a:pt x="103863" y="1656"/>
                </a:lnTo>
                <a:lnTo>
                  <a:pt x="92086" y="3432"/>
                </a:lnTo>
                <a:lnTo>
                  <a:pt x="82329" y="4615"/>
                </a:lnTo>
                <a:lnTo>
                  <a:pt x="73920" y="5404"/>
                </a:lnTo>
                <a:lnTo>
                  <a:pt x="66409" y="5930"/>
                </a:lnTo>
                <a:lnTo>
                  <a:pt x="60449" y="7233"/>
                </a:lnTo>
                <a:lnTo>
                  <a:pt x="55523" y="9055"/>
                </a:lnTo>
                <a:lnTo>
                  <a:pt x="51287" y="11221"/>
                </a:lnTo>
                <a:lnTo>
                  <a:pt x="47510" y="12666"/>
                </a:lnTo>
                <a:lnTo>
                  <a:pt x="40774" y="14271"/>
                </a:lnTo>
                <a:lnTo>
                  <a:pt x="34605" y="14984"/>
                </a:lnTo>
                <a:lnTo>
                  <a:pt x="31626" y="15174"/>
                </a:lnTo>
                <a:lnTo>
                  <a:pt x="29640" y="16254"/>
                </a:lnTo>
                <a:lnTo>
                  <a:pt x="28317" y="17926"/>
                </a:lnTo>
                <a:lnTo>
                  <a:pt x="27434" y="19993"/>
                </a:lnTo>
                <a:lnTo>
                  <a:pt x="26454" y="24830"/>
                </a:lnTo>
                <a:lnTo>
                  <a:pt x="26018" y="30154"/>
                </a:lnTo>
                <a:lnTo>
                  <a:pt x="25824" y="35696"/>
                </a:lnTo>
                <a:lnTo>
                  <a:pt x="26725" y="37555"/>
                </a:lnTo>
                <a:lnTo>
                  <a:pt x="28278" y="38794"/>
                </a:lnTo>
                <a:lnTo>
                  <a:pt x="30266" y="39620"/>
                </a:lnTo>
                <a:lnTo>
                  <a:pt x="31591" y="41123"/>
                </a:lnTo>
                <a:lnTo>
                  <a:pt x="32474" y="43078"/>
                </a:lnTo>
                <a:lnTo>
                  <a:pt x="33064" y="45333"/>
                </a:lnTo>
                <a:lnTo>
                  <a:pt x="35361" y="47790"/>
                </a:lnTo>
                <a:lnTo>
                  <a:pt x="38798" y="50380"/>
                </a:lnTo>
                <a:lnTo>
                  <a:pt x="42994" y="53059"/>
                </a:lnTo>
                <a:lnTo>
                  <a:pt x="46744" y="55797"/>
                </a:lnTo>
                <a:lnTo>
                  <a:pt x="53451" y="61380"/>
                </a:lnTo>
                <a:lnTo>
                  <a:pt x="58478" y="65155"/>
                </a:lnTo>
                <a:lnTo>
                  <a:pt x="71683" y="74429"/>
                </a:lnTo>
                <a:lnTo>
                  <a:pt x="78252" y="78617"/>
                </a:lnTo>
                <a:lnTo>
                  <a:pt x="84537" y="82361"/>
                </a:lnTo>
                <a:lnTo>
                  <a:pt x="90632" y="85810"/>
                </a:lnTo>
                <a:lnTo>
                  <a:pt x="102484" y="92182"/>
                </a:lnTo>
                <a:lnTo>
                  <a:pt x="125615" y="104033"/>
                </a:lnTo>
                <a:lnTo>
                  <a:pt x="130400" y="106926"/>
                </a:lnTo>
                <a:lnTo>
                  <a:pt x="134542" y="109806"/>
                </a:lnTo>
                <a:lnTo>
                  <a:pt x="138256" y="112679"/>
                </a:lnTo>
                <a:lnTo>
                  <a:pt x="142637" y="115547"/>
                </a:lnTo>
                <a:lnTo>
                  <a:pt x="147463" y="118411"/>
                </a:lnTo>
                <a:lnTo>
                  <a:pt x="152585" y="121273"/>
                </a:lnTo>
                <a:lnTo>
                  <a:pt x="163356" y="126993"/>
                </a:lnTo>
                <a:lnTo>
                  <a:pt x="168895" y="129852"/>
                </a:lnTo>
                <a:lnTo>
                  <a:pt x="172588" y="132710"/>
                </a:lnTo>
                <a:lnTo>
                  <a:pt x="175050" y="135568"/>
                </a:lnTo>
                <a:lnTo>
                  <a:pt x="179691" y="142237"/>
                </a:lnTo>
                <a:lnTo>
                  <a:pt x="183595" y="146682"/>
                </a:lnTo>
                <a:lnTo>
                  <a:pt x="192061" y="155749"/>
                </a:lnTo>
                <a:lnTo>
                  <a:pt x="202182" y="166208"/>
                </a:lnTo>
                <a:lnTo>
                  <a:pt x="225669" y="189831"/>
                </a:lnTo>
                <a:lnTo>
                  <a:pt x="227582" y="192699"/>
                </a:lnTo>
                <a:lnTo>
                  <a:pt x="229708" y="198425"/>
                </a:lnTo>
                <a:lnTo>
                  <a:pt x="229323" y="202239"/>
                </a:lnTo>
                <a:lnTo>
                  <a:pt x="228113" y="206685"/>
                </a:lnTo>
                <a:lnTo>
                  <a:pt x="226354" y="211555"/>
                </a:lnTo>
                <a:lnTo>
                  <a:pt x="224229" y="215754"/>
                </a:lnTo>
                <a:lnTo>
                  <a:pt x="219328" y="222960"/>
                </a:lnTo>
                <a:lnTo>
                  <a:pt x="215764" y="227820"/>
                </a:lnTo>
                <a:lnTo>
                  <a:pt x="209851" y="231497"/>
                </a:lnTo>
                <a:lnTo>
                  <a:pt x="205607" y="233812"/>
                </a:lnTo>
                <a:lnTo>
                  <a:pt x="200873" y="235354"/>
                </a:lnTo>
                <a:lnTo>
                  <a:pt x="195811" y="236383"/>
                </a:lnTo>
                <a:lnTo>
                  <a:pt x="190532" y="237068"/>
                </a:lnTo>
                <a:lnTo>
                  <a:pt x="185108" y="237526"/>
                </a:lnTo>
                <a:lnTo>
                  <a:pt x="179586" y="237830"/>
                </a:lnTo>
                <a:lnTo>
                  <a:pt x="174001" y="238033"/>
                </a:lnTo>
                <a:lnTo>
                  <a:pt x="166467" y="237216"/>
                </a:lnTo>
                <a:lnTo>
                  <a:pt x="157634" y="235719"/>
                </a:lnTo>
                <a:lnTo>
                  <a:pt x="147936" y="233769"/>
                </a:lnTo>
                <a:lnTo>
                  <a:pt x="139565" y="232468"/>
                </a:lnTo>
                <a:lnTo>
                  <a:pt x="132080" y="231601"/>
                </a:lnTo>
                <a:lnTo>
                  <a:pt x="125185" y="231023"/>
                </a:lnTo>
                <a:lnTo>
                  <a:pt x="115825" y="229685"/>
                </a:lnTo>
                <a:lnTo>
                  <a:pt x="92726" y="225659"/>
                </a:lnTo>
                <a:lnTo>
                  <a:pt x="79898" y="221346"/>
                </a:lnTo>
                <a:lnTo>
                  <a:pt x="66585" y="215614"/>
                </a:lnTo>
                <a:lnTo>
                  <a:pt x="52946" y="208935"/>
                </a:lnTo>
                <a:lnTo>
                  <a:pt x="42901" y="204482"/>
                </a:lnTo>
                <a:lnTo>
                  <a:pt x="35252" y="201514"/>
                </a:lnTo>
                <a:lnTo>
                  <a:pt x="29200" y="199535"/>
                </a:lnTo>
                <a:lnTo>
                  <a:pt x="24213" y="197263"/>
                </a:lnTo>
                <a:lnTo>
                  <a:pt x="19936" y="194796"/>
                </a:lnTo>
                <a:lnTo>
                  <a:pt x="16132" y="192199"/>
                </a:lnTo>
                <a:lnTo>
                  <a:pt x="9365" y="186773"/>
                </a:lnTo>
                <a:lnTo>
                  <a:pt x="6227" y="183993"/>
                </a:lnTo>
                <a:lnTo>
                  <a:pt x="4135" y="181187"/>
                </a:lnTo>
                <a:lnTo>
                  <a:pt x="1811" y="175529"/>
                </a:lnTo>
                <a:lnTo>
                  <a:pt x="778" y="169840"/>
                </a:lnTo>
                <a:lnTo>
                  <a:pt x="115" y="162977"/>
                </a:lnTo>
                <a:lnTo>
                  <a:pt x="0" y="157237"/>
                </a:lnTo>
                <a:lnTo>
                  <a:pt x="936" y="155730"/>
                </a:lnTo>
                <a:lnTo>
                  <a:pt x="2513" y="154725"/>
                </a:lnTo>
                <a:lnTo>
                  <a:pt x="4517" y="154054"/>
                </a:lnTo>
                <a:lnTo>
                  <a:pt x="9283" y="150770"/>
                </a:lnTo>
                <a:lnTo>
                  <a:pt x="14576" y="146135"/>
                </a:lnTo>
                <a:lnTo>
                  <a:pt x="20104" y="140901"/>
                </a:lnTo>
                <a:lnTo>
                  <a:pt x="22911" y="139124"/>
                </a:lnTo>
                <a:lnTo>
                  <a:pt x="28571" y="137149"/>
                </a:lnTo>
                <a:lnTo>
                  <a:pt x="34261" y="133732"/>
                </a:lnTo>
                <a:lnTo>
                  <a:pt x="39965" y="129038"/>
                </a:lnTo>
                <a:lnTo>
                  <a:pt x="45675" y="123777"/>
                </a:lnTo>
                <a:lnTo>
                  <a:pt x="54245" y="115459"/>
                </a:lnTo>
                <a:lnTo>
                  <a:pt x="59007" y="112638"/>
                </a:lnTo>
                <a:lnTo>
                  <a:pt x="65039" y="109804"/>
                </a:lnTo>
                <a:lnTo>
                  <a:pt x="71918" y="106963"/>
                </a:lnTo>
                <a:lnTo>
                  <a:pt x="76504" y="104116"/>
                </a:lnTo>
                <a:lnTo>
                  <a:pt x="79562" y="101265"/>
                </a:lnTo>
                <a:lnTo>
                  <a:pt x="81600" y="98413"/>
                </a:lnTo>
                <a:lnTo>
                  <a:pt x="84864" y="95558"/>
                </a:lnTo>
                <a:lnTo>
                  <a:pt x="88945" y="92703"/>
                </a:lnTo>
                <a:lnTo>
                  <a:pt x="93570" y="89847"/>
                </a:lnTo>
                <a:lnTo>
                  <a:pt x="96654" y="86990"/>
                </a:lnTo>
                <a:lnTo>
                  <a:pt x="98710" y="84133"/>
                </a:lnTo>
                <a:lnTo>
                  <a:pt x="102009" y="77255"/>
                </a:lnTo>
                <a:lnTo>
                  <a:pt x="102460" y="71235"/>
                </a:lnTo>
                <a:lnTo>
                  <a:pt x="102581" y="66962"/>
                </a:lnTo>
                <a:lnTo>
                  <a:pt x="101709" y="63161"/>
                </a:lnTo>
                <a:lnTo>
                  <a:pt x="98200" y="56398"/>
                </a:lnTo>
                <a:lnTo>
                  <a:pt x="95930" y="54214"/>
                </a:lnTo>
                <a:lnTo>
                  <a:pt x="93465" y="52758"/>
                </a:lnTo>
                <a:lnTo>
                  <a:pt x="68531" y="498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2"/>
          <p:cNvSpPr/>
          <p:nvPr/>
        </p:nvSpPr>
        <p:spPr>
          <a:xfrm>
            <a:off x="2509923" y="3540442"/>
            <a:ext cx="253280" cy="102754"/>
          </a:xfrm>
          <a:custGeom>
            <a:avLst/>
            <a:gdLst/>
            <a:ahLst/>
            <a:cxnLst/>
            <a:rect l="0" t="0" r="0" b="0"/>
            <a:pathLst>
              <a:path w="253280" h="102754">
                <a:moveTo>
                  <a:pt x="38966" y="0"/>
                </a:moveTo>
                <a:lnTo>
                  <a:pt x="38966" y="21238"/>
                </a:lnTo>
                <a:lnTo>
                  <a:pt x="38014" y="23684"/>
                </a:lnTo>
                <a:lnTo>
                  <a:pt x="36427" y="26267"/>
                </a:lnTo>
                <a:lnTo>
                  <a:pt x="34416" y="28941"/>
                </a:lnTo>
                <a:lnTo>
                  <a:pt x="33075" y="31677"/>
                </a:lnTo>
                <a:lnTo>
                  <a:pt x="32181" y="34453"/>
                </a:lnTo>
                <a:lnTo>
                  <a:pt x="31586" y="37256"/>
                </a:lnTo>
                <a:lnTo>
                  <a:pt x="30236" y="41030"/>
                </a:lnTo>
                <a:lnTo>
                  <a:pt x="28383" y="45451"/>
                </a:lnTo>
                <a:lnTo>
                  <a:pt x="26196" y="50303"/>
                </a:lnTo>
                <a:lnTo>
                  <a:pt x="23785" y="54490"/>
                </a:lnTo>
                <a:lnTo>
                  <a:pt x="21226" y="58235"/>
                </a:lnTo>
                <a:lnTo>
                  <a:pt x="14825" y="66537"/>
                </a:lnTo>
                <a:lnTo>
                  <a:pt x="13347" y="68170"/>
                </a:lnTo>
                <a:lnTo>
                  <a:pt x="9165" y="72525"/>
                </a:lnTo>
                <a:lnTo>
                  <a:pt x="7669" y="75021"/>
                </a:lnTo>
                <a:lnTo>
                  <a:pt x="6672" y="77636"/>
                </a:lnTo>
                <a:lnTo>
                  <a:pt x="6006" y="80333"/>
                </a:lnTo>
                <a:lnTo>
                  <a:pt x="4610" y="83082"/>
                </a:lnTo>
                <a:lnTo>
                  <a:pt x="2728" y="85868"/>
                </a:lnTo>
                <a:lnTo>
                  <a:pt x="520" y="88678"/>
                </a:lnTo>
                <a:lnTo>
                  <a:pt x="0" y="90551"/>
                </a:lnTo>
                <a:lnTo>
                  <a:pt x="607" y="91800"/>
                </a:lnTo>
                <a:lnTo>
                  <a:pt x="1963" y="92633"/>
                </a:lnTo>
                <a:lnTo>
                  <a:pt x="2868" y="94140"/>
                </a:lnTo>
                <a:lnTo>
                  <a:pt x="3471" y="96098"/>
                </a:lnTo>
                <a:lnTo>
                  <a:pt x="3872" y="98355"/>
                </a:lnTo>
                <a:lnTo>
                  <a:pt x="5093" y="99860"/>
                </a:lnTo>
                <a:lnTo>
                  <a:pt x="6859" y="100864"/>
                </a:lnTo>
                <a:lnTo>
                  <a:pt x="11361" y="101978"/>
                </a:lnTo>
                <a:lnTo>
                  <a:pt x="19251" y="102606"/>
                </a:lnTo>
                <a:lnTo>
                  <a:pt x="24807" y="102753"/>
                </a:lnTo>
                <a:lnTo>
                  <a:pt x="28574" y="101839"/>
                </a:lnTo>
                <a:lnTo>
                  <a:pt x="32991" y="100278"/>
                </a:lnTo>
                <a:lnTo>
                  <a:pt x="37840" y="98285"/>
                </a:lnTo>
                <a:lnTo>
                  <a:pt x="42026" y="96956"/>
                </a:lnTo>
                <a:lnTo>
                  <a:pt x="49216" y="95479"/>
                </a:lnTo>
                <a:lnTo>
                  <a:pt x="53419" y="94133"/>
                </a:lnTo>
                <a:lnTo>
                  <a:pt x="58127" y="92283"/>
                </a:lnTo>
                <a:lnTo>
                  <a:pt x="63170" y="90097"/>
                </a:lnTo>
                <a:lnTo>
                  <a:pt x="68437" y="88639"/>
                </a:lnTo>
                <a:lnTo>
                  <a:pt x="73854" y="87668"/>
                </a:lnTo>
                <a:lnTo>
                  <a:pt x="79370" y="87020"/>
                </a:lnTo>
                <a:lnTo>
                  <a:pt x="85904" y="85636"/>
                </a:lnTo>
                <a:lnTo>
                  <a:pt x="93119" y="83761"/>
                </a:lnTo>
                <a:lnTo>
                  <a:pt x="100785" y="81558"/>
                </a:lnTo>
                <a:lnTo>
                  <a:pt x="107802" y="79137"/>
                </a:lnTo>
                <a:lnTo>
                  <a:pt x="114384" y="76570"/>
                </a:lnTo>
                <a:lnTo>
                  <a:pt x="120677" y="73907"/>
                </a:lnTo>
                <a:lnTo>
                  <a:pt x="126778" y="72132"/>
                </a:lnTo>
                <a:lnTo>
                  <a:pt x="132750" y="70948"/>
                </a:lnTo>
                <a:lnTo>
                  <a:pt x="138636" y="70158"/>
                </a:lnTo>
                <a:lnTo>
                  <a:pt x="146370" y="69632"/>
                </a:lnTo>
                <a:lnTo>
                  <a:pt x="155337" y="69282"/>
                </a:lnTo>
                <a:lnTo>
                  <a:pt x="183450" y="68719"/>
                </a:lnTo>
                <a:lnTo>
                  <a:pt x="199463" y="68621"/>
                </a:lnTo>
                <a:lnTo>
                  <a:pt x="206924" y="67655"/>
                </a:lnTo>
                <a:lnTo>
                  <a:pt x="215708" y="66058"/>
                </a:lnTo>
                <a:lnTo>
                  <a:pt x="225374" y="64041"/>
                </a:lnTo>
                <a:lnTo>
                  <a:pt x="232771" y="62697"/>
                </a:lnTo>
                <a:lnTo>
                  <a:pt x="238654" y="61800"/>
                </a:lnTo>
                <a:lnTo>
                  <a:pt x="253279" y="6000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3"/>
          <p:cNvSpPr/>
          <p:nvPr/>
        </p:nvSpPr>
        <p:spPr>
          <a:xfrm>
            <a:off x="2669251" y="3501213"/>
            <a:ext cx="33944" cy="287833"/>
          </a:xfrm>
          <a:custGeom>
            <a:avLst/>
            <a:gdLst/>
            <a:ahLst/>
            <a:cxnLst/>
            <a:rect l="0" t="0" r="0" b="0"/>
            <a:pathLst>
              <a:path w="33944" h="287833">
                <a:moveTo>
                  <a:pt x="33943" y="4939"/>
                </a:moveTo>
                <a:lnTo>
                  <a:pt x="24842" y="388"/>
                </a:lnTo>
                <a:lnTo>
                  <a:pt x="22161" y="0"/>
                </a:lnTo>
                <a:lnTo>
                  <a:pt x="20373" y="694"/>
                </a:lnTo>
                <a:lnTo>
                  <a:pt x="19182" y="2109"/>
                </a:lnTo>
                <a:lnTo>
                  <a:pt x="18387" y="4005"/>
                </a:lnTo>
                <a:lnTo>
                  <a:pt x="17504" y="8651"/>
                </a:lnTo>
                <a:lnTo>
                  <a:pt x="17112" y="16431"/>
                </a:lnTo>
                <a:lnTo>
                  <a:pt x="17008" y="21173"/>
                </a:lnTo>
                <a:lnTo>
                  <a:pt x="15986" y="27192"/>
                </a:lnTo>
                <a:lnTo>
                  <a:pt x="14352" y="34062"/>
                </a:lnTo>
                <a:lnTo>
                  <a:pt x="12310" y="41499"/>
                </a:lnTo>
                <a:lnTo>
                  <a:pt x="10948" y="48362"/>
                </a:lnTo>
                <a:lnTo>
                  <a:pt x="10041" y="54843"/>
                </a:lnTo>
                <a:lnTo>
                  <a:pt x="9436" y="61068"/>
                </a:lnTo>
                <a:lnTo>
                  <a:pt x="8080" y="67124"/>
                </a:lnTo>
                <a:lnTo>
                  <a:pt x="6224" y="73066"/>
                </a:lnTo>
                <a:lnTo>
                  <a:pt x="4034" y="78932"/>
                </a:lnTo>
                <a:lnTo>
                  <a:pt x="3526" y="84747"/>
                </a:lnTo>
                <a:lnTo>
                  <a:pt x="4140" y="90530"/>
                </a:lnTo>
                <a:lnTo>
                  <a:pt x="5502" y="96289"/>
                </a:lnTo>
                <a:lnTo>
                  <a:pt x="6410" y="103939"/>
                </a:lnTo>
                <a:lnTo>
                  <a:pt x="7015" y="112849"/>
                </a:lnTo>
                <a:lnTo>
                  <a:pt x="7688" y="131004"/>
                </a:lnTo>
                <a:lnTo>
                  <a:pt x="7987" y="145423"/>
                </a:lnTo>
                <a:lnTo>
                  <a:pt x="7114" y="153840"/>
                </a:lnTo>
                <a:lnTo>
                  <a:pt x="5580" y="163261"/>
                </a:lnTo>
                <a:lnTo>
                  <a:pt x="3604" y="173352"/>
                </a:lnTo>
                <a:lnTo>
                  <a:pt x="2287" y="181985"/>
                </a:lnTo>
                <a:lnTo>
                  <a:pt x="1409" y="189645"/>
                </a:lnTo>
                <a:lnTo>
                  <a:pt x="824" y="196656"/>
                </a:lnTo>
                <a:lnTo>
                  <a:pt x="434" y="207998"/>
                </a:lnTo>
                <a:lnTo>
                  <a:pt x="0" y="238380"/>
                </a:lnTo>
                <a:lnTo>
                  <a:pt x="837" y="250101"/>
                </a:lnTo>
                <a:lnTo>
                  <a:pt x="2347" y="258868"/>
                </a:lnTo>
                <a:lnTo>
                  <a:pt x="7882" y="278066"/>
                </a:lnTo>
                <a:lnTo>
                  <a:pt x="8949" y="279416"/>
                </a:lnTo>
                <a:lnTo>
                  <a:pt x="10613" y="281269"/>
                </a:lnTo>
                <a:lnTo>
                  <a:pt x="16799" y="28783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4"/>
          <p:cNvSpPr/>
          <p:nvPr/>
        </p:nvSpPr>
        <p:spPr>
          <a:xfrm>
            <a:off x="2754629" y="3531870"/>
            <a:ext cx="161560" cy="231319"/>
          </a:xfrm>
          <a:custGeom>
            <a:avLst/>
            <a:gdLst/>
            <a:ahLst/>
            <a:cxnLst/>
            <a:rect l="0" t="0" r="0" b="0"/>
            <a:pathLst>
              <a:path w="161560" h="231319">
                <a:moveTo>
                  <a:pt x="60008" y="0"/>
                </a:moveTo>
                <a:lnTo>
                  <a:pt x="55457" y="0"/>
                </a:lnTo>
                <a:lnTo>
                  <a:pt x="54116" y="952"/>
                </a:lnTo>
                <a:lnTo>
                  <a:pt x="53223" y="2540"/>
                </a:lnTo>
                <a:lnTo>
                  <a:pt x="51277" y="7796"/>
                </a:lnTo>
                <a:lnTo>
                  <a:pt x="49425" y="11865"/>
                </a:lnTo>
                <a:lnTo>
                  <a:pt x="47238" y="16482"/>
                </a:lnTo>
                <a:lnTo>
                  <a:pt x="44827" y="20513"/>
                </a:lnTo>
                <a:lnTo>
                  <a:pt x="42267" y="24153"/>
                </a:lnTo>
                <a:lnTo>
                  <a:pt x="39608" y="27532"/>
                </a:lnTo>
                <a:lnTo>
                  <a:pt x="37836" y="31690"/>
                </a:lnTo>
                <a:lnTo>
                  <a:pt x="36654" y="36366"/>
                </a:lnTo>
                <a:lnTo>
                  <a:pt x="35866" y="41389"/>
                </a:lnTo>
                <a:lnTo>
                  <a:pt x="34389" y="46642"/>
                </a:lnTo>
                <a:lnTo>
                  <a:pt x="32451" y="52050"/>
                </a:lnTo>
                <a:lnTo>
                  <a:pt x="30206" y="57560"/>
                </a:lnTo>
                <a:lnTo>
                  <a:pt x="28710" y="62185"/>
                </a:lnTo>
                <a:lnTo>
                  <a:pt x="27713" y="66222"/>
                </a:lnTo>
                <a:lnTo>
                  <a:pt x="27048" y="69865"/>
                </a:lnTo>
                <a:lnTo>
                  <a:pt x="26605" y="76104"/>
                </a:lnTo>
                <a:lnTo>
                  <a:pt x="26309" y="84074"/>
                </a:lnTo>
                <a:lnTo>
                  <a:pt x="25835" y="110587"/>
                </a:lnTo>
                <a:lnTo>
                  <a:pt x="25721" y="172798"/>
                </a:lnTo>
                <a:lnTo>
                  <a:pt x="26673" y="177111"/>
                </a:lnTo>
                <a:lnTo>
                  <a:pt x="28260" y="181892"/>
                </a:lnTo>
                <a:lnTo>
                  <a:pt x="30270" y="186983"/>
                </a:lnTo>
                <a:lnTo>
                  <a:pt x="33515" y="193235"/>
                </a:lnTo>
                <a:lnTo>
                  <a:pt x="37584" y="200261"/>
                </a:lnTo>
                <a:lnTo>
                  <a:pt x="42201" y="207802"/>
                </a:lnTo>
                <a:lnTo>
                  <a:pt x="46232" y="212830"/>
                </a:lnTo>
                <a:lnTo>
                  <a:pt x="49871" y="216181"/>
                </a:lnTo>
                <a:lnTo>
                  <a:pt x="53250" y="218416"/>
                </a:lnTo>
                <a:lnTo>
                  <a:pt x="56455" y="220858"/>
                </a:lnTo>
                <a:lnTo>
                  <a:pt x="59544" y="223438"/>
                </a:lnTo>
                <a:lnTo>
                  <a:pt x="62556" y="226111"/>
                </a:lnTo>
                <a:lnTo>
                  <a:pt x="65517" y="227893"/>
                </a:lnTo>
                <a:lnTo>
                  <a:pt x="68443" y="229081"/>
                </a:lnTo>
                <a:lnTo>
                  <a:pt x="71346" y="229873"/>
                </a:lnTo>
                <a:lnTo>
                  <a:pt x="74234" y="230401"/>
                </a:lnTo>
                <a:lnTo>
                  <a:pt x="77112" y="230753"/>
                </a:lnTo>
                <a:lnTo>
                  <a:pt x="79983" y="230988"/>
                </a:lnTo>
                <a:lnTo>
                  <a:pt x="83802" y="231144"/>
                </a:lnTo>
                <a:lnTo>
                  <a:pt x="93126" y="231318"/>
                </a:lnTo>
                <a:lnTo>
                  <a:pt x="97327" y="230412"/>
                </a:lnTo>
                <a:lnTo>
                  <a:pt x="101080" y="228855"/>
                </a:lnTo>
                <a:lnTo>
                  <a:pt x="104534" y="226865"/>
                </a:lnTo>
                <a:lnTo>
                  <a:pt x="107790" y="225539"/>
                </a:lnTo>
                <a:lnTo>
                  <a:pt x="110912" y="224654"/>
                </a:lnTo>
                <a:lnTo>
                  <a:pt x="113947" y="224064"/>
                </a:lnTo>
                <a:lnTo>
                  <a:pt x="116922" y="222719"/>
                </a:lnTo>
                <a:lnTo>
                  <a:pt x="119858" y="220869"/>
                </a:lnTo>
                <a:lnTo>
                  <a:pt x="122768" y="218684"/>
                </a:lnTo>
                <a:lnTo>
                  <a:pt x="126613" y="215321"/>
                </a:lnTo>
                <a:lnTo>
                  <a:pt x="131081" y="211175"/>
                </a:lnTo>
                <a:lnTo>
                  <a:pt x="135965" y="206506"/>
                </a:lnTo>
                <a:lnTo>
                  <a:pt x="139221" y="199583"/>
                </a:lnTo>
                <a:lnTo>
                  <a:pt x="141392" y="191158"/>
                </a:lnTo>
                <a:lnTo>
                  <a:pt x="142839" y="181731"/>
                </a:lnTo>
                <a:lnTo>
                  <a:pt x="144756" y="174494"/>
                </a:lnTo>
                <a:lnTo>
                  <a:pt x="146987" y="168716"/>
                </a:lnTo>
                <a:lnTo>
                  <a:pt x="149426" y="163912"/>
                </a:lnTo>
                <a:lnTo>
                  <a:pt x="151053" y="159757"/>
                </a:lnTo>
                <a:lnTo>
                  <a:pt x="152860" y="152600"/>
                </a:lnTo>
                <a:lnTo>
                  <a:pt x="158428" y="125013"/>
                </a:lnTo>
                <a:lnTo>
                  <a:pt x="159911" y="116679"/>
                </a:lnTo>
                <a:lnTo>
                  <a:pt x="160900" y="110171"/>
                </a:lnTo>
                <a:lnTo>
                  <a:pt x="161559" y="104880"/>
                </a:lnTo>
                <a:lnTo>
                  <a:pt x="161046" y="100400"/>
                </a:lnTo>
                <a:lnTo>
                  <a:pt x="159752" y="96461"/>
                </a:lnTo>
                <a:lnTo>
                  <a:pt x="155774" y="89544"/>
                </a:lnTo>
                <a:lnTo>
                  <a:pt x="150830" y="83294"/>
                </a:lnTo>
                <a:lnTo>
                  <a:pt x="148179" y="80295"/>
                </a:lnTo>
                <a:lnTo>
                  <a:pt x="142692" y="74421"/>
                </a:lnTo>
                <a:lnTo>
                  <a:pt x="131409" y="62890"/>
                </a:lnTo>
                <a:lnTo>
                  <a:pt x="117153" y="48580"/>
                </a:lnTo>
                <a:lnTo>
                  <a:pt x="113345" y="46674"/>
                </a:lnTo>
                <a:lnTo>
                  <a:pt x="108901" y="45404"/>
                </a:lnTo>
                <a:lnTo>
                  <a:pt x="104033" y="44557"/>
                </a:lnTo>
                <a:lnTo>
                  <a:pt x="97931" y="43039"/>
                </a:lnTo>
                <a:lnTo>
                  <a:pt x="91005" y="41075"/>
                </a:lnTo>
                <a:lnTo>
                  <a:pt x="83530" y="38813"/>
                </a:lnTo>
                <a:lnTo>
                  <a:pt x="77594" y="37305"/>
                </a:lnTo>
                <a:lnTo>
                  <a:pt x="72685" y="36300"/>
                </a:lnTo>
                <a:lnTo>
                  <a:pt x="68459" y="35630"/>
                </a:lnTo>
                <a:lnTo>
                  <a:pt x="64689" y="35183"/>
                </a:lnTo>
                <a:lnTo>
                  <a:pt x="61224" y="34885"/>
                </a:lnTo>
                <a:lnTo>
                  <a:pt x="57961" y="34687"/>
                </a:lnTo>
                <a:lnTo>
                  <a:pt x="53881" y="35507"/>
                </a:lnTo>
                <a:lnTo>
                  <a:pt x="49256" y="37006"/>
                </a:lnTo>
                <a:lnTo>
                  <a:pt x="44267" y="38958"/>
                </a:lnTo>
                <a:lnTo>
                  <a:pt x="39037" y="40260"/>
                </a:lnTo>
                <a:lnTo>
                  <a:pt x="33645" y="41127"/>
                </a:lnTo>
                <a:lnTo>
                  <a:pt x="28145" y="41706"/>
                </a:lnTo>
                <a:lnTo>
                  <a:pt x="24478" y="43043"/>
                </a:lnTo>
                <a:lnTo>
                  <a:pt x="22034" y="44888"/>
                </a:lnTo>
                <a:lnTo>
                  <a:pt x="20405" y="47070"/>
                </a:lnTo>
                <a:lnTo>
                  <a:pt x="18366" y="48525"/>
                </a:lnTo>
                <a:lnTo>
                  <a:pt x="13560" y="50141"/>
                </a:lnTo>
                <a:lnTo>
                  <a:pt x="10945" y="51525"/>
                </a:lnTo>
                <a:lnTo>
                  <a:pt x="8250" y="53400"/>
                </a:lnTo>
                <a:lnTo>
                  <a:pt x="0" y="6000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5"/>
          <p:cNvSpPr/>
          <p:nvPr/>
        </p:nvSpPr>
        <p:spPr>
          <a:xfrm>
            <a:off x="2994660" y="3574732"/>
            <a:ext cx="162878" cy="8573"/>
          </a:xfrm>
          <a:custGeom>
            <a:avLst/>
            <a:gdLst/>
            <a:ahLst/>
            <a:cxnLst/>
            <a:rect l="0" t="0" r="0" b="0"/>
            <a:pathLst>
              <a:path w="162878" h="8573">
                <a:moveTo>
                  <a:pt x="0" y="0"/>
                </a:moveTo>
                <a:lnTo>
                  <a:pt x="4550" y="4551"/>
                </a:lnTo>
                <a:lnTo>
                  <a:pt x="7796" y="5892"/>
                </a:lnTo>
                <a:lnTo>
                  <a:pt x="11865" y="6785"/>
                </a:lnTo>
                <a:lnTo>
                  <a:pt x="16482" y="7381"/>
                </a:lnTo>
                <a:lnTo>
                  <a:pt x="21465" y="7778"/>
                </a:lnTo>
                <a:lnTo>
                  <a:pt x="26692" y="8043"/>
                </a:lnTo>
                <a:lnTo>
                  <a:pt x="32082" y="8220"/>
                </a:lnTo>
                <a:lnTo>
                  <a:pt x="40438" y="7385"/>
                </a:lnTo>
                <a:lnTo>
                  <a:pt x="50771" y="5876"/>
                </a:lnTo>
                <a:lnTo>
                  <a:pt x="62422" y="3917"/>
                </a:lnTo>
                <a:lnTo>
                  <a:pt x="73047" y="2612"/>
                </a:lnTo>
                <a:lnTo>
                  <a:pt x="82988" y="1741"/>
                </a:lnTo>
                <a:lnTo>
                  <a:pt x="92472" y="1161"/>
                </a:lnTo>
                <a:lnTo>
                  <a:pt x="115711" y="516"/>
                </a:lnTo>
                <a:lnTo>
                  <a:pt x="128575" y="344"/>
                </a:lnTo>
                <a:lnTo>
                  <a:pt x="138104" y="1182"/>
                </a:lnTo>
                <a:lnTo>
                  <a:pt x="145409" y="2693"/>
                </a:lnTo>
                <a:lnTo>
                  <a:pt x="162877" y="85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6"/>
          <p:cNvSpPr/>
          <p:nvPr/>
        </p:nvSpPr>
        <p:spPr>
          <a:xfrm>
            <a:off x="3011804" y="3669029"/>
            <a:ext cx="188597" cy="34252"/>
          </a:xfrm>
          <a:custGeom>
            <a:avLst/>
            <a:gdLst/>
            <a:ahLst/>
            <a:cxnLst/>
            <a:rect l="0" t="0" r="0" b="0"/>
            <a:pathLst>
              <a:path w="188597" h="34252">
                <a:moveTo>
                  <a:pt x="0" y="17146"/>
                </a:moveTo>
                <a:lnTo>
                  <a:pt x="15601" y="32746"/>
                </a:lnTo>
                <a:lnTo>
                  <a:pt x="18020" y="33261"/>
                </a:lnTo>
                <a:lnTo>
                  <a:pt x="21539" y="33604"/>
                </a:lnTo>
                <a:lnTo>
                  <a:pt x="29576" y="33986"/>
                </a:lnTo>
                <a:lnTo>
                  <a:pt x="36323" y="34155"/>
                </a:lnTo>
                <a:lnTo>
                  <a:pt x="50027" y="34251"/>
                </a:lnTo>
                <a:lnTo>
                  <a:pt x="54306" y="33311"/>
                </a:lnTo>
                <a:lnTo>
                  <a:pt x="58112" y="31733"/>
                </a:lnTo>
                <a:lnTo>
                  <a:pt x="61602" y="29728"/>
                </a:lnTo>
                <a:lnTo>
                  <a:pt x="66785" y="28391"/>
                </a:lnTo>
                <a:lnTo>
                  <a:pt x="73099" y="27500"/>
                </a:lnTo>
                <a:lnTo>
                  <a:pt x="80165" y="26906"/>
                </a:lnTo>
                <a:lnTo>
                  <a:pt x="85829" y="25558"/>
                </a:lnTo>
                <a:lnTo>
                  <a:pt x="90557" y="23706"/>
                </a:lnTo>
                <a:lnTo>
                  <a:pt x="94661" y="21519"/>
                </a:lnTo>
                <a:lnTo>
                  <a:pt x="100255" y="19109"/>
                </a:lnTo>
                <a:lnTo>
                  <a:pt x="106842" y="16549"/>
                </a:lnTo>
                <a:lnTo>
                  <a:pt x="114091" y="13891"/>
                </a:lnTo>
                <a:lnTo>
                  <a:pt x="119875" y="12118"/>
                </a:lnTo>
                <a:lnTo>
                  <a:pt x="124685" y="10937"/>
                </a:lnTo>
                <a:lnTo>
                  <a:pt x="128843" y="10149"/>
                </a:lnTo>
                <a:lnTo>
                  <a:pt x="135426" y="9623"/>
                </a:lnTo>
                <a:lnTo>
                  <a:pt x="143624" y="9273"/>
                </a:lnTo>
                <a:lnTo>
                  <a:pt x="152899" y="9040"/>
                </a:lnTo>
                <a:lnTo>
                  <a:pt x="159083" y="7932"/>
                </a:lnTo>
                <a:lnTo>
                  <a:pt x="163206" y="6240"/>
                </a:lnTo>
                <a:lnTo>
                  <a:pt x="165954" y="4161"/>
                </a:lnTo>
                <a:lnTo>
                  <a:pt x="168739" y="2774"/>
                </a:lnTo>
                <a:lnTo>
                  <a:pt x="171548" y="1850"/>
                </a:lnTo>
                <a:lnTo>
                  <a:pt x="188596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7"/>
          <p:cNvSpPr/>
          <p:nvPr/>
        </p:nvSpPr>
        <p:spPr>
          <a:xfrm>
            <a:off x="3243615" y="3526931"/>
            <a:ext cx="16793" cy="217331"/>
          </a:xfrm>
          <a:custGeom>
            <a:avLst/>
            <a:gdLst/>
            <a:ahLst/>
            <a:cxnLst/>
            <a:rect l="0" t="0" r="0" b="0"/>
            <a:pathLst>
              <a:path w="16793" h="217331">
                <a:moveTo>
                  <a:pt x="16792" y="4939"/>
                </a:moveTo>
                <a:lnTo>
                  <a:pt x="16792" y="0"/>
                </a:lnTo>
                <a:lnTo>
                  <a:pt x="16792" y="2109"/>
                </a:lnTo>
                <a:lnTo>
                  <a:pt x="15839" y="4005"/>
                </a:lnTo>
                <a:lnTo>
                  <a:pt x="14252" y="6221"/>
                </a:lnTo>
                <a:lnTo>
                  <a:pt x="12241" y="8651"/>
                </a:lnTo>
                <a:lnTo>
                  <a:pt x="10901" y="11223"/>
                </a:lnTo>
                <a:lnTo>
                  <a:pt x="10007" y="13891"/>
                </a:lnTo>
                <a:lnTo>
                  <a:pt x="9411" y="16622"/>
                </a:lnTo>
                <a:lnTo>
                  <a:pt x="9014" y="19395"/>
                </a:lnTo>
                <a:lnTo>
                  <a:pt x="8573" y="25016"/>
                </a:lnTo>
                <a:lnTo>
                  <a:pt x="7502" y="26896"/>
                </a:lnTo>
                <a:lnTo>
                  <a:pt x="5836" y="28150"/>
                </a:lnTo>
                <a:lnTo>
                  <a:pt x="3773" y="28985"/>
                </a:lnTo>
                <a:lnTo>
                  <a:pt x="2398" y="30495"/>
                </a:lnTo>
                <a:lnTo>
                  <a:pt x="1481" y="32453"/>
                </a:lnTo>
                <a:lnTo>
                  <a:pt x="869" y="34712"/>
                </a:lnTo>
                <a:lnTo>
                  <a:pt x="1414" y="37170"/>
                </a:lnTo>
                <a:lnTo>
                  <a:pt x="2730" y="39761"/>
                </a:lnTo>
                <a:lnTo>
                  <a:pt x="4560" y="42441"/>
                </a:lnTo>
                <a:lnTo>
                  <a:pt x="5780" y="46133"/>
                </a:lnTo>
                <a:lnTo>
                  <a:pt x="6593" y="50499"/>
                </a:lnTo>
                <a:lnTo>
                  <a:pt x="7135" y="55315"/>
                </a:lnTo>
                <a:lnTo>
                  <a:pt x="7497" y="59477"/>
                </a:lnTo>
                <a:lnTo>
                  <a:pt x="7738" y="63206"/>
                </a:lnTo>
                <a:lnTo>
                  <a:pt x="7898" y="66643"/>
                </a:lnTo>
                <a:lnTo>
                  <a:pt x="8077" y="75543"/>
                </a:lnTo>
                <a:lnTo>
                  <a:pt x="8211" y="145996"/>
                </a:lnTo>
                <a:lnTo>
                  <a:pt x="7261" y="156127"/>
                </a:lnTo>
                <a:lnTo>
                  <a:pt x="5676" y="168596"/>
                </a:lnTo>
                <a:lnTo>
                  <a:pt x="838" y="202366"/>
                </a:lnTo>
                <a:lnTo>
                  <a:pt x="441" y="206089"/>
                </a:lnTo>
                <a:lnTo>
                  <a:pt x="0" y="212767"/>
                </a:lnTo>
                <a:lnTo>
                  <a:pt x="835" y="214928"/>
                </a:lnTo>
                <a:lnTo>
                  <a:pt x="2344" y="216369"/>
                </a:lnTo>
                <a:lnTo>
                  <a:pt x="4303" y="217330"/>
                </a:lnTo>
                <a:lnTo>
                  <a:pt x="6561" y="217017"/>
                </a:lnTo>
                <a:lnTo>
                  <a:pt x="9019" y="215857"/>
                </a:lnTo>
                <a:lnTo>
                  <a:pt x="16792" y="20210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8"/>
          <p:cNvSpPr/>
          <p:nvPr/>
        </p:nvSpPr>
        <p:spPr>
          <a:xfrm>
            <a:off x="3330178" y="3497699"/>
            <a:ext cx="187405" cy="219056"/>
          </a:xfrm>
          <a:custGeom>
            <a:avLst/>
            <a:gdLst/>
            <a:ahLst/>
            <a:cxnLst/>
            <a:rect l="0" t="0" r="0" b="0"/>
            <a:pathLst>
              <a:path w="187405" h="219056">
                <a:moveTo>
                  <a:pt x="7381" y="51316"/>
                </a:moveTo>
                <a:lnTo>
                  <a:pt x="2831" y="46765"/>
                </a:lnTo>
                <a:lnTo>
                  <a:pt x="1490" y="44472"/>
                </a:lnTo>
                <a:lnTo>
                  <a:pt x="0" y="39384"/>
                </a:lnTo>
                <a:lnTo>
                  <a:pt x="556" y="37646"/>
                </a:lnTo>
                <a:lnTo>
                  <a:pt x="1879" y="36487"/>
                </a:lnTo>
                <a:lnTo>
                  <a:pt x="3713" y="35715"/>
                </a:lnTo>
                <a:lnTo>
                  <a:pt x="45684" y="14993"/>
                </a:lnTo>
                <a:lnTo>
                  <a:pt x="51967" y="12813"/>
                </a:lnTo>
                <a:lnTo>
                  <a:pt x="58060" y="11360"/>
                </a:lnTo>
                <a:lnTo>
                  <a:pt x="64027" y="10391"/>
                </a:lnTo>
                <a:lnTo>
                  <a:pt x="69910" y="8793"/>
                </a:lnTo>
                <a:lnTo>
                  <a:pt x="75738" y="6775"/>
                </a:lnTo>
                <a:lnTo>
                  <a:pt x="81527" y="4477"/>
                </a:lnTo>
                <a:lnTo>
                  <a:pt x="87292" y="2945"/>
                </a:lnTo>
                <a:lnTo>
                  <a:pt x="93040" y="1923"/>
                </a:lnTo>
                <a:lnTo>
                  <a:pt x="98777" y="1242"/>
                </a:lnTo>
                <a:lnTo>
                  <a:pt x="103555" y="789"/>
                </a:lnTo>
                <a:lnTo>
                  <a:pt x="107692" y="486"/>
                </a:lnTo>
                <a:lnTo>
                  <a:pt x="111403" y="284"/>
                </a:lnTo>
                <a:lnTo>
                  <a:pt x="118066" y="60"/>
                </a:lnTo>
                <a:lnTo>
                  <a:pt x="121176" y="0"/>
                </a:lnTo>
                <a:lnTo>
                  <a:pt x="124202" y="913"/>
                </a:lnTo>
                <a:lnTo>
                  <a:pt x="127172" y="2474"/>
                </a:lnTo>
                <a:lnTo>
                  <a:pt x="133012" y="6748"/>
                </a:lnTo>
                <a:lnTo>
                  <a:pt x="138782" y="11823"/>
                </a:lnTo>
                <a:lnTo>
                  <a:pt x="144522" y="17253"/>
                </a:lnTo>
                <a:lnTo>
                  <a:pt x="147386" y="20035"/>
                </a:lnTo>
                <a:lnTo>
                  <a:pt x="149296" y="22842"/>
                </a:lnTo>
                <a:lnTo>
                  <a:pt x="151417" y="28501"/>
                </a:lnTo>
                <a:lnTo>
                  <a:pt x="151982" y="32295"/>
                </a:lnTo>
                <a:lnTo>
                  <a:pt x="152359" y="36731"/>
                </a:lnTo>
                <a:lnTo>
                  <a:pt x="152611" y="41592"/>
                </a:lnTo>
                <a:lnTo>
                  <a:pt x="151826" y="45786"/>
                </a:lnTo>
                <a:lnTo>
                  <a:pt x="150350" y="49534"/>
                </a:lnTo>
                <a:lnTo>
                  <a:pt x="148414" y="52985"/>
                </a:lnTo>
                <a:lnTo>
                  <a:pt x="143723" y="61900"/>
                </a:lnTo>
                <a:lnTo>
                  <a:pt x="124491" y="100011"/>
                </a:lnTo>
                <a:lnTo>
                  <a:pt x="121649" y="104734"/>
                </a:lnTo>
                <a:lnTo>
                  <a:pt x="118803" y="108835"/>
                </a:lnTo>
                <a:lnTo>
                  <a:pt x="115952" y="112522"/>
                </a:lnTo>
                <a:lnTo>
                  <a:pt x="113099" y="116885"/>
                </a:lnTo>
                <a:lnTo>
                  <a:pt x="110245" y="121699"/>
                </a:lnTo>
                <a:lnTo>
                  <a:pt x="107390" y="126813"/>
                </a:lnTo>
                <a:lnTo>
                  <a:pt x="103581" y="131174"/>
                </a:lnTo>
                <a:lnTo>
                  <a:pt x="99137" y="135035"/>
                </a:lnTo>
                <a:lnTo>
                  <a:pt x="94269" y="138561"/>
                </a:lnTo>
                <a:lnTo>
                  <a:pt x="90072" y="142817"/>
                </a:lnTo>
                <a:lnTo>
                  <a:pt x="86321" y="147559"/>
                </a:lnTo>
                <a:lnTo>
                  <a:pt x="82868" y="152625"/>
                </a:lnTo>
                <a:lnTo>
                  <a:pt x="79613" y="156955"/>
                </a:lnTo>
                <a:lnTo>
                  <a:pt x="76491" y="160795"/>
                </a:lnTo>
                <a:lnTo>
                  <a:pt x="73457" y="164307"/>
                </a:lnTo>
                <a:lnTo>
                  <a:pt x="70482" y="167600"/>
                </a:lnTo>
                <a:lnTo>
                  <a:pt x="64636" y="173800"/>
                </a:lnTo>
                <a:lnTo>
                  <a:pt x="43368" y="195345"/>
                </a:lnTo>
                <a:lnTo>
                  <a:pt x="34439" y="204280"/>
                </a:lnTo>
                <a:lnTo>
                  <a:pt x="33993" y="205679"/>
                </a:lnTo>
                <a:lnTo>
                  <a:pt x="33276" y="212229"/>
                </a:lnTo>
                <a:lnTo>
                  <a:pt x="33217" y="212884"/>
                </a:lnTo>
                <a:lnTo>
                  <a:pt x="34130" y="213320"/>
                </a:lnTo>
                <a:lnTo>
                  <a:pt x="37685" y="213805"/>
                </a:lnTo>
                <a:lnTo>
                  <a:pt x="41871" y="214887"/>
                </a:lnTo>
                <a:lnTo>
                  <a:pt x="47520" y="216561"/>
                </a:lnTo>
                <a:lnTo>
                  <a:pt x="54143" y="218629"/>
                </a:lnTo>
                <a:lnTo>
                  <a:pt x="60463" y="219055"/>
                </a:lnTo>
                <a:lnTo>
                  <a:pt x="66582" y="218387"/>
                </a:lnTo>
                <a:lnTo>
                  <a:pt x="72566" y="216989"/>
                </a:lnTo>
                <a:lnTo>
                  <a:pt x="78460" y="216057"/>
                </a:lnTo>
                <a:lnTo>
                  <a:pt x="84295" y="215436"/>
                </a:lnTo>
                <a:lnTo>
                  <a:pt x="90089" y="215022"/>
                </a:lnTo>
                <a:lnTo>
                  <a:pt x="98715" y="214745"/>
                </a:lnTo>
                <a:lnTo>
                  <a:pt x="146668" y="214266"/>
                </a:lnTo>
                <a:lnTo>
                  <a:pt x="153579" y="213289"/>
                </a:lnTo>
                <a:lnTo>
                  <a:pt x="160092" y="211685"/>
                </a:lnTo>
                <a:lnTo>
                  <a:pt x="187404" y="20562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9"/>
          <p:cNvSpPr/>
          <p:nvPr/>
        </p:nvSpPr>
        <p:spPr>
          <a:xfrm>
            <a:off x="3466147" y="3578979"/>
            <a:ext cx="235834" cy="278592"/>
          </a:xfrm>
          <a:custGeom>
            <a:avLst/>
            <a:gdLst/>
            <a:ahLst/>
            <a:cxnLst/>
            <a:rect l="0" t="0" r="0" b="0"/>
            <a:pathLst>
              <a:path w="235834" h="278592">
                <a:moveTo>
                  <a:pt x="85725" y="30043"/>
                </a:moveTo>
                <a:lnTo>
                  <a:pt x="81174" y="20941"/>
                </a:lnTo>
                <a:lnTo>
                  <a:pt x="79833" y="19213"/>
                </a:lnTo>
                <a:lnTo>
                  <a:pt x="78940" y="19013"/>
                </a:lnTo>
                <a:lnTo>
                  <a:pt x="78344" y="19832"/>
                </a:lnTo>
                <a:lnTo>
                  <a:pt x="77682" y="23282"/>
                </a:lnTo>
                <a:lnTo>
                  <a:pt x="77257" y="28708"/>
                </a:lnTo>
                <a:lnTo>
                  <a:pt x="79739" y="31990"/>
                </a:lnTo>
                <a:lnTo>
                  <a:pt x="84017" y="37576"/>
                </a:lnTo>
                <a:lnTo>
                  <a:pt x="86491" y="41732"/>
                </a:lnTo>
                <a:lnTo>
                  <a:pt x="89094" y="46409"/>
                </a:lnTo>
                <a:lnTo>
                  <a:pt x="94525" y="56684"/>
                </a:lnTo>
                <a:lnTo>
                  <a:pt x="97307" y="62091"/>
                </a:lnTo>
                <a:lnTo>
                  <a:pt x="100397" y="70639"/>
                </a:lnTo>
                <a:lnTo>
                  <a:pt x="101221" y="74252"/>
                </a:lnTo>
                <a:lnTo>
                  <a:pt x="103676" y="78566"/>
                </a:lnTo>
                <a:lnTo>
                  <a:pt x="107217" y="83347"/>
                </a:lnTo>
                <a:lnTo>
                  <a:pt x="111483" y="88439"/>
                </a:lnTo>
                <a:lnTo>
                  <a:pt x="115280" y="91833"/>
                </a:lnTo>
                <a:lnTo>
                  <a:pt x="122038" y="95606"/>
                </a:lnTo>
                <a:lnTo>
                  <a:pt x="126126" y="96612"/>
                </a:lnTo>
                <a:lnTo>
                  <a:pt x="130757" y="97282"/>
                </a:lnTo>
                <a:lnTo>
                  <a:pt x="135749" y="97729"/>
                </a:lnTo>
                <a:lnTo>
                  <a:pt x="140982" y="98027"/>
                </a:lnTo>
                <a:lnTo>
                  <a:pt x="151876" y="98358"/>
                </a:lnTo>
                <a:lnTo>
                  <a:pt x="155543" y="97494"/>
                </a:lnTo>
                <a:lnTo>
                  <a:pt x="157988" y="95965"/>
                </a:lnTo>
                <a:lnTo>
                  <a:pt x="163969" y="89263"/>
                </a:lnTo>
                <a:lnTo>
                  <a:pt x="169972" y="83016"/>
                </a:lnTo>
                <a:lnTo>
                  <a:pt x="170465" y="81551"/>
                </a:lnTo>
                <a:lnTo>
                  <a:pt x="171158" y="74938"/>
                </a:lnTo>
                <a:lnTo>
                  <a:pt x="171364" y="66946"/>
                </a:lnTo>
                <a:lnTo>
                  <a:pt x="171439" y="34668"/>
                </a:lnTo>
                <a:lnTo>
                  <a:pt x="170490" y="26459"/>
                </a:lnTo>
                <a:lnTo>
                  <a:pt x="168905" y="20033"/>
                </a:lnTo>
                <a:lnTo>
                  <a:pt x="164068" y="7428"/>
                </a:lnTo>
                <a:lnTo>
                  <a:pt x="163113" y="0"/>
                </a:lnTo>
                <a:lnTo>
                  <a:pt x="162947" y="3573"/>
                </a:lnTo>
                <a:lnTo>
                  <a:pt x="162909" y="8119"/>
                </a:lnTo>
                <a:lnTo>
                  <a:pt x="163851" y="9712"/>
                </a:lnTo>
                <a:lnTo>
                  <a:pt x="165431" y="10774"/>
                </a:lnTo>
                <a:lnTo>
                  <a:pt x="167437" y="11482"/>
                </a:lnTo>
                <a:lnTo>
                  <a:pt x="169727" y="13859"/>
                </a:lnTo>
                <a:lnTo>
                  <a:pt x="177501" y="25354"/>
                </a:lnTo>
                <a:lnTo>
                  <a:pt x="183029" y="32086"/>
                </a:lnTo>
                <a:lnTo>
                  <a:pt x="188662" y="38254"/>
                </a:lnTo>
                <a:lnTo>
                  <a:pt x="191497" y="41232"/>
                </a:lnTo>
                <a:lnTo>
                  <a:pt x="193387" y="44170"/>
                </a:lnTo>
                <a:lnTo>
                  <a:pt x="195488" y="49974"/>
                </a:lnTo>
                <a:lnTo>
                  <a:pt x="198961" y="58269"/>
                </a:lnTo>
                <a:lnTo>
                  <a:pt x="201221" y="63148"/>
                </a:lnTo>
                <a:lnTo>
                  <a:pt x="206271" y="71109"/>
                </a:lnTo>
                <a:lnTo>
                  <a:pt x="208952" y="74565"/>
                </a:lnTo>
                <a:lnTo>
                  <a:pt x="212644" y="80679"/>
                </a:lnTo>
                <a:lnTo>
                  <a:pt x="217010" y="88566"/>
                </a:lnTo>
                <a:lnTo>
                  <a:pt x="221826" y="97633"/>
                </a:lnTo>
                <a:lnTo>
                  <a:pt x="225036" y="105583"/>
                </a:lnTo>
                <a:lnTo>
                  <a:pt x="227177" y="112788"/>
                </a:lnTo>
                <a:lnTo>
                  <a:pt x="228604" y="119497"/>
                </a:lnTo>
                <a:lnTo>
                  <a:pt x="230507" y="126826"/>
                </a:lnTo>
                <a:lnTo>
                  <a:pt x="232729" y="134570"/>
                </a:lnTo>
                <a:lnTo>
                  <a:pt x="235163" y="142590"/>
                </a:lnTo>
                <a:lnTo>
                  <a:pt x="235833" y="151747"/>
                </a:lnTo>
                <a:lnTo>
                  <a:pt x="235327" y="161662"/>
                </a:lnTo>
                <a:lnTo>
                  <a:pt x="234037" y="172081"/>
                </a:lnTo>
                <a:lnTo>
                  <a:pt x="233177" y="179980"/>
                </a:lnTo>
                <a:lnTo>
                  <a:pt x="232604" y="186199"/>
                </a:lnTo>
                <a:lnTo>
                  <a:pt x="232222" y="191297"/>
                </a:lnTo>
                <a:lnTo>
                  <a:pt x="230062" y="195648"/>
                </a:lnTo>
                <a:lnTo>
                  <a:pt x="226717" y="199501"/>
                </a:lnTo>
                <a:lnTo>
                  <a:pt x="222582" y="203023"/>
                </a:lnTo>
                <a:lnTo>
                  <a:pt x="218873" y="207275"/>
                </a:lnTo>
                <a:lnTo>
                  <a:pt x="215448" y="212015"/>
                </a:lnTo>
                <a:lnTo>
                  <a:pt x="212212" y="217080"/>
                </a:lnTo>
                <a:lnTo>
                  <a:pt x="209102" y="222362"/>
                </a:lnTo>
                <a:lnTo>
                  <a:pt x="206076" y="227789"/>
                </a:lnTo>
                <a:lnTo>
                  <a:pt x="203107" y="233311"/>
                </a:lnTo>
                <a:lnTo>
                  <a:pt x="199222" y="237945"/>
                </a:lnTo>
                <a:lnTo>
                  <a:pt x="194727" y="241987"/>
                </a:lnTo>
                <a:lnTo>
                  <a:pt x="189825" y="245634"/>
                </a:lnTo>
                <a:lnTo>
                  <a:pt x="182748" y="249970"/>
                </a:lnTo>
                <a:lnTo>
                  <a:pt x="174219" y="254766"/>
                </a:lnTo>
                <a:lnTo>
                  <a:pt x="164724" y="259869"/>
                </a:lnTo>
                <a:lnTo>
                  <a:pt x="157441" y="264223"/>
                </a:lnTo>
                <a:lnTo>
                  <a:pt x="151633" y="268078"/>
                </a:lnTo>
                <a:lnTo>
                  <a:pt x="146809" y="271600"/>
                </a:lnTo>
                <a:lnTo>
                  <a:pt x="141687" y="273949"/>
                </a:lnTo>
                <a:lnTo>
                  <a:pt x="136368" y="275514"/>
                </a:lnTo>
                <a:lnTo>
                  <a:pt x="130917" y="276558"/>
                </a:lnTo>
                <a:lnTo>
                  <a:pt x="126331" y="277254"/>
                </a:lnTo>
                <a:lnTo>
                  <a:pt x="122320" y="277718"/>
                </a:lnTo>
                <a:lnTo>
                  <a:pt x="118694" y="278027"/>
                </a:lnTo>
                <a:lnTo>
                  <a:pt x="114372" y="278233"/>
                </a:lnTo>
                <a:lnTo>
                  <a:pt x="104489" y="278463"/>
                </a:lnTo>
                <a:lnTo>
                  <a:pt x="88215" y="278591"/>
                </a:lnTo>
                <a:lnTo>
                  <a:pt x="81670" y="277657"/>
                </a:lnTo>
                <a:lnTo>
                  <a:pt x="74450" y="276082"/>
                </a:lnTo>
                <a:lnTo>
                  <a:pt x="66778" y="274079"/>
                </a:lnTo>
                <a:lnTo>
                  <a:pt x="60711" y="272744"/>
                </a:lnTo>
                <a:lnTo>
                  <a:pt x="55714" y="271853"/>
                </a:lnTo>
                <a:lnTo>
                  <a:pt x="51430" y="271260"/>
                </a:lnTo>
                <a:lnTo>
                  <a:pt x="44130" y="270601"/>
                </a:lnTo>
                <a:lnTo>
                  <a:pt x="40850" y="270425"/>
                </a:lnTo>
                <a:lnTo>
                  <a:pt x="37711" y="269355"/>
                </a:lnTo>
                <a:lnTo>
                  <a:pt x="31683" y="265627"/>
                </a:lnTo>
                <a:lnTo>
                  <a:pt x="25829" y="260795"/>
                </a:lnTo>
                <a:lnTo>
                  <a:pt x="18860" y="254482"/>
                </a:lnTo>
                <a:lnTo>
                  <a:pt x="12827" y="251079"/>
                </a:lnTo>
                <a:lnTo>
                  <a:pt x="0" y="24435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0"/>
          <p:cNvSpPr/>
          <p:nvPr/>
        </p:nvSpPr>
        <p:spPr>
          <a:xfrm>
            <a:off x="3123247" y="3965003"/>
            <a:ext cx="171438" cy="329316"/>
          </a:xfrm>
          <a:custGeom>
            <a:avLst/>
            <a:gdLst/>
            <a:ahLst/>
            <a:cxnLst/>
            <a:rect l="0" t="0" r="0" b="0"/>
            <a:pathLst>
              <a:path w="171438" h="329316">
                <a:moveTo>
                  <a:pt x="42863" y="12637"/>
                </a:moveTo>
                <a:lnTo>
                  <a:pt x="38312" y="12637"/>
                </a:lnTo>
                <a:lnTo>
                  <a:pt x="36971" y="13589"/>
                </a:lnTo>
                <a:lnTo>
                  <a:pt x="36077" y="15176"/>
                </a:lnTo>
                <a:lnTo>
                  <a:pt x="34643" y="20018"/>
                </a:lnTo>
                <a:lnTo>
                  <a:pt x="36987" y="23220"/>
                </a:lnTo>
                <a:lnTo>
                  <a:pt x="38946" y="25407"/>
                </a:lnTo>
                <a:lnTo>
                  <a:pt x="40251" y="27818"/>
                </a:lnTo>
                <a:lnTo>
                  <a:pt x="41702" y="33036"/>
                </a:lnTo>
                <a:lnTo>
                  <a:pt x="42347" y="41071"/>
                </a:lnTo>
                <a:lnTo>
                  <a:pt x="42519" y="45880"/>
                </a:lnTo>
                <a:lnTo>
                  <a:pt x="43586" y="50039"/>
                </a:lnTo>
                <a:lnTo>
                  <a:pt x="47311" y="57200"/>
                </a:lnTo>
                <a:lnTo>
                  <a:pt x="49602" y="63558"/>
                </a:lnTo>
                <a:lnTo>
                  <a:pt x="50892" y="72492"/>
                </a:lnTo>
                <a:lnTo>
                  <a:pt x="51073" y="75400"/>
                </a:lnTo>
                <a:lnTo>
                  <a:pt x="53814" y="83711"/>
                </a:lnTo>
                <a:lnTo>
                  <a:pt x="58784" y="95468"/>
                </a:lnTo>
                <a:lnTo>
                  <a:pt x="62004" y="99615"/>
                </a:lnTo>
                <a:lnTo>
                  <a:pt x="67281" y="105489"/>
                </a:lnTo>
                <a:lnTo>
                  <a:pt x="72746" y="111057"/>
                </a:lnTo>
                <a:lnTo>
                  <a:pt x="75167" y="112540"/>
                </a:lnTo>
                <a:lnTo>
                  <a:pt x="80397" y="114188"/>
                </a:lnTo>
                <a:lnTo>
                  <a:pt x="83126" y="114628"/>
                </a:lnTo>
                <a:lnTo>
                  <a:pt x="85897" y="114921"/>
                </a:lnTo>
                <a:lnTo>
                  <a:pt x="88697" y="115116"/>
                </a:lnTo>
                <a:lnTo>
                  <a:pt x="91517" y="115246"/>
                </a:lnTo>
                <a:lnTo>
                  <a:pt x="97189" y="115391"/>
                </a:lnTo>
                <a:lnTo>
                  <a:pt x="100035" y="114477"/>
                </a:lnTo>
                <a:lnTo>
                  <a:pt x="102885" y="112915"/>
                </a:lnTo>
                <a:lnTo>
                  <a:pt x="109752" y="108115"/>
                </a:lnTo>
                <a:lnTo>
                  <a:pt x="113231" y="102379"/>
                </a:lnTo>
                <a:lnTo>
                  <a:pt x="117952" y="93480"/>
                </a:lnTo>
                <a:lnTo>
                  <a:pt x="123226" y="83174"/>
                </a:lnTo>
                <a:lnTo>
                  <a:pt x="125013" y="77759"/>
                </a:lnTo>
                <a:lnTo>
                  <a:pt x="126205" y="72244"/>
                </a:lnTo>
                <a:lnTo>
                  <a:pt x="126999" y="66662"/>
                </a:lnTo>
                <a:lnTo>
                  <a:pt x="130422" y="57921"/>
                </a:lnTo>
                <a:lnTo>
                  <a:pt x="132668" y="54256"/>
                </a:lnTo>
                <a:lnTo>
                  <a:pt x="135163" y="45104"/>
                </a:lnTo>
                <a:lnTo>
                  <a:pt x="135829" y="39997"/>
                </a:lnTo>
                <a:lnTo>
                  <a:pt x="135320" y="35640"/>
                </a:lnTo>
                <a:lnTo>
                  <a:pt x="134028" y="31782"/>
                </a:lnTo>
                <a:lnTo>
                  <a:pt x="129662" y="23298"/>
                </a:lnTo>
                <a:lnTo>
                  <a:pt x="128906" y="17277"/>
                </a:lnTo>
                <a:lnTo>
                  <a:pt x="127847" y="15730"/>
                </a:lnTo>
                <a:lnTo>
                  <a:pt x="126189" y="14699"/>
                </a:lnTo>
                <a:lnTo>
                  <a:pt x="124131" y="14012"/>
                </a:lnTo>
                <a:lnTo>
                  <a:pt x="122759" y="12601"/>
                </a:lnTo>
                <a:lnTo>
                  <a:pt x="121844" y="10708"/>
                </a:lnTo>
                <a:lnTo>
                  <a:pt x="120828" y="6064"/>
                </a:lnTo>
                <a:lnTo>
                  <a:pt x="120256" y="0"/>
                </a:lnTo>
                <a:lnTo>
                  <a:pt x="120176" y="402"/>
                </a:lnTo>
                <a:lnTo>
                  <a:pt x="120047" y="3341"/>
                </a:lnTo>
                <a:lnTo>
                  <a:pt x="124575" y="8400"/>
                </a:lnTo>
                <a:lnTo>
                  <a:pt x="125913" y="10765"/>
                </a:lnTo>
                <a:lnTo>
                  <a:pt x="128235" y="19646"/>
                </a:lnTo>
                <a:lnTo>
                  <a:pt x="128483" y="25296"/>
                </a:lnTo>
                <a:lnTo>
                  <a:pt x="129470" y="27744"/>
                </a:lnTo>
                <a:lnTo>
                  <a:pt x="133108" y="33003"/>
                </a:lnTo>
                <a:lnTo>
                  <a:pt x="134458" y="37644"/>
                </a:lnTo>
                <a:lnTo>
                  <a:pt x="135359" y="43596"/>
                </a:lnTo>
                <a:lnTo>
                  <a:pt x="135959" y="50421"/>
                </a:lnTo>
                <a:lnTo>
                  <a:pt x="139166" y="60545"/>
                </a:lnTo>
                <a:lnTo>
                  <a:pt x="141355" y="64578"/>
                </a:lnTo>
                <a:lnTo>
                  <a:pt x="143787" y="74139"/>
                </a:lnTo>
                <a:lnTo>
                  <a:pt x="144435" y="79356"/>
                </a:lnTo>
                <a:lnTo>
                  <a:pt x="145820" y="84739"/>
                </a:lnTo>
                <a:lnTo>
                  <a:pt x="147696" y="90232"/>
                </a:lnTo>
                <a:lnTo>
                  <a:pt x="149899" y="95800"/>
                </a:lnTo>
                <a:lnTo>
                  <a:pt x="152320" y="103321"/>
                </a:lnTo>
                <a:lnTo>
                  <a:pt x="154887" y="112145"/>
                </a:lnTo>
                <a:lnTo>
                  <a:pt x="157550" y="121839"/>
                </a:lnTo>
                <a:lnTo>
                  <a:pt x="160278" y="130205"/>
                </a:lnTo>
                <a:lnTo>
                  <a:pt x="163050" y="137688"/>
                </a:lnTo>
                <a:lnTo>
                  <a:pt x="165850" y="144582"/>
                </a:lnTo>
                <a:lnTo>
                  <a:pt x="167717" y="151082"/>
                </a:lnTo>
                <a:lnTo>
                  <a:pt x="168961" y="157321"/>
                </a:lnTo>
                <a:lnTo>
                  <a:pt x="169791" y="163386"/>
                </a:lnTo>
                <a:lnTo>
                  <a:pt x="170713" y="172664"/>
                </a:lnTo>
                <a:lnTo>
                  <a:pt x="171122" y="180915"/>
                </a:lnTo>
                <a:lnTo>
                  <a:pt x="171353" y="196270"/>
                </a:lnTo>
                <a:lnTo>
                  <a:pt x="171437" y="219640"/>
                </a:lnTo>
                <a:lnTo>
                  <a:pt x="169536" y="226839"/>
                </a:lnTo>
                <a:lnTo>
                  <a:pt x="166364" y="236401"/>
                </a:lnTo>
                <a:lnTo>
                  <a:pt x="162345" y="247538"/>
                </a:lnTo>
                <a:lnTo>
                  <a:pt x="158712" y="256867"/>
                </a:lnTo>
                <a:lnTo>
                  <a:pt x="155338" y="264992"/>
                </a:lnTo>
                <a:lnTo>
                  <a:pt x="152136" y="272313"/>
                </a:lnTo>
                <a:lnTo>
                  <a:pt x="149049" y="278147"/>
                </a:lnTo>
                <a:lnTo>
                  <a:pt x="146039" y="282989"/>
                </a:lnTo>
                <a:lnTo>
                  <a:pt x="143079" y="287169"/>
                </a:lnTo>
                <a:lnTo>
                  <a:pt x="140154" y="290908"/>
                </a:lnTo>
                <a:lnTo>
                  <a:pt x="137251" y="294354"/>
                </a:lnTo>
                <a:lnTo>
                  <a:pt x="134363" y="297603"/>
                </a:lnTo>
                <a:lnTo>
                  <a:pt x="128614" y="303753"/>
                </a:lnTo>
                <a:lnTo>
                  <a:pt x="125748" y="306727"/>
                </a:lnTo>
                <a:lnTo>
                  <a:pt x="120027" y="309662"/>
                </a:lnTo>
                <a:lnTo>
                  <a:pt x="112403" y="312571"/>
                </a:lnTo>
                <a:lnTo>
                  <a:pt x="103510" y="315463"/>
                </a:lnTo>
                <a:lnTo>
                  <a:pt x="96629" y="318343"/>
                </a:lnTo>
                <a:lnTo>
                  <a:pt x="91090" y="321216"/>
                </a:lnTo>
                <a:lnTo>
                  <a:pt x="86444" y="324084"/>
                </a:lnTo>
                <a:lnTo>
                  <a:pt x="82394" y="325995"/>
                </a:lnTo>
                <a:lnTo>
                  <a:pt x="78742" y="327270"/>
                </a:lnTo>
                <a:lnTo>
                  <a:pt x="75355" y="328120"/>
                </a:lnTo>
                <a:lnTo>
                  <a:pt x="71192" y="328686"/>
                </a:lnTo>
                <a:lnTo>
                  <a:pt x="66511" y="329064"/>
                </a:lnTo>
                <a:lnTo>
                  <a:pt x="61486" y="329315"/>
                </a:lnTo>
                <a:lnTo>
                  <a:pt x="55278" y="328531"/>
                </a:lnTo>
                <a:lnTo>
                  <a:pt x="48282" y="327055"/>
                </a:lnTo>
                <a:lnTo>
                  <a:pt x="40761" y="325119"/>
                </a:lnTo>
                <a:lnTo>
                  <a:pt x="34794" y="323829"/>
                </a:lnTo>
                <a:lnTo>
                  <a:pt x="29863" y="322968"/>
                </a:lnTo>
                <a:lnTo>
                  <a:pt x="25624" y="322394"/>
                </a:lnTo>
                <a:lnTo>
                  <a:pt x="21845" y="321059"/>
                </a:lnTo>
                <a:lnTo>
                  <a:pt x="18374" y="319217"/>
                </a:lnTo>
                <a:lnTo>
                  <a:pt x="15106" y="317036"/>
                </a:lnTo>
                <a:lnTo>
                  <a:pt x="11976" y="315582"/>
                </a:lnTo>
                <a:lnTo>
                  <a:pt x="8936" y="314613"/>
                </a:lnTo>
                <a:lnTo>
                  <a:pt x="0" y="31267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1"/>
          <p:cNvSpPr/>
          <p:nvPr/>
        </p:nvSpPr>
        <p:spPr>
          <a:xfrm>
            <a:off x="2831782" y="4030269"/>
            <a:ext cx="171451" cy="15921"/>
          </a:xfrm>
          <a:custGeom>
            <a:avLst/>
            <a:gdLst/>
            <a:ahLst/>
            <a:cxnLst/>
            <a:rect l="0" t="0" r="0" b="0"/>
            <a:pathLst>
              <a:path w="171451" h="15921">
                <a:moveTo>
                  <a:pt x="0" y="7378"/>
                </a:moveTo>
                <a:lnTo>
                  <a:pt x="0" y="11929"/>
                </a:lnTo>
                <a:lnTo>
                  <a:pt x="953" y="13269"/>
                </a:lnTo>
                <a:lnTo>
                  <a:pt x="2540" y="14163"/>
                </a:lnTo>
                <a:lnTo>
                  <a:pt x="4551" y="14759"/>
                </a:lnTo>
                <a:lnTo>
                  <a:pt x="6844" y="15156"/>
                </a:lnTo>
                <a:lnTo>
                  <a:pt x="11932" y="15597"/>
                </a:lnTo>
                <a:lnTo>
                  <a:pt x="14622" y="15715"/>
                </a:lnTo>
                <a:lnTo>
                  <a:pt x="20151" y="15846"/>
                </a:lnTo>
                <a:lnTo>
                  <a:pt x="33170" y="15920"/>
                </a:lnTo>
                <a:lnTo>
                  <a:pt x="38306" y="14977"/>
                </a:lnTo>
                <a:lnTo>
                  <a:pt x="43635" y="13397"/>
                </a:lnTo>
                <a:lnTo>
                  <a:pt x="49092" y="11391"/>
                </a:lnTo>
                <a:lnTo>
                  <a:pt x="57493" y="10053"/>
                </a:lnTo>
                <a:lnTo>
                  <a:pt x="67856" y="9161"/>
                </a:lnTo>
                <a:lnTo>
                  <a:pt x="95035" y="7906"/>
                </a:lnTo>
                <a:lnTo>
                  <a:pt x="106056" y="7613"/>
                </a:lnTo>
                <a:lnTo>
                  <a:pt x="129795" y="7409"/>
                </a:lnTo>
                <a:lnTo>
                  <a:pt x="134155" y="6446"/>
                </a:lnTo>
                <a:lnTo>
                  <a:pt x="138967" y="4852"/>
                </a:lnTo>
                <a:lnTo>
                  <a:pt x="144079" y="2837"/>
                </a:lnTo>
                <a:lnTo>
                  <a:pt x="148440" y="1493"/>
                </a:lnTo>
                <a:lnTo>
                  <a:pt x="152300" y="597"/>
                </a:lnTo>
                <a:lnTo>
                  <a:pt x="155826" y="0"/>
                </a:lnTo>
                <a:lnTo>
                  <a:pt x="159129" y="555"/>
                </a:lnTo>
                <a:lnTo>
                  <a:pt x="162284" y="1876"/>
                </a:lnTo>
                <a:lnTo>
                  <a:pt x="171450" y="737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2"/>
          <p:cNvSpPr/>
          <p:nvPr/>
        </p:nvSpPr>
        <p:spPr>
          <a:xfrm>
            <a:off x="2746057" y="4140517"/>
            <a:ext cx="180023" cy="25719"/>
          </a:xfrm>
          <a:custGeom>
            <a:avLst/>
            <a:gdLst/>
            <a:ahLst/>
            <a:cxnLst/>
            <a:rect l="0" t="0" r="0" b="0"/>
            <a:pathLst>
              <a:path w="180023" h="25719">
                <a:moveTo>
                  <a:pt x="0" y="25718"/>
                </a:moveTo>
                <a:lnTo>
                  <a:pt x="22754" y="25718"/>
                </a:lnTo>
                <a:lnTo>
                  <a:pt x="38029" y="22860"/>
                </a:lnTo>
                <a:lnTo>
                  <a:pt x="56785" y="18098"/>
                </a:lnTo>
                <a:lnTo>
                  <a:pt x="77862" y="12065"/>
                </a:lnTo>
                <a:lnTo>
                  <a:pt x="97628" y="8043"/>
                </a:lnTo>
                <a:lnTo>
                  <a:pt x="116520" y="5362"/>
                </a:lnTo>
                <a:lnTo>
                  <a:pt x="18002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3"/>
          <p:cNvSpPr/>
          <p:nvPr/>
        </p:nvSpPr>
        <p:spPr>
          <a:xfrm>
            <a:off x="2120264" y="3995315"/>
            <a:ext cx="204028" cy="256604"/>
          </a:xfrm>
          <a:custGeom>
            <a:avLst/>
            <a:gdLst/>
            <a:ahLst/>
            <a:cxnLst/>
            <a:rect l="0" t="0" r="0" b="0"/>
            <a:pathLst>
              <a:path w="204028" h="256604">
                <a:moveTo>
                  <a:pt x="34290" y="59477"/>
                </a:moveTo>
                <a:lnTo>
                  <a:pt x="29351" y="59477"/>
                </a:lnTo>
                <a:lnTo>
                  <a:pt x="31460" y="59477"/>
                </a:lnTo>
                <a:lnTo>
                  <a:pt x="33356" y="58525"/>
                </a:lnTo>
                <a:lnTo>
                  <a:pt x="38003" y="54926"/>
                </a:lnTo>
                <a:lnTo>
                  <a:pt x="43243" y="50152"/>
                </a:lnTo>
                <a:lnTo>
                  <a:pt x="45974" y="47545"/>
                </a:lnTo>
                <a:lnTo>
                  <a:pt x="48747" y="45808"/>
                </a:lnTo>
                <a:lnTo>
                  <a:pt x="54368" y="43877"/>
                </a:lnTo>
                <a:lnTo>
                  <a:pt x="56248" y="42409"/>
                </a:lnTo>
                <a:lnTo>
                  <a:pt x="57501" y="40478"/>
                </a:lnTo>
                <a:lnTo>
                  <a:pt x="58337" y="38239"/>
                </a:lnTo>
                <a:lnTo>
                  <a:pt x="61751" y="34841"/>
                </a:lnTo>
                <a:lnTo>
                  <a:pt x="66885" y="30671"/>
                </a:lnTo>
                <a:lnTo>
                  <a:pt x="73165" y="25985"/>
                </a:lnTo>
                <a:lnTo>
                  <a:pt x="80210" y="21909"/>
                </a:lnTo>
                <a:lnTo>
                  <a:pt x="87763" y="18240"/>
                </a:lnTo>
                <a:lnTo>
                  <a:pt x="95656" y="14840"/>
                </a:lnTo>
                <a:lnTo>
                  <a:pt x="101871" y="11622"/>
                </a:lnTo>
                <a:lnTo>
                  <a:pt x="106967" y="8523"/>
                </a:lnTo>
                <a:lnTo>
                  <a:pt x="111316" y="5505"/>
                </a:lnTo>
                <a:lnTo>
                  <a:pt x="118026" y="3494"/>
                </a:lnTo>
                <a:lnTo>
                  <a:pt x="126309" y="2152"/>
                </a:lnTo>
                <a:lnTo>
                  <a:pt x="142815" y="662"/>
                </a:lnTo>
                <a:lnTo>
                  <a:pt x="153326" y="0"/>
                </a:lnTo>
                <a:lnTo>
                  <a:pt x="157463" y="775"/>
                </a:lnTo>
                <a:lnTo>
                  <a:pt x="161173" y="2245"/>
                </a:lnTo>
                <a:lnTo>
                  <a:pt x="164599" y="4178"/>
                </a:lnTo>
                <a:lnTo>
                  <a:pt x="170945" y="6325"/>
                </a:lnTo>
                <a:lnTo>
                  <a:pt x="173971" y="6897"/>
                </a:lnTo>
                <a:lnTo>
                  <a:pt x="175988" y="8231"/>
                </a:lnTo>
                <a:lnTo>
                  <a:pt x="177333" y="10073"/>
                </a:lnTo>
                <a:lnTo>
                  <a:pt x="178230" y="12253"/>
                </a:lnTo>
                <a:lnTo>
                  <a:pt x="184043" y="19873"/>
                </a:lnTo>
                <a:lnTo>
                  <a:pt x="184608" y="22597"/>
                </a:lnTo>
                <a:lnTo>
                  <a:pt x="184032" y="25365"/>
                </a:lnTo>
                <a:lnTo>
                  <a:pt x="181805" y="30981"/>
                </a:lnTo>
                <a:lnTo>
                  <a:pt x="180815" y="36652"/>
                </a:lnTo>
                <a:lnTo>
                  <a:pt x="179598" y="39498"/>
                </a:lnTo>
                <a:lnTo>
                  <a:pt x="175707" y="45200"/>
                </a:lnTo>
                <a:lnTo>
                  <a:pt x="168262" y="55989"/>
                </a:lnTo>
                <a:lnTo>
                  <a:pt x="163610" y="62867"/>
                </a:lnTo>
                <a:lnTo>
                  <a:pt x="158603" y="69357"/>
                </a:lnTo>
                <a:lnTo>
                  <a:pt x="153361" y="75589"/>
                </a:lnTo>
                <a:lnTo>
                  <a:pt x="147961" y="81648"/>
                </a:lnTo>
                <a:lnTo>
                  <a:pt x="142456" y="86640"/>
                </a:lnTo>
                <a:lnTo>
                  <a:pt x="136880" y="90921"/>
                </a:lnTo>
                <a:lnTo>
                  <a:pt x="131259" y="94727"/>
                </a:lnTo>
                <a:lnTo>
                  <a:pt x="127511" y="98217"/>
                </a:lnTo>
                <a:lnTo>
                  <a:pt x="125012" y="101496"/>
                </a:lnTo>
                <a:lnTo>
                  <a:pt x="121284" y="107680"/>
                </a:lnTo>
                <a:lnTo>
                  <a:pt x="116452" y="113603"/>
                </a:lnTo>
                <a:lnTo>
                  <a:pt x="113830" y="115563"/>
                </a:lnTo>
                <a:lnTo>
                  <a:pt x="108376" y="117742"/>
                </a:lnTo>
                <a:lnTo>
                  <a:pt x="102778" y="118710"/>
                </a:lnTo>
                <a:lnTo>
                  <a:pt x="97114" y="119141"/>
                </a:lnTo>
                <a:lnTo>
                  <a:pt x="91422" y="119332"/>
                </a:lnTo>
                <a:lnTo>
                  <a:pt x="81912" y="119455"/>
                </a:lnTo>
                <a:lnTo>
                  <a:pt x="83396" y="119471"/>
                </a:lnTo>
                <a:lnTo>
                  <a:pt x="87230" y="116939"/>
                </a:lnTo>
                <a:lnTo>
                  <a:pt x="92902" y="112102"/>
                </a:lnTo>
                <a:lnTo>
                  <a:pt x="98757" y="108901"/>
                </a:lnTo>
                <a:lnTo>
                  <a:pt x="102986" y="106714"/>
                </a:lnTo>
                <a:lnTo>
                  <a:pt x="108662" y="105256"/>
                </a:lnTo>
                <a:lnTo>
                  <a:pt x="115304" y="104284"/>
                </a:lnTo>
                <a:lnTo>
                  <a:pt x="122590" y="103635"/>
                </a:lnTo>
                <a:lnTo>
                  <a:pt x="128399" y="103204"/>
                </a:lnTo>
                <a:lnTo>
                  <a:pt x="137394" y="102724"/>
                </a:lnTo>
                <a:lnTo>
                  <a:pt x="143031" y="103548"/>
                </a:lnTo>
                <a:lnTo>
                  <a:pt x="149647" y="105050"/>
                </a:lnTo>
                <a:lnTo>
                  <a:pt x="156915" y="107004"/>
                </a:lnTo>
                <a:lnTo>
                  <a:pt x="162713" y="108307"/>
                </a:lnTo>
                <a:lnTo>
                  <a:pt x="167530" y="109175"/>
                </a:lnTo>
                <a:lnTo>
                  <a:pt x="171694" y="109754"/>
                </a:lnTo>
                <a:lnTo>
                  <a:pt x="175423" y="111093"/>
                </a:lnTo>
                <a:lnTo>
                  <a:pt x="178861" y="112938"/>
                </a:lnTo>
                <a:lnTo>
                  <a:pt x="185222" y="117527"/>
                </a:lnTo>
                <a:lnTo>
                  <a:pt x="191224" y="122742"/>
                </a:lnTo>
                <a:lnTo>
                  <a:pt x="194158" y="126419"/>
                </a:lnTo>
                <a:lnTo>
                  <a:pt x="197066" y="130775"/>
                </a:lnTo>
                <a:lnTo>
                  <a:pt x="199957" y="135584"/>
                </a:lnTo>
                <a:lnTo>
                  <a:pt x="203170" y="143468"/>
                </a:lnTo>
                <a:lnTo>
                  <a:pt x="204027" y="146903"/>
                </a:lnTo>
                <a:lnTo>
                  <a:pt x="203646" y="152051"/>
                </a:lnTo>
                <a:lnTo>
                  <a:pt x="202439" y="158341"/>
                </a:lnTo>
                <a:lnTo>
                  <a:pt x="200682" y="165391"/>
                </a:lnTo>
                <a:lnTo>
                  <a:pt x="199511" y="171044"/>
                </a:lnTo>
                <a:lnTo>
                  <a:pt x="198730" y="175765"/>
                </a:lnTo>
                <a:lnTo>
                  <a:pt x="198209" y="179865"/>
                </a:lnTo>
                <a:lnTo>
                  <a:pt x="195957" y="183550"/>
                </a:lnTo>
                <a:lnTo>
                  <a:pt x="192551" y="186960"/>
                </a:lnTo>
                <a:lnTo>
                  <a:pt x="188375" y="190186"/>
                </a:lnTo>
                <a:lnTo>
                  <a:pt x="184638" y="193289"/>
                </a:lnTo>
                <a:lnTo>
                  <a:pt x="181195" y="196310"/>
                </a:lnTo>
                <a:lnTo>
                  <a:pt x="174829" y="202207"/>
                </a:lnTo>
                <a:lnTo>
                  <a:pt x="165890" y="210882"/>
                </a:lnTo>
                <a:lnTo>
                  <a:pt x="142882" y="233783"/>
                </a:lnTo>
                <a:lnTo>
                  <a:pt x="140022" y="235689"/>
                </a:lnTo>
                <a:lnTo>
                  <a:pt x="134305" y="237806"/>
                </a:lnTo>
                <a:lnTo>
                  <a:pt x="130494" y="239323"/>
                </a:lnTo>
                <a:lnTo>
                  <a:pt x="126049" y="241287"/>
                </a:lnTo>
                <a:lnTo>
                  <a:pt x="116029" y="246009"/>
                </a:lnTo>
                <a:lnTo>
                  <a:pt x="105227" y="251283"/>
                </a:lnTo>
                <a:lnTo>
                  <a:pt x="98726" y="253070"/>
                </a:lnTo>
                <a:lnTo>
                  <a:pt x="91535" y="254262"/>
                </a:lnTo>
                <a:lnTo>
                  <a:pt x="83883" y="255056"/>
                </a:lnTo>
                <a:lnTo>
                  <a:pt x="77830" y="255585"/>
                </a:lnTo>
                <a:lnTo>
                  <a:pt x="72842" y="255939"/>
                </a:lnTo>
                <a:lnTo>
                  <a:pt x="68564" y="256174"/>
                </a:lnTo>
                <a:lnTo>
                  <a:pt x="58730" y="256435"/>
                </a:lnTo>
                <a:lnTo>
                  <a:pt x="32345" y="256603"/>
                </a:lnTo>
                <a:lnTo>
                  <a:pt x="26326" y="255665"/>
                </a:lnTo>
                <a:lnTo>
                  <a:pt x="21361" y="254086"/>
                </a:lnTo>
                <a:lnTo>
                  <a:pt x="17098" y="252081"/>
                </a:lnTo>
                <a:lnTo>
                  <a:pt x="13304" y="249792"/>
                </a:lnTo>
                <a:lnTo>
                  <a:pt x="9822" y="247314"/>
                </a:lnTo>
                <a:lnTo>
                  <a:pt x="0" y="2395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4"/>
          <p:cNvSpPr/>
          <p:nvPr/>
        </p:nvSpPr>
        <p:spPr>
          <a:xfrm>
            <a:off x="2368867" y="3934777"/>
            <a:ext cx="77153" cy="145734"/>
          </a:xfrm>
          <a:custGeom>
            <a:avLst/>
            <a:gdLst/>
            <a:ahLst/>
            <a:cxnLst/>
            <a:rect l="0" t="0" r="0" b="0"/>
            <a:pathLst>
              <a:path w="77153" h="145734">
                <a:moveTo>
                  <a:pt x="0" y="0"/>
                </a:moveTo>
                <a:lnTo>
                  <a:pt x="14762" y="0"/>
                </a:lnTo>
                <a:lnTo>
                  <a:pt x="16509" y="952"/>
                </a:lnTo>
                <a:lnTo>
                  <a:pt x="18626" y="2540"/>
                </a:lnTo>
                <a:lnTo>
                  <a:pt x="24316" y="7381"/>
                </a:lnTo>
                <a:lnTo>
                  <a:pt x="27635" y="10583"/>
                </a:lnTo>
                <a:lnTo>
                  <a:pt x="29853" y="12770"/>
                </a:lnTo>
                <a:lnTo>
                  <a:pt x="31332" y="15181"/>
                </a:lnTo>
                <a:lnTo>
                  <a:pt x="32318" y="17741"/>
                </a:lnTo>
                <a:lnTo>
                  <a:pt x="33901" y="24142"/>
                </a:lnTo>
                <a:lnTo>
                  <a:pt x="34117" y="27557"/>
                </a:lnTo>
                <a:lnTo>
                  <a:pt x="34175" y="29801"/>
                </a:lnTo>
                <a:lnTo>
                  <a:pt x="35166" y="33203"/>
                </a:lnTo>
                <a:lnTo>
                  <a:pt x="36779" y="37375"/>
                </a:lnTo>
                <a:lnTo>
                  <a:pt x="38807" y="42062"/>
                </a:lnTo>
                <a:lnTo>
                  <a:pt x="40158" y="46139"/>
                </a:lnTo>
                <a:lnTo>
                  <a:pt x="41060" y="49810"/>
                </a:lnTo>
                <a:lnTo>
                  <a:pt x="41661" y="53209"/>
                </a:lnTo>
                <a:lnTo>
                  <a:pt x="42061" y="57380"/>
                </a:lnTo>
                <a:lnTo>
                  <a:pt x="42329" y="62066"/>
                </a:lnTo>
                <a:lnTo>
                  <a:pt x="42625" y="71400"/>
                </a:lnTo>
                <a:lnTo>
                  <a:pt x="42757" y="78723"/>
                </a:lnTo>
                <a:lnTo>
                  <a:pt x="43745" y="82962"/>
                </a:lnTo>
                <a:lnTo>
                  <a:pt x="45356" y="87693"/>
                </a:lnTo>
                <a:lnTo>
                  <a:pt x="47382" y="92752"/>
                </a:lnTo>
                <a:lnTo>
                  <a:pt x="48733" y="97078"/>
                </a:lnTo>
                <a:lnTo>
                  <a:pt x="49634" y="100913"/>
                </a:lnTo>
                <a:lnTo>
                  <a:pt x="50234" y="104423"/>
                </a:lnTo>
                <a:lnTo>
                  <a:pt x="51587" y="107715"/>
                </a:lnTo>
                <a:lnTo>
                  <a:pt x="53441" y="110863"/>
                </a:lnTo>
                <a:lnTo>
                  <a:pt x="55630" y="113914"/>
                </a:lnTo>
                <a:lnTo>
                  <a:pt x="57089" y="116900"/>
                </a:lnTo>
                <a:lnTo>
                  <a:pt x="58062" y="119844"/>
                </a:lnTo>
                <a:lnTo>
                  <a:pt x="59623" y="126860"/>
                </a:lnTo>
                <a:lnTo>
                  <a:pt x="59837" y="130360"/>
                </a:lnTo>
                <a:lnTo>
                  <a:pt x="59974" y="135817"/>
                </a:lnTo>
                <a:lnTo>
                  <a:pt x="60937" y="137217"/>
                </a:lnTo>
                <a:lnTo>
                  <a:pt x="62533" y="139103"/>
                </a:lnTo>
                <a:lnTo>
                  <a:pt x="64548" y="141313"/>
                </a:lnTo>
                <a:lnTo>
                  <a:pt x="66845" y="142786"/>
                </a:lnTo>
                <a:lnTo>
                  <a:pt x="69328" y="143769"/>
                </a:lnTo>
                <a:lnTo>
                  <a:pt x="77152" y="14573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5"/>
          <p:cNvSpPr/>
          <p:nvPr/>
        </p:nvSpPr>
        <p:spPr>
          <a:xfrm>
            <a:off x="2300287" y="4097654"/>
            <a:ext cx="188596" cy="67390"/>
          </a:xfrm>
          <a:custGeom>
            <a:avLst/>
            <a:gdLst/>
            <a:ahLst/>
            <a:cxnLst/>
            <a:rect l="0" t="0" r="0" b="0"/>
            <a:pathLst>
              <a:path w="188596" h="67390">
                <a:moveTo>
                  <a:pt x="0" y="60008"/>
                </a:moveTo>
                <a:lnTo>
                  <a:pt x="4551" y="64559"/>
                </a:lnTo>
                <a:lnTo>
                  <a:pt x="6844" y="65900"/>
                </a:lnTo>
                <a:lnTo>
                  <a:pt x="11932" y="67389"/>
                </a:lnTo>
                <a:lnTo>
                  <a:pt x="14622" y="66834"/>
                </a:lnTo>
                <a:lnTo>
                  <a:pt x="17368" y="65511"/>
                </a:lnTo>
                <a:lnTo>
                  <a:pt x="20151" y="63677"/>
                </a:lnTo>
                <a:lnTo>
                  <a:pt x="25784" y="61639"/>
                </a:lnTo>
                <a:lnTo>
                  <a:pt x="28619" y="61095"/>
                </a:lnTo>
                <a:lnTo>
                  <a:pt x="31462" y="59780"/>
                </a:lnTo>
                <a:lnTo>
                  <a:pt x="34310" y="57951"/>
                </a:lnTo>
                <a:lnTo>
                  <a:pt x="37161" y="55780"/>
                </a:lnTo>
                <a:lnTo>
                  <a:pt x="40966" y="54332"/>
                </a:lnTo>
                <a:lnTo>
                  <a:pt x="45408" y="53366"/>
                </a:lnTo>
                <a:lnTo>
                  <a:pt x="50275" y="52723"/>
                </a:lnTo>
                <a:lnTo>
                  <a:pt x="55424" y="51341"/>
                </a:lnTo>
                <a:lnTo>
                  <a:pt x="60762" y="49468"/>
                </a:lnTo>
                <a:lnTo>
                  <a:pt x="66225" y="47266"/>
                </a:lnTo>
                <a:lnTo>
                  <a:pt x="79916" y="42280"/>
                </a:lnTo>
                <a:lnTo>
                  <a:pt x="87567" y="39617"/>
                </a:lnTo>
                <a:lnTo>
                  <a:pt x="94573" y="36889"/>
                </a:lnTo>
                <a:lnTo>
                  <a:pt x="101149" y="34118"/>
                </a:lnTo>
                <a:lnTo>
                  <a:pt x="107438" y="31318"/>
                </a:lnTo>
                <a:lnTo>
                  <a:pt x="119505" y="25667"/>
                </a:lnTo>
                <a:lnTo>
                  <a:pt x="125390" y="22827"/>
                </a:lnTo>
                <a:lnTo>
                  <a:pt x="130266" y="20933"/>
                </a:lnTo>
                <a:lnTo>
                  <a:pt x="134469" y="19671"/>
                </a:lnTo>
                <a:lnTo>
                  <a:pt x="138223" y="18829"/>
                </a:lnTo>
                <a:lnTo>
                  <a:pt x="141679" y="17315"/>
                </a:lnTo>
                <a:lnTo>
                  <a:pt x="144935" y="15354"/>
                </a:lnTo>
                <a:lnTo>
                  <a:pt x="148058" y="13093"/>
                </a:lnTo>
                <a:lnTo>
                  <a:pt x="152046" y="11587"/>
                </a:lnTo>
                <a:lnTo>
                  <a:pt x="156609" y="10582"/>
                </a:lnTo>
                <a:lnTo>
                  <a:pt x="161556" y="9913"/>
                </a:lnTo>
                <a:lnTo>
                  <a:pt x="165806" y="8514"/>
                </a:lnTo>
                <a:lnTo>
                  <a:pt x="169593" y="6629"/>
                </a:ln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6"/>
          <p:cNvSpPr/>
          <p:nvPr/>
        </p:nvSpPr>
        <p:spPr>
          <a:xfrm>
            <a:off x="2360294" y="4175628"/>
            <a:ext cx="179901" cy="178791"/>
          </a:xfrm>
          <a:custGeom>
            <a:avLst/>
            <a:gdLst/>
            <a:ahLst/>
            <a:cxnLst/>
            <a:rect l="0" t="0" r="0" b="0"/>
            <a:pathLst>
              <a:path w="179901" h="178791">
                <a:moveTo>
                  <a:pt x="34290" y="42042"/>
                </a:moveTo>
                <a:lnTo>
                  <a:pt x="29740" y="42042"/>
                </a:lnTo>
                <a:lnTo>
                  <a:pt x="29351" y="41089"/>
                </a:lnTo>
                <a:lnTo>
                  <a:pt x="30045" y="39501"/>
                </a:lnTo>
                <a:lnTo>
                  <a:pt x="31460" y="37491"/>
                </a:lnTo>
                <a:lnTo>
                  <a:pt x="33356" y="36150"/>
                </a:lnTo>
                <a:lnTo>
                  <a:pt x="38003" y="34661"/>
                </a:lnTo>
                <a:lnTo>
                  <a:pt x="43243" y="31459"/>
                </a:lnTo>
                <a:lnTo>
                  <a:pt x="45974" y="29271"/>
                </a:lnTo>
                <a:lnTo>
                  <a:pt x="49699" y="27813"/>
                </a:lnTo>
                <a:lnTo>
                  <a:pt x="54088" y="26841"/>
                </a:lnTo>
                <a:lnTo>
                  <a:pt x="58919" y="26193"/>
                </a:lnTo>
                <a:lnTo>
                  <a:pt x="63092" y="24809"/>
                </a:lnTo>
                <a:lnTo>
                  <a:pt x="66826" y="22933"/>
                </a:lnTo>
                <a:lnTo>
                  <a:pt x="70269" y="20730"/>
                </a:lnTo>
                <a:lnTo>
                  <a:pt x="76373" y="17356"/>
                </a:lnTo>
                <a:lnTo>
                  <a:pt x="93316" y="8528"/>
                </a:lnTo>
                <a:lnTo>
                  <a:pt x="100311" y="5412"/>
                </a:lnTo>
                <a:lnTo>
                  <a:pt x="105927" y="3334"/>
                </a:lnTo>
                <a:lnTo>
                  <a:pt x="110623" y="1949"/>
                </a:lnTo>
                <a:lnTo>
                  <a:pt x="115659" y="1026"/>
                </a:lnTo>
                <a:lnTo>
                  <a:pt x="120921" y="410"/>
                </a:lnTo>
                <a:lnTo>
                  <a:pt x="126334" y="0"/>
                </a:lnTo>
                <a:lnTo>
                  <a:pt x="129943" y="679"/>
                </a:lnTo>
                <a:lnTo>
                  <a:pt x="132349" y="2084"/>
                </a:lnTo>
                <a:lnTo>
                  <a:pt x="133953" y="3973"/>
                </a:lnTo>
                <a:lnTo>
                  <a:pt x="134070" y="6185"/>
                </a:lnTo>
                <a:lnTo>
                  <a:pt x="133195" y="8612"/>
                </a:lnTo>
                <a:lnTo>
                  <a:pt x="129683" y="13849"/>
                </a:lnTo>
                <a:lnTo>
                  <a:pt x="124947" y="19352"/>
                </a:lnTo>
                <a:lnTo>
                  <a:pt x="123303" y="22152"/>
                </a:lnTo>
                <a:lnTo>
                  <a:pt x="122207" y="24972"/>
                </a:lnTo>
                <a:lnTo>
                  <a:pt x="121477" y="27804"/>
                </a:lnTo>
                <a:lnTo>
                  <a:pt x="120037" y="30645"/>
                </a:lnTo>
                <a:lnTo>
                  <a:pt x="118125" y="33492"/>
                </a:lnTo>
                <a:lnTo>
                  <a:pt x="115898" y="36342"/>
                </a:lnTo>
                <a:lnTo>
                  <a:pt x="113460" y="39194"/>
                </a:lnTo>
                <a:lnTo>
                  <a:pt x="110883" y="42049"/>
                </a:lnTo>
                <a:lnTo>
                  <a:pt x="108212" y="44903"/>
                </a:lnTo>
                <a:lnTo>
                  <a:pt x="95352" y="58024"/>
                </a:lnTo>
                <a:lnTo>
                  <a:pt x="90238" y="62221"/>
                </a:lnTo>
                <a:lnTo>
                  <a:pt x="84924" y="65972"/>
                </a:lnTo>
                <a:lnTo>
                  <a:pt x="79476" y="69425"/>
                </a:lnTo>
                <a:lnTo>
                  <a:pt x="76797" y="71727"/>
                </a:lnTo>
                <a:lnTo>
                  <a:pt x="75963" y="73262"/>
                </a:lnTo>
                <a:lnTo>
                  <a:pt x="76359" y="74285"/>
                </a:lnTo>
                <a:lnTo>
                  <a:pt x="77576" y="74015"/>
                </a:lnTo>
                <a:lnTo>
                  <a:pt x="81469" y="71174"/>
                </a:lnTo>
                <a:lnTo>
                  <a:pt x="83840" y="70036"/>
                </a:lnTo>
                <a:lnTo>
                  <a:pt x="89015" y="68771"/>
                </a:lnTo>
                <a:lnTo>
                  <a:pt x="92681" y="67481"/>
                </a:lnTo>
                <a:lnTo>
                  <a:pt x="97030" y="65669"/>
                </a:lnTo>
                <a:lnTo>
                  <a:pt x="101834" y="63508"/>
                </a:lnTo>
                <a:lnTo>
                  <a:pt x="108847" y="62068"/>
                </a:lnTo>
                <a:lnTo>
                  <a:pt x="117333" y="61107"/>
                </a:lnTo>
                <a:lnTo>
                  <a:pt x="126799" y="60467"/>
                </a:lnTo>
                <a:lnTo>
                  <a:pt x="142398" y="59756"/>
                </a:lnTo>
                <a:lnTo>
                  <a:pt x="149225" y="59566"/>
                </a:lnTo>
                <a:lnTo>
                  <a:pt x="154728" y="60392"/>
                </a:lnTo>
                <a:lnTo>
                  <a:pt x="159350" y="61895"/>
                </a:lnTo>
                <a:lnTo>
                  <a:pt x="163383" y="63850"/>
                </a:lnTo>
                <a:lnTo>
                  <a:pt x="166072" y="66106"/>
                </a:lnTo>
                <a:lnTo>
                  <a:pt x="167865" y="68562"/>
                </a:lnTo>
                <a:lnTo>
                  <a:pt x="169060" y="71152"/>
                </a:lnTo>
                <a:lnTo>
                  <a:pt x="170810" y="72878"/>
                </a:lnTo>
                <a:lnTo>
                  <a:pt x="172928" y="74030"/>
                </a:lnTo>
                <a:lnTo>
                  <a:pt x="175293" y="74797"/>
                </a:lnTo>
                <a:lnTo>
                  <a:pt x="176870" y="76261"/>
                </a:lnTo>
                <a:lnTo>
                  <a:pt x="177921" y="78189"/>
                </a:lnTo>
                <a:lnTo>
                  <a:pt x="178621" y="80428"/>
                </a:lnTo>
                <a:lnTo>
                  <a:pt x="179089" y="83825"/>
                </a:lnTo>
                <a:lnTo>
                  <a:pt x="179400" y="87995"/>
                </a:lnTo>
                <a:lnTo>
                  <a:pt x="179746" y="96755"/>
                </a:lnTo>
                <a:lnTo>
                  <a:pt x="179900" y="103824"/>
                </a:lnTo>
                <a:lnTo>
                  <a:pt x="178988" y="107042"/>
                </a:lnTo>
                <a:lnTo>
                  <a:pt x="177428" y="110141"/>
                </a:lnTo>
                <a:lnTo>
                  <a:pt x="163530" y="131058"/>
                </a:lnTo>
                <a:lnTo>
                  <a:pt x="157597" y="137581"/>
                </a:lnTo>
                <a:lnTo>
                  <a:pt x="150785" y="143835"/>
                </a:lnTo>
                <a:lnTo>
                  <a:pt x="143386" y="149909"/>
                </a:lnTo>
                <a:lnTo>
                  <a:pt x="137501" y="154910"/>
                </a:lnTo>
                <a:lnTo>
                  <a:pt x="132625" y="159198"/>
                </a:lnTo>
                <a:lnTo>
                  <a:pt x="128422" y="163008"/>
                </a:lnTo>
                <a:lnTo>
                  <a:pt x="124667" y="165548"/>
                </a:lnTo>
                <a:lnTo>
                  <a:pt x="121212" y="167242"/>
                </a:lnTo>
                <a:lnTo>
                  <a:pt x="117956" y="168371"/>
                </a:lnTo>
                <a:lnTo>
                  <a:pt x="113880" y="170076"/>
                </a:lnTo>
                <a:lnTo>
                  <a:pt x="109257" y="172165"/>
                </a:lnTo>
                <a:lnTo>
                  <a:pt x="104271" y="174511"/>
                </a:lnTo>
                <a:lnTo>
                  <a:pt x="98089" y="176074"/>
                </a:lnTo>
                <a:lnTo>
                  <a:pt x="91111" y="177117"/>
                </a:lnTo>
                <a:lnTo>
                  <a:pt x="83600" y="177812"/>
                </a:lnTo>
                <a:lnTo>
                  <a:pt x="74784" y="178275"/>
                </a:lnTo>
                <a:lnTo>
                  <a:pt x="54827" y="178790"/>
                </a:lnTo>
                <a:lnTo>
                  <a:pt x="46077" y="177975"/>
                </a:lnTo>
                <a:lnTo>
                  <a:pt x="38338" y="176479"/>
                </a:lnTo>
                <a:lnTo>
                  <a:pt x="31274" y="174529"/>
                </a:lnTo>
                <a:lnTo>
                  <a:pt x="25612" y="173229"/>
                </a:lnTo>
                <a:lnTo>
                  <a:pt x="20885" y="172362"/>
                </a:lnTo>
                <a:lnTo>
                  <a:pt x="16781" y="171784"/>
                </a:lnTo>
                <a:lnTo>
                  <a:pt x="14045" y="170447"/>
                </a:lnTo>
                <a:lnTo>
                  <a:pt x="12221" y="168602"/>
                </a:lnTo>
                <a:lnTo>
                  <a:pt x="0" y="16205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37"/>
          <p:cNvSpPr/>
          <p:nvPr/>
        </p:nvSpPr>
        <p:spPr>
          <a:xfrm>
            <a:off x="6269504" y="3429387"/>
            <a:ext cx="239761" cy="239643"/>
          </a:xfrm>
          <a:custGeom>
            <a:avLst/>
            <a:gdLst/>
            <a:ahLst/>
            <a:cxnLst/>
            <a:rect l="0" t="0" r="0" b="0"/>
            <a:pathLst>
              <a:path w="239761" h="239643">
                <a:moveTo>
                  <a:pt x="171300" y="59620"/>
                </a:moveTo>
                <a:lnTo>
                  <a:pt x="171300" y="55069"/>
                </a:lnTo>
                <a:lnTo>
                  <a:pt x="170348" y="53729"/>
                </a:lnTo>
                <a:lnTo>
                  <a:pt x="168761" y="52835"/>
                </a:lnTo>
                <a:lnTo>
                  <a:pt x="164457" y="51842"/>
                </a:lnTo>
                <a:lnTo>
                  <a:pt x="159369" y="51400"/>
                </a:lnTo>
                <a:lnTo>
                  <a:pt x="156678" y="50330"/>
                </a:lnTo>
                <a:lnTo>
                  <a:pt x="151150" y="46601"/>
                </a:lnTo>
                <a:lnTo>
                  <a:pt x="145517" y="44309"/>
                </a:lnTo>
                <a:lnTo>
                  <a:pt x="142682" y="43697"/>
                </a:lnTo>
                <a:lnTo>
                  <a:pt x="120488" y="38286"/>
                </a:lnTo>
                <a:lnTo>
                  <a:pt x="111708" y="35873"/>
                </a:lnTo>
                <a:lnTo>
                  <a:pt x="94332" y="30651"/>
                </a:lnTo>
                <a:lnTo>
                  <a:pt x="87604" y="27925"/>
                </a:lnTo>
                <a:lnTo>
                  <a:pt x="82165" y="25155"/>
                </a:lnTo>
                <a:lnTo>
                  <a:pt x="77587" y="22356"/>
                </a:lnTo>
                <a:lnTo>
                  <a:pt x="73582" y="20490"/>
                </a:lnTo>
                <a:lnTo>
                  <a:pt x="66593" y="18416"/>
                </a:lnTo>
                <a:lnTo>
                  <a:pt x="62443" y="16911"/>
                </a:lnTo>
                <a:lnTo>
                  <a:pt x="57771" y="14955"/>
                </a:lnTo>
                <a:lnTo>
                  <a:pt x="52751" y="12699"/>
                </a:lnTo>
                <a:lnTo>
                  <a:pt x="48453" y="11194"/>
                </a:lnTo>
                <a:lnTo>
                  <a:pt x="41137" y="9522"/>
                </a:lnTo>
                <a:lnTo>
                  <a:pt x="34710" y="6240"/>
                </a:lnTo>
                <a:lnTo>
                  <a:pt x="31662" y="4030"/>
                </a:lnTo>
                <a:lnTo>
                  <a:pt x="25737" y="1576"/>
                </a:lnTo>
                <a:lnTo>
                  <a:pt x="19928" y="485"/>
                </a:lnTo>
                <a:lnTo>
                  <a:pt x="14172" y="0"/>
                </a:lnTo>
                <a:lnTo>
                  <a:pt x="11303" y="824"/>
                </a:lnTo>
                <a:lnTo>
                  <a:pt x="5576" y="4278"/>
                </a:lnTo>
                <a:lnTo>
                  <a:pt x="3667" y="7486"/>
                </a:lnTo>
                <a:lnTo>
                  <a:pt x="2395" y="11529"/>
                </a:lnTo>
                <a:lnTo>
                  <a:pt x="1547" y="16129"/>
                </a:lnTo>
                <a:lnTo>
                  <a:pt x="981" y="27769"/>
                </a:lnTo>
                <a:lnTo>
                  <a:pt x="0" y="95501"/>
                </a:lnTo>
                <a:lnTo>
                  <a:pt x="902" y="102591"/>
                </a:lnTo>
                <a:lnTo>
                  <a:pt x="2457" y="109222"/>
                </a:lnTo>
                <a:lnTo>
                  <a:pt x="4445" y="115548"/>
                </a:lnTo>
                <a:lnTo>
                  <a:pt x="5771" y="120718"/>
                </a:lnTo>
                <a:lnTo>
                  <a:pt x="6655" y="125117"/>
                </a:lnTo>
                <a:lnTo>
                  <a:pt x="7245" y="129002"/>
                </a:lnTo>
                <a:lnTo>
                  <a:pt x="7637" y="136355"/>
                </a:lnTo>
                <a:lnTo>
                  <a:pt x="8074" y="157224"/>
                </a:lnTo>
                <a:lnTo>
                  <a:pt x="9143" y="164695"/>
                </a:lnTo>
                <a:lnTo>
                  <a:pt x="10808" y="169675"/>
                </a:lnTo>
                <a:lnTo>
                  <a:pt x="15198" y="176161"/>
                </a:lnTo>
                <a:lnTo>
                  <a:pt x="20324" y="182218"/>
                </a:lnTo>
                <a:lnTo>
                  <a:pt x="22072" y="183262"/>
                </a:lnTo>
                <a:lnTo>
                  <a:pt x="23238" y="183006"/>
                </a:lnTo>
                <a:lnTo>
                  <a:pt x="24014" y="181882"/>
                </a:lnTo>
                <a:lnTo>
                  <a:pt x="29957" y="178094"/>
                </a:lnTo>
                <a:lnTo>
                  <a:pt x="34210" y="175750"/>
                </a:lnTo>
                <a:lnTo>
                  <a:pt x="41473" y="170606"/>
                </a:lnTo>
                <a:lnTo>
                  <a:pt x="47877" y="165145"/>
                </a:lnTo>
                <a:lnTo>
                  <a:pt x="53898" y="159543"/>
                </a:lnTo>
                <a:lnTo>
                  <a:pt x="57790" y="157668"/>
                </a:lnTo>
                <a:lnTo>
                  <a:pt x="62289" y="156418"/>
                </a:lnTo>
                <a:lnTo>
                  <a:pt x="67194" y="155584"/>
                </a:lnTo>
                <a:lnTo>
                  <a:pt x="72368" y="154076"/>
                </a:lnTo>
                <a:lnTo>
                  <a:pt x="77724" y="152118"/>
                </a:lnTo>
                <a:lnTo>
                  <a:pt x="83198" y="149861"/>
                </a:lnTo>
                <a:lnTo>
                  <a:pt x="87801" y="148355"/>
                </a:lnTo>
                <a:lnTo>
                  <a:pt x="91822" y="147352"/>
                </a:lnTo>
                <a:lnTo>
                  <a:pt x="95455" y="146683"/>
                </a:lnTo>
                <a:lnTo>
                  <a:pt x="109651" y="143400"/>
                </a:lnTo>
                <a:lnTo>
                  <a:pt x="118771" y="141191"/>
                </a:lnTo>
                <a:lnTo>
                  <a:pt x="126756" y="139718"/>
                </a:lnTo>
                <a:lnTo>
                  <a:pt x="133984" y="138736"/>
                </a:lnTo>
                <a:lnTo>
                  <a:pt x="140708" y="138082"/>
                </a:lnTo>
                <a:lnTo>
                  <a:pt x="147096" y="138598"/>
                </a:lnTo>
                <a:lnTo>
                  <a:pt x="153259" y="139894"/>
                </a:lnTo>
                <a:lnTo>
                  <a:pt x="159272" y="141711"/>
                </a:lnTo>
                <a:lnTo>
                  <a:pt x="164234" y="142922"/>
                </a:lnTo>
                <a:lnTo>
                  <a:pt x="168495" y="143730"/>
                </a:lnTo>
                <a:lnTo>
                  <a:pt x="172288" y="144268"/>
                </a:lnTo>
                <a:lnTo>
                  <a:pt x="176721" y="145580"/>
                </a:lnTo>
                <a:lnTo>
                  <a:pt x="181582" y="147407"/>
                </a:lnTo>
                <a:lnTo>
                  <a:pt x="186727" y="149577"/>
                </a:lnTo>
                <a:lnTo>
                  <a:pt x="191110" y="151976"/>
                </a:lnTo>
                <a:lnTo>
                  <a:pt x="198520" y="157182"/>
                </a:lnTo>
                <a:lnTo>
                  <a:pt x="202782" y="159904"/>
                </a:lnTo>
                <a:lnTo>
                  <a:pt x="207528" y="162671"/>
                </a:lnTo>
                <a:lnTo>
                  <a:pt x="212598" y="165468"/>
                </a:lnTo>
                <a:lnTo>
                  <a:pt x="216929" y="168286"/>
                </a:lnTo>
                <a:lnTo>
                  <a:pt x="224283" y="173956"/>
                </a:lnTo>
                <a:lnTo>
                  <a:pt x="226624" y="176802"/>
                </a:lnTo>
                <a:lnTo>
                  <a:pt x="228185" y="179651"/>
                </a:lnTo>
                <a:lnTo>
                  <a:pt x="229226" y="182503"/>
                </a:lnTo>
                <a:lnTo>
                  <a:pt x="232923" y="188212"/>
                </a:lnTo>
                <a:lnTo>
                  <a:pt x="235242" y="191068"/>
                </a:lnTo>
                <a:lnTo>
                  <a:pt x="236788" y="194877"/>
                </a:lnTo>
                <a:lnTo>
                  <a:pt x="237819" y="199322"/>
                </a:lnTo>
                <a:lnTo>
                  <a:pt x="239473" y="211041"/>
                </a:lnTo>
                <a:lnTo>
                  <a:pt x="239760" y="217621"/>
                </a:lnTo>
                <a:lnTo>
                  <a:pt x="237895" y="220199"/>
                </a:lnTo>
                <a:lnTo>
                  <a:pt x="230743" y="225604"/>
                </a:lnTo>
                <a:lnTo>
                  <a:pt x="224264" y="228378"/>
                </a:lnTo>
                <a:lnTo>
                  <a:pt x="216135" y="231181"/>
                </a:lnTo>
                <a:lnTo>
                  <a:pt x="206905" y="234001"/>
                </a:lnTo>
                <a:lnTo>
                  <a:pt x="199799" y="235882"/>
                </a:lnTo>
                <a:lnTo>
                  <a:pt x="194110" y="237135"/>
                </a:lnTo>
                <a:lnTo>
                  <a:pt x="189364" y="237971"/>
                </a:lnTo>
                <a:lnTo>
                  <a:pt x="184295" y="238529"/>
                </a:lnTo>
                <a:lnTo>
                  <a:pt x="179011" y="238900"/>
                </a:lnTo>
                <a:lnTo>
                  <a:pt x="173583" y="239147"/>
                </a:lnTo>
                <a:lnTo>
                  <a:pt x="159933" y="239423"/>
                </a:lnTo>
                <a:lnTo>
                  <a:pt x="77003" y="23964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38"/>
          <p:cNvSpPr/>
          <p:nvPr/>
        </p:nvSpPr>
        <p:spPr>
          <a:xfrm>
            <a:off x="6089332" y="3720465"/>
            <a:ext cx="642938" cy="34290"/>
          </a:xfrm>
          <a:custGeom>
            <a:avLst/>
            <a:gdLst/>
            <a:ahLst/>
            <a:cxnLst/>
            <a:rect l="0" t="0" r="0" b="0"/>
            <a:pathLst>
              <a:path w="642938" h="34290">
                <a:moveTo>
                  <a:pt x="0" y="34289"/>
                </a:moveTo>
                <a:lnTo>
                  <a:pt x="50059" y="34289"/>
                </a:lnTo>
                <a:lnTo>
                  <a:pt x="72425" y="33337"/>
                </a:lnTo>
                <a:lnTo>
                  <a:pt x="94956" y="31750"/>
                </a:lnTo>
                <a:lnTo>
                  <a:pt x="117597" y="29739"/>
                </a:lnTo>
                <a:lnTo>
                  <a:pt x="135548" y="27446"/>
                </a:lnTo>
                <a:lnTo>
                  <a:pt x="150373" y="24964"/>
                </a:lnTo>
                <a:lnTo>
                  <a:pt x="163113" y="22358"/>
                </a:lnTo>
                <a:lnTo>
                  <a:pt x="174465" y="20620"/>
                </a:lnTo>
                <a:lnTo>
                  <a:pt x="184890" y="19462"/>
                </a:lnTo>
                <a:lnTo>
                  <a:pt x="194698" y="18689"/>
                </a:lnTo>
                <a:lnTo>
                  <a:pt x="205046" y="17222"/>
                </a:lnTo>
                <a:lnTo>
                  <a:pt x="215755" y="15291"/>
                </a:lnTo>
                <a:lnTo>
                  <a:pt x="226704" y="13052"/>
                </a:lnTo>
                <a:lnTo>
                  <a:pt x="236861" y="11558"/>
                </a:lnTo>
                <a:lnTo>
                  <a:pt x="246490" y="10563"/>
                </a:lnTo>
                <a:lnTo>
                  <a:pt x="255767" y="9899"/>
                </a:lnTo>
                <a:lnTo>
                  <a:pt x="333379" y="2943"/>
                </a:lnTo>
                <a:lnTo>
                  <a:pt x="349888" y="1962"/>
                </a:lnTo>
                <a:lnTo>
                  <a:pt x="364704" y="1308"/>
                </a:lnTo>
                <a:lnTo>
                  <a:pt x="398945" y="581"/>
                </a:lnTo>
                <a:lnTo>
                  <a:pt x="64293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39"/>
          <p:cNvSpPr/>
          <p:nvPr/>
        </p:nvSpPr>
        <p:spPr>
          <a:xfrm>
            <a:off x="6286509" y="3900487"/>
            <a:ext cx="42854" cy="197168"/>
          </a:xfrm>
          <a:custGeom>
            <a:avLst/>
            <a:gdLst/>
            <a:ahLst/>
            <a:cxnLst/>
            <a:rect l="0" t="0" r="0" b="0"/>
            <a:pathLst>
              <a:path w="42854" h="197168">
                <a:moveTo>
                  <a:pt x="8563" y="0"/>
                </a:moveTo>
                <a:lnTo>
                  <a:pt x="4012" y="0"/>
                </a:lnTo>
                <a:lnTo>
                  <a:pt x="2671" y="953"/>
                </a:lnTo>
                <a:lnTo>
                  <a:pt x="1778" y="2540"/>
                </a:lnTo>
                <a:lnTo>
                  <a:pt x="785" y="6844"/>
                </a:lnTo>
                <a:lnTo>
                  <a:pt x="344" y="11932"/>
                </a:lnTo>
                <a:lnTo>
                  <a:pt x="147" y="17368"/>
                </a:lnTo>
                <a:lnTo>
                  <a:pt x="61" y="26769"/>
                </a:lnTo>
                <a:lnTo>
                  <a:pt x="0" y="66684"/>
                </a:lnTo>
                <a:lnTo>
                  <a:pt x="949" y="72079"/>
                </a:lnTo>
                <a:lnTo>
                  <a:pt x="2535" y="77580"/>
                </a:lnTo>
                <a:lnTo>
                  <a:pt x="4544" y="83153"/>
                </a:lnTo>
                <a:lnTo>
                  <a:pt x="5884" y="90678"/>
                </a:lnTo>
                <a:lnTo>
                  <a:pt x="6777" y="99504"/>
                </a:lnTo>
                <a:lnTo>
                  <a:pt x="7373" y="109199"/>
                </a:lnTo>
                <a:lnTo>
                  <a:pt x="8722" y="117566"/>
                </a:lnTo>
                <a:lnTo>
                  <a:pt x="10574" y="125051"/>
                </a:lnTo>
                <a:lnTo>
                  <a:pt x="12761" y="131944"/>
                </a:lnTo>
                <a:lnTo>
                  <a:pt x="15172" y="138445"/>
                </a:lnTo>
                <a:lnTo>
                  <a:pt x="17731" y="144685"/>
                </a:lnTo>
                <a:lnTo>
                  <a:pt x="20390" y="150749"/>
                </a:lnTo>
                <a:lnTo>
                  <a:pt x="22163" y="155744"/>
                </a:lnTo>
                <a:lnTo>
                  <a:pt x="23345" y="160027"/>
                </a:lnTo>
                <a:lnTo>
                  <a:pt x="24132" y="163835"/>
                </a:lnTo>
                <a:lnTo>
                  <a:pt x="24657" y="167326"/>
                </a:lnTo>
                <a:lnTo>
                  <a:pt x="25008" y="170605"/>
                </a:lnTo>
                <a:lnTo>
                  <a:pt x="25241" y="173744"/>
                </a:lnTo>
                <a:lnTo>
                  <a:pt x="25501" y="179772"/>
                </a:lnTo>
                <a:lnTo>
                  <a:pt x="25570" y="182713"/>
                </a:lnTo>
                <a:lnTo>
                  <a:pt x="26568" y="185626"/>
                </a:lnTo>
                <a:lnTo>
                  <a:pt x="28186" y="188521"/>
                </a:lnTo>
                <a:lnTo>
                  <a:pt x="42853" y="19716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40"/>
          <p:cNvSpPr/>
          <p:nvPr/>
        </p:nvSpPr>
        <p:spPr>
          <a:xfrm>
            <a:off x="6372225" y="3849189"/>
            <a:ext cx="282893" cy="187118"/>
          </a:xfrm>
          <a:custGeom>
            <a:avLst/>
            <a:gdLst/>
            <a:ahLst/>
            <a:cxnLst/>
            <a:rect l="0" t="0" r="0" b="0"/>
            <a:pathLst>
              <a:path w="282893" h="187118">
                <a:moveTo>
                  <a:pt x="0" y="68443"/>
                </a:moveTo>
                <a:lnTo>
                  <a:pt x="0" y="54790"/>
                </a:lnTo>
                <a:lnTo>
                  <a:pt x="952" y="49817"/>
                </a:lnTo>
                <a:lnTo>
                  <a:pt x="2540" y="45548"/>
                </a:lnTo>
                <a:lnTo>
                  <a:pt x="4550" y="41749"/>
                </a:lnTo>
                <a:lnTo>
                  <a:pt x="8748" y="36360"/>
                </a:lnTo>
                <a:lnTo>
                  <a:pt x="14405" y="29909"/>
                </a:lnTo>
                <a:lnTo>
                  <a:pt x="21033" y="22752"/>
                </a:lnTo>
                <a:lnTo>
                  <a:pt x="26404" y="17979"/>
                </a:lnTo>
                <a:lnTo>
                  <a:pt x="34912" y="12677"/>
                </a:lnTo>
                <a:lnTo>
                  <a:pt x="49608" y="5142"/>
                </a:lnTo>
                <a:lnTo>
                  <a:pt x="54979" y="3382"/>
                </a:lnTo>
                <a:lnTo>
                  <a:pt x="60465" y="2209"/>
                </a:lnTo>
                <a:lnTo>
                  <a:pt x="66028" y="1427"/>
                </a:lnTo>
                <a:lnTo>
                  <a:pt x="71641" y="906"/>
                </a:lnTo>
                <a:lnTo>
                  <a:pt x="77288" y="558"/>
                </a:lnTo>
                <a:lnTo>
                  <a:pt x="82958" y="326"/>
                </a:lnTo>
                <a:lnTo>
                  <a:pt x="109141" y="0"/>
                </a:lnTo>
                <a:lnTo>
                  <a:pt x="117528" y="907"/>
                </a:lnTo>
                <a:lnTo>
                  <a:pt x="125024" y="2464"/>
                </a:lnTo>
                <a:lnTo>
                  <a:pt x="131927" y="4455"/>
                </a:lnTo>
                <a:lnTo>
                  <a:pt x="137481" y="6734"/>
                </a:lnTo>
                <a:lnTo>
                  <a:pt x="146192" y="11807"/>
                </a:lnTo>
                <a:lnTo>
                  <a:pt x="148897" y="14493"/>
                </a:lnTo>
                <a:lnTo>
                  <a:pt x="150700" y="17237"/>
                </a:lnTo>
                <a:lnTo>
                  <a:pt x="152703" y="22825"/>
                </a:lnTo>
                <a:lnTo>
                  <a:pt x="153592" y="28483"/>
                </a:lnTo>
                <a:lnTo>
                  <a:pt x="153988" y="34173"/>
                </a:lnTo>
                <a:lnTo>
                  <a:pt x="154094" y="37024"/>
                </a:lnTo>
                <a:lnTo>
                  <a:pt x="154242" y="50138"/>
                </a:lnTo>
                <a:lnTo>
                  <a:pt x="153310" y="55287"/>
                </a:lnTo>
                <a:lnTo>
                  <a:pt x="151737" y="60625"/>
                </a:lnTo>
                <a:lnTo>
                  <a:pt x="149735" y="66089"/>
                </a:lnTo>
                <a:lnTo>
                  <a:pt x="146496" y="72588"/>
                </a:lnTo>
                <a:lnTo>
                  <a:pt x="142432" y="79779"/>
                </a:lnTo>
                <a:lnTo>
                  <a:pt x="137817" y="87430"/>
                </a:lnTo>
                <a:lnTo>
                  <a:pt x="133787" y="96341"/>
                </a:lnTo>
                <a:lnTo>
                  <a:pt x="130149" y="106092"/>
                </a:lnTo>
                <a:lnTo>
                  <a:pt x="126771" y="116402"/>
                </a:lnTo>
                <a:lnTo>
                  <a:pt x="123566" y="124228"/>
                </a:lnTo>
                <a:lnTo>
                  <a:pt x="120477" y="130398"/>
                </a:lnTo>
                <a:lnTo>
                  <a:pt x="117465" y="135464"/>
                </a:lnTo>
                <a:lnTo>
                  <a:pt x="113553" y="139794"/>
                </a:lnTo>
                <a:lnTo>
                  <a:pt x="109039" y="143633"/>
                </a:lnTo>
                <a:lnTo>
                  <a:pt x="104125" y="147144"/>
                </a:lnTo>
                <a:lnTo>
                  <a:pt x="100849" y="150438"/>
                </a:lnTo>
                <a:lnTo>
                  <a:pt x="98666" y="153586"/>
                </a:lnTo>
                <a:lnTo>
                  <a:pt x="97209" y="156638"/>
                </a:lnTo>
                <a:lnTo>
                  <a:pt x="95286" y="159625"/>
                </a:lnTo>
                <a:lnTo>
                  <a:pt x="93051" y="162568"/>
                </a:lnTo>
                <a:lnTo>
                  <a:pt x="90609" y="165483"/>
                </a:lnTo>
                <a:lnTo>
                  <a:pt x="88981" y="168379"/>
                </a:lnTo>
                <a:lnTo>
                  <a:pt x="87172" y="174136"/>
                </a:lnTo>
                <a:lnTo>
                  <a:pt x="85737" y="176053"/>
                </a:lnTo>
                <a:lnTo>
                  <a:pt x="83828" y="177330"/>
                </a:lnTo>
                <a:lnTo>
                  <a:pt x="81603" y="178182"/>
                </a:lnTo>
                <a:lnTo>
                  <a:pt x="80119" y="179703"/>
                </a:lnTo>
                <a:lnTo>
                  <a:pt x="79130" y="181668"/>
                </a:lnTo>
                <a:lnTo>
                  <a:pt x="78471" y="183932"/>
                </a:lnTo>
                <a:lnTo>
                  <a:pt x="78984" y="185441"/>
                </a:lnTo>
                <a:lnTo>
                  <a:pt x="80278" y="186447"/>
                </a:lnTo>
                <a:lnTo>
                  <a:pt x="82094" y="187117"/>
                </a:lnTo>
                <a:lnTo>
                  <a:pt x="84256" y="186611"/>
                </a:lnTo>
                <a:lnTo>
                  <a:pt x="89200" y="183510"/>
                </a:lnTo>
                <a:lnTo>
                  <a:pt x="97111" y="181496"/>
                </a:lnTo>
                <a:lnTo>
                  <a:pt x="101889" y="180959"/>
                </a:lnTo>
                <a:lnTo>
                  <a:pt x="106026" y="179649"/>
                </a:lnTo>
                <a:lnTo>
                  <a:pt x="113162" y="175653"/>
                </a:lnTo>
                <a:lnTo>
                  <a:pt x="119256" y="173254"/>
                </a:lnTo>
                <a:lnTo>
                  <a:pt x="127129" y="170702"/>
                </a:lnTo>
                <a:lnTo>
                  <a:pt x="145084" y="165327"/>
                </a:lnTo>
                <a:lnTo>
                  <a:pt x="162590" y="159762"/>
                </a:lnTo>
                <a:lnTo>
                  <a:pt x="172210" y="156945"/>
                </a:lnTo>
                <a:lnTo>
                  <a:pt x="193061" y="151275"/>
                </a:lnTo>
                <a:lnTo>
                  <a:pt x="202049" y="148429"/>
                </a:lnTo>
                <a:lnTo>
                  <a:pt x="209946" y="145580"/>
                </a:lnTo>
                <a:lnTo>
                  <a:pt x="217117" y="142728"/>
                </a:lnTo>
                <a:lnTo>
                  <a:pt x="223801" y="140826"/>
                </a:lnTo>
                <a:lnTo>
                  <a:pt x="230164" y="139559"/>
                </a:lnTo>
                <a:lnTo>
                  <a:pt x="236310" y="138713"/>
                </a:lnTo>
                <a:lnTo>
                  <a:pt x="241359" y="138150"/>
                </a:lnTo>
                <a:lnTo>
                  <a:pt x="249511" y="137524"/>
                </a:lnTo>
                <a:lnTo>
                  <a:pt x="254923" y="136404"/>
                </a:lnTo>
                <a:lnTo>
                  <a:pt x="261388" y="134706"/>
                </a:lnTo>
                <a:lnTo>
                  <a:pt x="282892" y="12845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41"/>
          <p:cNvSpPr/>
          <p:nvPr/>
        </p:nvSpPr>
        <p:spPr>
          <a:xfrm>
            <a:off x="6886575" y="3681305"/>
            <a:ext cx="197168" cy="13339"/>
          </a:xfrm>
          <a:custGeom>
            <a:avLst/>
            <a:gdLst/>
            <a:ahLst/>
            <a:cxnLst/>
            <a:rect l="0" t="0" r="0" b="0"/>
            <a:pathLst>
              <a:path w="197168" h="13339">
                <a:moveTo>
                  <a:pt x="0" y="4870"/>
                </a:moveTo>
                <a:lnTo>
                  <a:pt x="9101" y="9420"/>
                </a:lnTo>
                <a:lnTo>
                  <a:pt x="13687" y="10761"/>
                </a:lnTo>
                <a:lnTo>
                  <a:pt x="18650" y="11655"/>
                </a:lnTo>
                <a:lnTo>
                  <a:pt x="23862" y="12250"/>
                </a:lnTo>
                <a:lnTo>
                  <a:pt x="28291" y="12648"/>
                </a:lnTo>
                <a:lnTo>
                  <a:pt x="32195" y="12912"/>
                </a:lnTo>
                <a:lnTo>
                  <a:pt x="35752" y="13089"/>
                </a:lnTo>
                <a:lnTo>
                  <a:pt x="42242" y="13285"/>
                </a:lnTo>
                <a:lnTo>
                  <a:pt x="45306" y="13338"/>
                </a:lnTo>
                <a:lnTo>
                  <a:pt x="51158" y="12420"/>
                </a:lnTo>
                <a:lnTo>
                  <a:pt x="58870" y="10856"/>
                </a:lnTo>
                <a:lnTo>
                  <a:pt x="67822" y="8860"/>
                </a:lnTo>
                <a:lnTo>
                  <a:pt x="77599" y="7530"/>
                </a:lnTo>
                <a:lnTo>
                  <a:pt x="87927" y="6643"/>
                </a:lnTo>
                <a:lnTo>
                  <a:pt x="107659" y="5658"/>
                </a:lnTo>
                <a:lnTo>
                  <a:pt x="122778" y="5220"/>
                </a:lnTo>
                <a:lnTo>
                  <a:pt x="130430" y="4151"/>
                </a:lnTo>
                <a:lnTo>
                  <a:pt x="138388" y="2485"/>
                </a:lnTo>
                <a:lnTo>
                  <a:pt x="146551" y="423"/>
                </a:lnTo>
                <a:lnTo>
                  <a:pt x="152946" y="0"/>
                </a:lnTo>
                <a:lnTo>
                  <a:pt x="158161" y="671"/>
                </a:lnTo>
                <a:lnTo>
                  <a:pt x="162591" y="2070"/>
                </a:lnTo>
                <a:lnTo>
                  <a:pt x="167448" y="3003"/>
                </a:lnTo>
                <a:lnTo>
                  <a:pt x="172592" y="3626"/>
                </a:lnTo>
                <a:lnTo>
                  <a:pt x="177927" y="4040"/>
                </a:lnTo>
                <a:lnTo>
                  <a:pt x="182435" y="4317"/>
                </a:lnTo>
                <a:lnTo>
                  <a:pt x="197167" y="48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42"/>
          <p:cNvSpPr/>
          <p:nvPr/>
        </p:nvSpPr>
        <p:spPr>
          <a:xfrm>
            <a:off x="6903719" y="3763435"/>
            <a:ext cx="231459" cy="17038"/>
          </a:xfrm>
          <a:custGeom>
            <a:avLst/>
            <a:gdLst/>
            <a:ahLst/>
            <a:cxnLst/>
            <a:rect l="0" t="0" r="0" b="0"/>
            <a:pathLst>
              <a:path w="231459" h="17038">
                <a:moveTo>
                  <a:pt x="0" y="17037"/>
                </a:moveTo>
                <a:lnTo>
                  <a:pt x="66297" y="17037"/>
                </a:lnTo>
                <a:lnTo>
                  <a:pt x="73725" y="16085"/>
                </a:lnTo>
                <a:lnTo>
                  <a:pt x="82488" y="14497"/>
                </a:lnTo>
                <a:lnTo>
                  <a:pt x="92140" y="12486"/>
                </a:lnTo>
                <a:lnTo>
                  <a:pt x="99527" y="11146"/>
                </a:lnTo>
                <a:lnTo>
                  <a:pt x="105404" y="10252"/>
                </a:lnTo>
                <a:lnTo>
                  <a:pt x="110274" y="9656"/>
                </a:lnTo>
                <a:lnTo>
                  <a:pt x="117331" y="9259"/>
                </a:lnTo>
                <a:lnTo>
                  <a:pt x="135332" y="8818"/>
                </a:lnTo>
                <a:lnTo>
                  <a:pt x="145467" y="7747"/>
                </a:lnTo>
                <a:lnTo>
                  <a:pt x="156033" y="6082"/>
                </a:lnTo>
                <a:lnTo>
                  <a:pt x="166887" y="4019"/>
                </a:lnTo>
                <a:lnTo>
                  <a:pt x="176028" y="2643"/>
                </a:lnTo>
                <a:lnTo>
                  <a:pt x="184027" y="1726"/>
                </a:lnTo>
                <a:lnTo>
                  <a:pt x="197043" y="707"/>
                </a:lnTo>
                <a:lnTo>
                  <a:pt x="206002" y="255"/>
                </a:lnTo>
                <a:lnTo>
                  <a:pt x="213159" y="53"/>
                </a:lnTo>
                <a:lnTo>
                  <a:pt x="216402" y="0"/>
                </a:lnTo>
                <a:lnTo>
                  <a:pt x="219515" y="916"/>
                </a:lnTo>
                <a:lnTo>
                  <a:pt x="222544" y="2480"/>
                </a:lnTo>
                <a:lnTo>
                  <a:pt x="231458" y="84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43"/>
          <p:cNvSpPr/>
          <p:nvPr/>
        </p:nvSpPr>
        <p:spPr>
          <a:xfrm>
            <a:off x="7280909" y="3672740"/>
            <a:ext cx="702947" cy="47726"/>
          </a:xfrm>
          <a:custGeom>
            <a:avLst/>
            <a:gdLst/>
            <a:ahLst/>
            <a:cxnLst/>
            <a:rect l="0" t="0" r="0" b="0"/>
            <a:pathLst>
              <a:path w="702947" h="47726">
                <a:moveTo>
                  <a:pt x="0" y="47725"/>
                </a:moveTo>
                <a:lnTo>
                  <a:pt x="9102" y="43174"/>
                </a:lnTo>
                <a:lnTo>
                  <a:pt x="13688" y="41833"/>
                </a:lnTo>
                <a:lnTo>
                  <a:pt x="23864" y="40344"/>
                </a:lnTo>
                <a:lnTo>
                  <a:pt x="44783" y="39309"/>
                </a:lnTo>
                <a:lnTo>
                  <a:pt x="49858" y="39257"/>
                </a:lnTo>
                <a:lnTo>
                  <a:pt x="54194" y="38269"/>
                </a:lnTo>
                <a:lnTo>
                  <a:pt x="58037" y="36659"/>
                </a:lnTo>
                <a:lnTo>
                  <a:pt x="61552" y="34632"/>
                </a:lnTo>
                <a:lnTo>
                  <a:pt x="65799" y="33281"/>
                </a:lnTo>
                <a:lnTo>
                  <a:pt x="70537" y="32381"/>
                </a:lnTo>
                <a:lnTo>
                  <a:pt x="75600" y="31780"/>
                </a:lnTo>
                <a:lnTo>
                  <a:pt x="114581" y="26384"/>
                </a:lnTo>
                <a:lnTo>
                  <a:pt x="126870" y="24925"/>
                </a:lnTo>
                <a:lnTo>
                  <a:pt x="136968" y="23953"/>
                </a:lnTo>
                <a:lnTo>
                  <a:pt x="242860" y="15393"/>
                </a:lnTo>
                <a:lnTo>
                  <a:pt x="256204" y="14740"/>
                </a:lnTo>
                <a:lnTo>
                  <a:pt x="271767" y="13352"/>
                </a:lnTo>
                <a:lnTo>
                  <a:pt x="306841" y="9271"/>
                </a:lnTo>
                <a:lnTo>
                  <a:pt x="332196" y="7801"/>
                </a:lnTo>
                <a:lnTo>
                  <a:pt x="395928" y="6168"/>
                </a:lnTo>
                <a:lnTo>
                  <a:pt x="456720" y="5249"/>
                </a:lnTo>
                <a:lnTo>
                  <a:pt x="475930" y="4168"/>
                </a:lnTo>
                <a:lnTo>
                  <a:pt x="520135" y="426"/>
                </a:lnTo>
                <a:lnTo>
                  <a:pt x="545829" y="0"/>
                </a:lnTo>
                <a:lnTo>
                  <a:pt x="573437" y="668"/>
                </a:lnTo>
                <a:lnTo>
                  <a:pt x="642029" y="3620"/>
                </a:lnTo>
                <a:lnTo>
                  <a:pt x="656620" y="4034"/>
                </a:lnTo>
                <a:lnTo>
                  <a:pt x="667299" y="5263"/>
                </a:lnTo>
                <a:lnTo>
                  <a:pt x="675372" y="7034"/>
                </a:lnTo>
                <a:lnTo>
                  <a:pt x="681706" y="9167"/>
                </a:lnTo>
                <a:lnTo>
                  <a:pt x="686880" y="10590"/>
                </a:lnTo>
                <a:lnTo>
                  <a:pt x="691283" y="11538"/>
                </a:lnTo>
                <a:lnTo>
                  <a:pt x="702946" y="134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44"/>
          <p:cNvSpPr/>
          <p:nvPr/>
        </p:nvSpPr>
        <p:spPr>
          <a:xfrm>
            <a:off x="7470806" y="3780472"/>
            <a:ext cx="204282" cy="257176"/>
          </a:xfrm>
          <a:custGeom>
            <a:avLst/>
            <a:gdLst/>
            <a:ahLst/>
            <a:cxnLst/>
            <a:rect l="0" t="0" r="0" b="0"/>
            <a:pathLst>
              <a:path w="204282" h="257176">
                <a:moveTo>
                  <a:pt x="41561" y="0"/>
                </a:moveTo>
                <a:lnTo>
                  <a:pt x="34180" y="7381"/>
                </a:lnTo>
                <a:lnTo>
                  <a:pt x="33518" y="10583"/>
                </a:lnTo>
                <a:lnTo>
                  <a:pt x="33342" y="12770"/>
                </a:lnTo>
                <a:lnTo>
                  <a:pt x="31319" y="17086"/>
                </a:lnTo>
                <a:lnTo>
                  <a:pt x="28065" y="22821"/>
                </a:lnTo>
                <a:lnTo>
                  <a:pt x="23992" y="29502"/>
                </a:lnTo>
                <a:lnTo>
                  <a:pt x="21276" y="34908"/>
                </a:lnTo>
                <a:lnTo>
                  <a:pt x="19465" y="39464"/>
                </a:lnTo>
                <a:lnTo>
                  <a:pt x="17453" y="47067"/>
                </a:lnTo>
                <a:lnTo>
                  <a:pt x="16559" y="53621"/>
                </a:lnTo>
                <a:lnTo>
                  <a:pt x="15368" y="56703"/>
                </a:lnTo>
                <a:lnTo>
                  <a:pt x="11504" y="62666"/>
                </a:lnTo>
                <a:lnTo>
                  <a:pt x="9152" y="68492"/>
                </a:lnTo>
                <a:lnTo>
                  <a:pt x="8525" y="71379"/>
                </a:lnTo>
                <a:lnTo>
                  <a:pt x="5288" y="77127"/>
                </a:lnTo>
                <a:lnTo>
                  <a:pt x="3092" y="79993"/>
                </a:lnTo>
                <a:lnTo>
                  <a:pt x="1627" y="83809"/>
                </a:lnTo>
                <a:lnTo>
                  <a:pt x="651" y="88258"/>
                </a:lnTo>
                <a:lnTo>
                  <a:pt x="0" y="93128"/>
                </a:lnTo>
                <a:lnTo>
                  <a:pt x="519" y="101138"/>
                </a:lnTo>
                <a:lnTo>
                  <a:pt x="1817" y="111240"/>
                </a:lnTo>
                <a:lnTo>
                  <a:pt x="3635" y="122738"/>
                </a:lnTo>
                <a:lnTo>
                  <a:pt x="4847" y="131355"/>
                </a:lnTo>
                <a:lnTo>
                  <a:pt x="5655" y="138053"/>
                </a:lnTo>
                <a:lnTo>
                  <a:pt x="6194" y="143470"/>
                </a:lnTo>
                <a:lnTo>
                  <a:pt x="7505" y="148034"/>
                </a:lnTo>
                <a:lnTo>
                  <a:pt x="11503" y="155645"/>
                </a:lnTo>
                <a:lnTo>
                  <a:pt x="13914" y="162204"/>
                </a:lnTo>
                <a:lnTo>
                  <a:pt x="14558" y="165285"/>
                </a:lnTo>
                <a:lnTo>
                  <a:pt x="15939" y="167340"/>
                </a:lnTo>
                <a:lnTo>
                  <a:pt x="17812" y="168710"/>
                </a:lnTo>
                <a:lnTo>
                  <a:pt x="20013" y="169624"/>
                </a:lnTo>
                <a:lnTo>
                  <a:pt x="25000" y="173178"/>
                </a:lnTo>
                <a:lnTo>
                  <a:pt x="30390" y="177933"/>
                </a:lnTo>
                <a:lnTo>
                  <a:pt x="35962" y="183222"/>
                </a:lnTo>
                <a:lnTo>
                  <a:pt x="38781" y="185013"/>
                </a:lnTo>
                <a:lnTo>
                  <a:pt x="44453" y="187003"/>
                </a:lnTo>
                <a:lnTo>
                  <a:pt x="50148" y="187888"/>
                </a:lnTo>
                <a:lnTo>
                  <a:pt x="55855" y="188281"/>
                </a:lnTo>
                <a:lnTo>
                  <a:pt x="61566" y="188455"/>
                </a:lnTo>
                <a:lnTo>
                  <a:pt x="74900" y="188567"/>
                </a:lnTo>
                <a:lnTo>
                  <a:pt x="87811" y="188583"/>
                </a:lnTo>
                <a:lnTo>
                  <a:pt x="96207" y="187635"/>
                </a:lnTo>
                <a:lnTo>
                  <a:pt x="105614" y="186050"/>
                </a:lnTo>
                <a:lnTo>
                  <a:pt x="115696" y="184041"/>
                </a:lnTo>
                <a:lnTo>
                  <a:pt x="124321" y="182701"/>
                </a:lnTo>
                <a:lnTo>
                  <a:pt x="131977" y="181809"/>
                </a:lnTo>
                <a:lnTo>
                  <a:pt x="138986" y="181213"/>
                </a:lnTo>
                <a:lnTo>
                  <a:pt x="144611" y="179864"/>
                </a:lnTo>
                <a:lnTo>
                  <a:pt x="149314" y="178012"/>
                </a:lnTo>
                <a:lnTo>
                  <a:pt x="153401" y="175825"/>
                </a:lnTo>
                <a:lnTo>
                  <a:pt x="157078" y="173414"/>
                </a:lnTo>
                <a:lnTo>
                  <a:pt x="160483" y="170855"/>
                </a:lnTo>
                <a:lnTo>
                  <a:pt x="163705" y="168195"/>
                </a:lnTo>
                <a:lnTo>
                  <a:pt x="167758" y="165470"/>
                </a:lnTo>
                <a:lnTo>
                  <a:pt x="172365" y="162701"/>
                </a:lnTo>
                <a:lnTo>
                  <a:pt x="177341" y="159902"/>
                </a:lnTo>
                <a:lnTo>
                  <a:pt x="181612" y="157084"/>
                </a:lnTo>
                <a:lnTo>
                  <a:pt x="185411" y="154253"/>
                </a:lnTo>
                <a:lnTo>
                  <a:pt x="188895" y="151413"/>
                </a:lnTo>
                <a:lnTo>
                  <a:pt x="192171" y="149519"/>
                </a:lnTo>
                <a:lnTo>
                  <a:pt x="198351" y="147416"/>
                </a:lnTo>
                <a:lnTo>
                  <a:pt x="202635" y="146231"/>
                </a:lnTo>
                <a:lnTo>
                  <a:pt x="203236" y="144160"/>
                </a:lnTo>
                <a:lnTo>
                  <a:pt x="203904" y="136779"/>
                </a:lnTo>
                <a:lnTo>
                  <a:pt x="204082" y="132143"/>
                </a:lnTo>
                <a:lnTo>
                  <a:pt x="204281" y="121913"/>
                </a:lnTo>
                <a:lnTo>
                  <a:pt x="203381" y="117470"/>
                </a:lnTo>
                <a:lnTo>
                  <a:pt x="199841" y="109994"/>
                </a:lnTo>
                <a:lnTo>
                  <a:pt x="197563" y="107619"/>
                </a:lnTo>
                <a:lnTo>
                  <a:pt x="195093" y="106036"/>
                </a:lnTo>
                <a:lnTo>
                  <a:pt x="189807" y="104277"/>
                </a:lnTo>
                <a:lnTo>
                  <a:pt x="184284" y="103495"/>
                </a:lnTo>
                <a:lnTo>
                  <a:pt x="179571" y="103287"/>
                </a:lnTo>
                <a:lnTo>
                  <a:pt x="161193" y="102994"/>
                </a:lnTo>
                <a:lnTo>
                  <a:pt x="152517" y="102925"/>
                </a:lnTo>
                <a:lnTo>
                  <a:pt x="149821" y="103859"/>
                </a:lnTo>
                <a:lnTo>
                  <a:pt x="148025" y="105434"/>
                </a:lnTo>
                <a:lnTo>
                  <a:pt x="146826" y="107437"/>
                </a:lnTo>
                <a:lnTo>
                  <a:pt x="143171" y="109725"/>
                </a:lnTo>
                <a:lnTo>
                  <a:pt x="137876" y="112203"/>
                </a:lnTo>
                <a:lnTo>
                  <a:pt x="131488" y="114807"/>
                </a:lnTo>
                <a:lnTo>
                  <a:pt x="126278" y="117495"/>
                </a:lnTo>
                <a:lnTo>
                  <a:pt x="121851" y="120240"/>
                </a:lnTo>
                <a:lnTo>
                  <a:pt x="117947" y="123023"/>
                </a:lnTo>
                <a:lnTo>
                  <a:pt x="114393" y="125830"/>
                </a:lnTo>
                <a:lnTo>
                  <a:pt x="111071" y="128654"/>
                </a:lnTo>
                <a:lnTo>
                  <a:pt x="107903" y="131489"/>
                </a:lnTo>
                <a:lnTo>
                  <a:pt x="105791" y="134332"/>
                </a:lnTo>
                <a:lnTo>
                  <a:pt x="103446" y="140031"/>
                </a:lnTo>
                <a:lnTo>
                  <a:pt x="100915" y="143836"/>
                </a:lnTo>
                <a:lnTo>
                  <a:pt x="97323" y="148278"/>
                </a:lnTo>
                <a:lnTo>
                  <a:pt x="93023" y="153145"/>
                </a:lnTo>
                <a:lnTo>
                  <a:pt x="88246" y="161092"/>
                </a:lnTo>
                <a:lnTo>
                  <a:pt x="86972" y="164545"/>
                </a:lnTo>
                <a:lnTo>
                  <a:pt x="80628" y="183057"/>
                </a:lnTo>
                <a:lnTo>
                  <a:pt x="79035" y="193475"/>
                </a:lnTo>
                <a:lnTo>
                  <a:pt x="77975" y="206136"/>
                </a:lnTo>
                <a:lnTo>
                  <a:pt x="77266" y="220291"/>
                </a:lnTo>
                <a:lnTo>
                  <a:pt x="77747" y="229728"/>
                </a:lnTo>
                <a:lnTo>
                  <a:pt x="79020" y="236020"/>
                </a:lnTo>
                <a:lnTo>
                  <a:pt x="82022" y="243963"/>
                </a:lnTo>
                <a:lnTo>
                  <a:pt x="82822" y="247415"/>
                </a:lnTo>
                <a:lnTo>
                  <a:pt x="84424" y="2571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45"/>
          <p:cNvSpPr/>
          <p:nvPr/>
        </p:nvSpPr>
        <p:spPr>
          <a:xfrm>
            <a:off x="7375207" y="3377598"/>
            <a:ext cx="360046" cy="188531"/>
          </a:xfrm>
          <a:custGeom>
            <a:avLst/>
            <a:gdLst/>
            <a:ahLst/>
            <a:cxnLst/>
            <a:rect l="0" t="0" r="0" b="0"/>
            <a:pathLst>
              <a:path w="360046" h="188531">
                <a:moveTo>
                  <a:pt x="0" y="17112"/>
                </a:moveTo>
                <a:lnTo>
                  <a:pt x="75464" y="17112"/>
                </a:lnTo>
                <a:lnTo>
                  <a:pt x="83647" y="16159"/>
                </a:lnTo>
                <a:lnTo>
                  <a:pt x="91007" y="14572"/>
                </a:lnTo>
                <a:lnTo>
                  <a:pt x="97819" y="12561"/>
                </a:lnTo>
                <a:lnTo>
                  <a:pt x="105218" y="11220"/>
                </a:lnTo>
                <a:lnTo>
                  <a:pt x="113008" y="10326"/>
                </a:lnTo>
                <a:lnTo>
                  <a:pt x="121059" y="9731"/>
                </a:lnTo>
                <a:lnTo>
                  <a:pt x="128331" y="8381"/>
                </a:lnTo>
                <a:lnTo>
                  <a:pt x="135084" y="6529"/>
                </a:lnTo>
                <a:lnTo>
                  <a:pt x="141491" y="4341"/>
                </a:lnTo>
                <a:lnTo>
                  <a:pt x="149573" y="2883"/>
                </a:lnTo>
                <a:lnTo>
                  <a:pt x="158770" y="1911"/>
                </a:lnTo>
                <a:lnTo>
                  <a:pt x="168711" y="1263"/>
                </a:lnTo>
                <a:lnTo>
                  <a:pt x="184838" y="543"/>
                </a:lnTo>
                <a:lnTo>
                  <a:pt x="201212" y="223"/>
                </a:lnTo>
                <a:lnTo>
                  <a:pt x="241421" y="0"/>
                </a:lnTo>
                <a:lnTo>
                  <a:pt x="243815" y="1894"/>
                </a:lnTo>
                <a:lnTo>
                  <a:pt x="245411" y="5062"/>
                </a:lnTo>
                <a:lnTo>
                  <a:pt x="246475" y="9078"/>
                </a:lnTo>
                <a:lnTo>
                  <a:pt x="246232" y="12709"/>
                </a:lnTo>
                <a:lnTo>
                  <a:pt x="245117" y="16081"/>
                </a:lnTo>
                <a:lnTo>
                  <a:pt x="243421" y="19282"/>
                </a:lnTo>
                <a:lnTo>
                  <a:pt x="241338" y="22369"/>
                </a:lnTo>
                <a:lnTo>
                  <a:pt x="238998" y="25379"/>
                </a:lnTo>
                <a:lnTo>
                  <a:pt x="233856" y="31264"/>
                </a:lnTo>
                <a:lnTo>
                  <a:pt x="228396" y="37054"/>
                </a:lnTo>
                <a:lnTo>
                  <a:pt x="220254" y="42802"/>
                </a:lnTo>
                <a:lnTo>
                  <a:pt x="215417" y="45669"/>
                </a:lnTo>
                <a:lnTo>
                  <a:pt x="209333" y="50437"/>
                </a:lnTo>
                <a:lnTo>
                  <a:pt x="202421" y="56474"/>
                </a:lnTo>
                <a:lnTo>
                  <a:pt x="184119" y="73542"/>
                </a:lnTo>
                <a:lnTo>
                  <a:pt x="179896" y="77592"/>
                </a:lnTo>
                <a:lnTo>
                  <a:pt x="175176" y="81244"/>
                </a:lnTo>
                <a:lnTo>
                  <a:pt x="170124" y="84632"/>
                </a:lnTo>
                <a:lnTo>
                  <a:pt x="164851" y="87843"/>
                </a:lnTo>
                <a:lnTo>
                  <a:pt x="158478" y="92840"/>
                </a:lnTo>
                <a:lnTo>
                  <a:pt x="151373" y="99030"/>
                </a:lnTo>
                <a:lnTo>
                  <a:pt x="132799" y="116314"/>
                </a:lnTo>
                <a:lnTo>
                  <a:pt x="117989" y="130687"/>
                </a:lnTo>
                <a:lnTo>
                  <a:pt x="114855" y="134739"/>
                </a:lnTo>
                <a:lnTo>
                  <a:pt x="111812" y="139345"/>
                </a:lnTo>
                <a:lnTo>
                  <a:pt x="104637" y="151323"/>
                </a:lnTo>
                <a:lnTo>
                  <a:pt x="101115" y="155501"/>
                </a:lnTo>
                <a:lnTo>
                  <a:pt x="95644" y="161394"/>
                </a:lnTo>
                <a:lnTo>
                  <a:pt x="90146" y="166965"/>
                </a:lnTo>
                <a:lnTo>
                  <a:pt x="88673" y="169402"/>
                </a:lnTo>
                <a:lnTo>
                  <a:pt x="87035" y="174649"/>
                </a:lnTo>
                <a:lnTo>
                  <a:pt x="87551" y="176429"/>
                </a:lnTo>
                <a:lnTo>
                  <a:pt x="88847" y="177616"/>
                </a:lnTo>
                <a:lnTo>
                  <a:pt x="93221" y="179520"/>
                </a:lnTo>
                <a:lnTo>
                  <a:pt x="98529" y="184401"/>
                </a:lnTo>
                <a:lnTo>
                  <a:pt x="100929" y="185788"/>
                </a:lnTo>
                <a:lnTo>
                  <a:pt x="106135" y="187329"/>
                </a:lnTo>
                <a:lnTo>
                  <a:pt x="114421" y="188196"/>
                </a:lnTo>
                <a:lnTo>
                  <a:pt x="122608" y="188399"/>
                </a:lnTo>
                <a:lnTo>
                  <a:pt x="138837" y="188530"/>
                </a:lnTo>
                <a:lnTo>
                  <a:pt x="142088" y="187588"/>
                </a:lnTo>
                <a:lnTo>
                  <a:pt x="152167" y="182664"/>
                </a:lnTo>
                <a:lnTo>
                  <a:pt x="161610" y="181178"/>
                </a:lnTo>
                <a:lnTo>
                  <a:pt x="172157" y="180518"/>
                </a:lnTo>
                <a:lnTo>
                  <a:pt x="177637" y="180341"/>
                </a:lnTo>
                <a:lnTo>
                  <a:pt x="187005" y="179272"/>
                </a:lnTo>
                <a:lnTo>
                  <a:pt x="212653" y="175543"/>
                </a:lnTo>
                <a:lnTo>
                  <a:pt x="223684" y="174167"/>
                </a:lnTo>
                <a:lnTo>
                  <a:pt x="232942" y="173251"/>
                </a:lnTo>
                <a:lnTo>
                  <a:pt x="241021" y="172639"/>
                </a:lnTo>
                <a:lnTo>
                  <a:pt x="251168" y="173184"/>
                </a:lnTo>
                <a:lnTo>
                  <a:pt x="262695" y="174500"/>
                </a:lnTo>
                <a:lnTo>
                  <a:pt x="275143" y="176330"/>
                </a:lnTo>
                <a:lnTo>
                  <a:pt x="285347" y="177550"/>
                </a:lnTo>
                <a:lnTo>
                  <a:pt x="294053" y="178363"/>
                </a:lnTo>
                <a:lnTo>
                  <a:pt x="301763" y="178905"/>
                </a:lnTo>
                <a:lnTo>
                  <a:pt x="310713" y="179266"/>
                </a:lnTo>
                <a:lnTo>
                  <a:pt x="360045" y="17998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46"/>
          <p:cNvSpPr/>
          <p:nvPr/>
        </p:nvSpPr>
        <p:spPr>
          <a:xfrm>
            <a:off x="7460932" y="3489121"/>
            <a:ext cx="300038" cy="17032"/>
          </a:xfrm>
          <a:custGeom>
            <a:avLst/>
            <a:gdLst/>
            <a:ahLst/>
            <a:cxnLst/>
            <a:rect l="0" t="0" r="0" b="0"/>
            <a:pathLst>
              <a:path w="300038" h="17032">
                <a:moveTo>
                  <a:pt x="0" y="17031"/>
                </a:moveTo>
                <a:lnTo>
                  <a:pt x="106209" y="17031"/>
                </a:lnTo>
                <a:lnTo>
                  <a:pt x="118431" y="16079"/>
                </a:lnTo>
                <a:lnTo>
                  <a:pt x="166324" y="11140"/>
                </a:lnTo>
                <a:lnTo>
                  <a:pt x="177558" y="10246"/>
                </a:lnTo>
                <a:lnTo>
                  <a:pt x="186952" y="9650"/>
                </a:lnTo>
                <a:lnTo>
                  <a:pt x="199882" y="8301"/>
                </a:lnTo>
                <a:lnTo>
                  <a:pt x="253301" y="1831"/>
                </a:lnTo>
                <a:lnTo>
                  <a:pt x="260308" y="1183"/>
                </a:lnTo>
                <a:lnTo>
                  <a:pt x="265932" y="750"/>
                </a:lnTo>
                <a:lnTo>
                  <a:pt x="274719" y="270"/>
                </a:lnTo>
                <a:lnTo>
                  <a:pt x="281800" y="57"/>
                </a:lnTo>
                <a:lnTo>
                  <a:pt x="285022" y="0"/>
                </a:lnTo>
                <a:lnTo>
                  <a:pt x="288122" y="914"/>
                </a:lnTo>
                <a:lnTo>
                  <a:pt x="291142" y="2477"/>
                </a:lnTo>
                <a:lnTo>
                  <a:pt x="300037" y="845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47"/>
          <p:cNvSpPr/>
          <p:nvPr/>
        </p:nvSpPr>
        <p:spPr>
          <a:xfrm>
            <a:off x="7126605" y="4247277"/>
            <a:ext cx="229720" cy="210424"/>
          </a:xfrm>
          <a:custGeom>
            <a:avLst/>
            <a:gdLst/>
            <a:ahLst/>
            <a:cxnLst/>
            <a:rect l="0" t="0" r="0" b="0"/>
            <a:pathLst>
              <a:path w="229720" h="210424">
                <a:moveTo>
                  <a:pt x="0" y="30400"/>
                </a:moveTo>
                <a:lnTo>
                  <a:pt x="0" y="25849"/>
                </a:lnTo>
                <a:lnTo>
                  <a:pt x="952" y="24509"/>
                </a:lnTo>
                <a:lnTo>
                  <a:pt x="2540" y="23615"/>
                </a:lnTo>
                <a:lnTo>
                  <a:pt x="6844" y="22622"/>
                </a:lnTo>
                <a:lnTo>
                  <a:pt x="11931" y="22181"/>
                </a:lnTo>
                <a:lnTo>
                  <a:pt x="13670" y="21110"/>
                </a:lnTo>
                <a:lnTo>
                  <a:pt x="14828" y="19445"/>
                </a:lnTo>
                <a:lnTo>
                  <a:pt x="15600" y="17382"/>
                </a:lnTo>
                <a:lnTo>
                  <a:pt x="17067" y="16006"/>
                </a:lnTo>
                <a:lnTo>
                  <a:pt x="18999" y="15089"/>
                </a:lnTo>
                <a:lnTo>
                  <a:pt x="25588" y="13118"/>
                </a:lnTo>
                <a:lnTo>
                  <a:pt x="38042" y="9067"/>
                </a:lnTo>
                <a:lnTo>
                  <a:pt x="44411" y="7605"/>
                </a:lnTo>
                <a:lnTo>
                  <a:pt x="50563" y="6631"/>
                </a:lnTo>
                <a:lnTo>
                  <a:pt x="56568" y="5981"/>
                </a:lnTo>
                <a:lnTo>
                  <a:pt x="62477" y="4596"/>
                </a:lnTo>
                <a:lnTo>
                  <a:pt x="68321" y="2720"/>
                </a:lnTo>
                <a:lnTo>
                  <a:pt x="74122" y="517"/>
                </a:lnTo>
                <a:lnTo>
                  <a:pt x="80847" y="0"/>
                </a:lnTo>
                <a:lnTo>
                  <a:pt x="88188" y="609"/>
                </a:lnTo>
                <a:lnTo>
                  <a:pt x="95939" y="1967"/>
                </a:lnTo>
                <a:lnTo>
                  <a:pt x="102059" y="2872"/>
                </a:lnTo>
                <a:lnTo>
                  <a:pt x="107092" y="3475"/>
                </a:lnTo>
                <a:lnTo>
                  <a:pt x="111399" y="3878"/>
                </a:lnTo>
                <a:lnTo>
                  <a:pt x="115223" y="4146"/>
                </a:lnTo>
                <a:lnTo>
                  <a:pt x="122013" y="4444"/>
                </a:lnTo>
                <a:lnTo>
                  <a:pt x="125157" y="5476"/>
                </a:lnTo>
                <a:lnTo>
                  <a:pt x="131189" y="9163"/>
                </a:lnTo>
                <a:lnTo>
                  <a:pt x="133180" y="11480"/>
                </a:lnTo>
                <a:lnTo>
                  <a:pt x="134506" y="13976"/>
                </a:lnTo>
                <a:lnTo>
                  <a:pt x="135981" y="19291"/>
                </a:lnTo>
                <a:lnTo>
                  <a:pt x="136636" y="24828"/>
                </a:lnTo>
                <a:lnTo>
                  <a:pt x="135857" y="27638"/>
                </a:lnTo>
                <a:lnTo>
                  <a:pt x="132454" y="33300"/>
                </a:lnTo>
                <a:lnTo>
                  <a:pt x="130212" y="37096"/>
                </a:lnTo>
                <a:lnTo>
                  <a:pt x="127766" y="41531"/>
                </a:lnTo>
                <a:lnTo>
                  <a:pt x="125182" y="46393"/>
                </a:lnTo>
                <a:lnTo>
                  <a:pt x="122507" y="50587"/>
                </a:lnTo>
                <a:lnTo>
                  <a:pt x="119772" y="54336"/>
                </a:lnTo>
                <a:lnTo>
                  <a:pt x="116994" y="57787"/>
                </a:lnTo>
                <a:lnTo>
                  <a:pt x="112287" y="62945"/>
                </a:lnTo>
                <a:lnTo>
                  <a:pt x="93913" y="81953"/>
                </a:lnTo>
                <a:lnTo>
                  <a:pt x="74996" y="101101"/>
                </a:lnTo>
                <a:lnTo>
                  <a:pt x="71905" y="103251"/>
                </a:lnTo>
                <a:lnTo>
                  <a:pt x="65930" y="105641"/>
                </a:lnTo>
                <a:lnTo>
                  <a:pt x="60099" y="106703"/>
                </a:lnTo>
                <a:lnTo>
                  <a:pt x="56238" y="107175"/>
                </a:lnTo>
                <a:lnTo>
                  <a:pt x="56541" y="107301"/>
                </a:lnTo>
                <a:lnTo>
                  <a:pt x="61521" y="107478"/>
                </a:lnTo>
                <a:lnTo>
                  <a:pt x="63873" y="107503"/>
                </a:lnTo>
                <a:lnTo>
                  <a:pt x="67348" y="106567"/>
                </a:lnTo>
                <a:lnTo>
                  <a:pt x="71568" y="104991"/>
                </a:lnTo>
                <a:lnTo>
                  <a:pt x="76287" y="102987"/>
                </a:lnTo>
                <a:lnTo>
                  <a:pt x="86100" y="100699"/>
                </a:lnTo>
                <a:lnTo>
                  <a:pt x="99310" y="98221"/>
                </a:lnTo>
                <a:lnTo>
                  <a:pt x="114784" y="95617"/>
                </a:lnTo>
                <a:lnTo>
                  <a:pt x="128910" y="93880"/>
                </a:lnTo>
                <a:lnTo>
                  <a:pt x="142138" y="92723"/>
                </a:lnTo>
                <a:lnTo>
                  <a:pt x="154766" y="91951"/>
                </a:lnTo>
                <a:lnTo>
                  <a:pt x="164137" y="92389"/>
                </a:lnTo>
                <a:lnTo>
                  <a:pt x="171337" y="93634"/>
                </a:lnTo>
                <a:lnTo>
                  <a:pt x="177089" y="95416"/>
                </a:lnTo>
                <a:lnTo>
                  <a:pt x="182830" y="96604"/>
                </a:lnTo>
                <a:lnTo>
                  <a:pt x="188561" y="97396"/>
                </a:lnTo>
                <a:lnTo>
                  <a:pt x="194287" y="97924"/>
                </a:lnTo>
                <a:lnTo>
                  <a:pt x="199057" y="99229"/>
                </a:lnTo>
                <a:lnTo>
                  <a:pt x="203190" y="101051"/>
                </a:lnTo>
                <a:lnTo>
                  <a:pt x="210321" y="104663"/>
                </a:lnTo>
                <a:lnTo>
                  <a:pt x="216666" y="106268"/>
                </a:lnTo>
                <a:lnTo>
                  <a:pt x="219691" y="108601"/>
                </a:lnTo>
                <a:lnTo>
                  <a:pt x="222661" y="112062"/>
                </a:lnTo>
                <a:lnTo>
                  <a:pt x="225593" y="116274"/>
                </a:lnTo>
                <a:lnTo>
                  <a:pt x="227547" y="120034"/>
                </a:lnTo>
                <a:lnTo>
                  <a:pt x="228851" y="123494"/>
                </a:lnTo>
                <a:lnTo>
                  <a:pt x="229719" y="126752"/>
                </a:lnTo>
                <a:lnTo>
                  <a:pt x="229346" y="130830"/>
                </a:lnTo>
                <a:lnTo>
                  <a:pt x="228145" y="135453"/>
                </a:lnTo>
                <a:lnTo>
                  <a:pt x="226391" y="140441"/>
                </a:lnTo>
                <a:lnTo>
                  <a:pt x="223317" y="145671"/>
                </a:lnTo>
                <a:lnTo>
                  <a:pt x="219363" y="151062"/>
                </a:lnTo>
                <a:lnTo>
                  <a:pt x="214822" y="156561"/>
                </a:lnTo>
                <a:lnTo>
                  <a:pt x="210842" y="161180"/>
                </a:lnTo>
                <a:lnTo>
                  <a:pt x="207236" y="165212"/>
                </a:lnTo>
                <a:lnTo>
                  <a:pt x="203880" y="168852"/>
                </a:lnTo>
                <a:lnTo>
                  <a:pt x="199737" y="172231"/>
                </a:lnTo>
                <a:lnTo>
                  <a:pt x="195071" y="175437"/>
                </a:lnTo>
                <a:lnTo>
                  <a:pt x="190054" y="178526"/>
                </a:lnTo>
                <a:lnTo>
                  <a:pt x="184806" y="181539"/>
                </a:lnTo>
                <a:lnTo>
                  <a:pt x="173893" y="187425"/>
                </a:lnTo>
                <a:lnTo>
                  <a:pt x="169269" y="190329"/>
                </a:lnTo>
                <a:lnTo>
                  <a:pt x="165233" y="193216"/>
                </a:lnTo>
                <a:lnTo>
                  <a:pt x="161591" y="196095"/>
                </a:lnTo>
                <a:lnTo>
                  <a:pt x="156304" y="198965"/>
                </a:lnTo>
                <a:lnTo>
                  <a:pt x="149922" y="201832"/>
                </a:lnTo>
                <a:lnTo>
                  <a:pt x="142810" y="204695"/>
                </a:lnTo>
                <a:lnTo>
                  <a:pt x="136164" y="206605"/>
                </a:lnTo>
                <a:lnTo>
                  <a:pt x="129828" y="207877"/>
                </a:lnTo>
                <a:lnTo>
                  <a:pt x="123700" y="208726"/>
                </a:lnTo>
                <a:lnTo>
                  <a:pt x="115804" y="209292"/>
                </a:lnTo>
                <a:lnTo>
                  <a:pt x="106730" y="209669"/>
                </a:lnTo>
                <a:lnTo>
                  <a:pt x="77152" y="21042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48"/>
          <p:cNvSpPr/>
          <p:nvPr/>
        </p:nvSpPr>
        <p:spPr>
          <a:xfrm>
            <a:off x="7418237" y="4277677"/>
            <a:ext cx="174988" cy="162737"/>
          </a:xfrm>
          <a:custGeom>
            <a:avLst/>
            <a:gdLst/>
            <a:ahLst/>
            <a:cxnLst/>
            <a:rect l="0" t="0" r="0" b="0"/>
            <a:pathLst>
              <a:path w="174988" h="162737">
                <a:moveTo>
                  <a:pt x="76985" y="0"/>
                </a:moveTo>
                <a:lnTo>
                  <a:pt x="69605" y="0"/>
                </a:lnTo>
                <a:lnTo>
                  <a:pt x="69207" y="952"/>
                </a:lnTo>
                <a:lnTo>
                  <a:pt x="68766" y="4551"/>
                </a:lnTo>
                <a:lnTo>
                  <a:pt x="67695" y="5891"/>
                </a:lnTo>
                <a:lnTo>
                  <a:pt x="66030" y="6785"/>
                </a:lnTo>
                <a:lnTo>
                  <a:pt x="63966" y="7381"/>
                </a:lnTo>
                <a:lnTo>
                  <a:pt x="59134" y="10583"/>
                </a:lnTo>
                <a:lnTo>
                  <a:pt x="53811" y="15181"/>
                </a:lnTo>
                <a:lnTo>
                  <a:pt x="48270" y="20400"/>
                </a:lnTo>
                <a:lnTo>
                  <a:pt x="30695" y="37794"/>
                </a:lnTo>
                <a:lnTo>
                  <a:pt x="25169" y="44246"/>
                </a:lnTo>
                <a:lnTo>
                  <a:pt x="20534" y="50453"/>
                </a:lnTo>
                <a:lnTo>
                  <a:pt x="16491" y="56495"/>
                </a:lnTo>
                <a:lnTo>
                  <a:pt x="12843" y="61476"/>
                </a:lnTo>
                <a:lnTo>
                  <a:pt x="9459" y="65749"/>
                </a:lnTo>
                <a:lnTo>
                  <a:pt x="6250" y="69551"/>
                </a:lnTo>
                <a:lnTo>
                  <a:pt x="4111" y="73037"/>
                </a:lnTo>
                <a:lnTo>
                  <a:pt x="2686" y="76314"/>
                </a:lnTo>
                <a:lnTo>
                  <a:pt x="1734" y="79451"/>
                </a:lnTo>
                <a:lnTo>
                  <a:pt x="1100" y="83447"/>
                </a:lnTo>
                <a:lnTo>
                  <a:pt x="678" y="88017"/>
                </a:lnTo>
                <a:lnTo>
                  <a:pt x="396" y="92968"/>
                </a:lnTo>
                <a:lnTo>
                  <a:pt x="83" y="108629"/>
                </a:lnTo>
                <a:lnTo>
                  <a:pt x="0" y="118139"/>
                </a:lnTo>
                <a:lnTo>
                  <a:pt x="896" y="125432"/>
                </a:lnTo>
                <a:lnTo>
                  <a:pt x="2447" y="131247"/>
                </a:lnTo>
                <a:lnTo>
                  <a:pt x="7229" y="142871"/>
                </a:lnTo>
                <a:lnTo>
                  <a:pt x="10422" y="147001"/>
                </a:lnTo>
                <a:lnTo>
                  <a:pt x="12607" y="149436"/>
                </a:lnTo>
                <a:lnTo>
                  <a:pt x="15968" y="152011"/>
                </a:lnTo>
                <a:lnTo>
                  <a:pt x="20115" y="154681"/>
                </a:lnTo>
                <a:lnTo>
                  <a:pt x="24784" y="157413"/>
                </a:lnTo>
                <a:lnTo>
                  <a:pt x="29802" y="159234"/>
                </a:lnTo>
                <a:lnTo>
                  <a:pt x="35053" y="160449"/>
                </a:lnTo>
                <a:lnTo>
                  <a:pt x="40457" y="161259"/>
                </a:lnTo>
                <a:lnTo>
                  <a:pt x="45013" y="161798"/>
                </a:lnTo>
                <a:lnTo>
                  <a:pt x="49003" y="162158"/>
                </a:lnTo>
                <a:lnTo>
                  <a:pt x="52615" y="162398"/>
                </a:lnTo>
                <a:lnTo>
                  <a:pt x="55976" y="162558"/>
                </a:lnTo>
                <a:lnTo>
                  <a:pt x="62251" y="162736"/>
                </a:lnTo>
                <a:lnTo>
                  <a:pt x="67162" y="161831"/>
                </a:lnTo>
                <a:lnTo>
                  <a:pt x="73294" y="160274"/>
                </a:lnTo>
                <a:lnTo>
                  <a:pt x="80240" y="158285"/>
                </a:lnTo>
                <a:lnTo>
                  <a:pt x="95577" y="153534"/>
                </a:lnTo>
                <a:lnTo>
                  <a:pt x="103667" y="150934"/>
                </a:lnTo>
                <a:lnTo>
                  <a:pt x="110965" y="148247"/>
                </a:lnTo>
                <a:lnTo>
                  <a:pt x="117737" y="145504"/>
                </a:lnTo>
                <a:lnTo>
                  <a:pt x="124155" y="142723"/>
                </a:lnTo>
                <a:lnTo>
                  <a:pt x="130339" y="138011"/>
                </a:lnTo>
                <a:lnTo>
                  <a:pt x="136367" y="132013"/>
                </a:lnTo>
                <a:lnTo>
                  <a:pt x="147191" y="119632"/>
                </a:lnTo>
                <a:lnTo>
                  <a:pt x="155179" y="110955"/>
                </a:lnTo>
                <a:lnTo>
                  <a:pt x="165030" y="100715"/>
                </a:lnTo>
                <a:lnTo>
                  <a:pt x="173980" y="91648"/>
                </a:lnTo>
                <a:lnTo>
                  <a:pt x="174987" y="88721"/>
                </a:lnTo>
                <a:lnTo>
                  <a:pt x="174704" y="85818"/>
                </a:lnTo>
                <a:lnTo>
                  <a:pt x="173563" y="82929"/>
                </a:lnTo>
                <a:lnTo>
                  <a:pt x="169757" y="72100"/>
                </a:lnTo>
                <a:lnTo>
                  <a:pt x="167407" y="65212"/>
                </a:lnTo>
                <a:lnTo>
                  <a:pt x="164890" y="59667"/>
                </a:lnTo>
                <a:lnTo>
                  <a:pt x="162258" y="55018"/>
                </a:lnTo>
                <a:lnTo>
                  <a:pt x="159551" y="50966"/>
                </a:lnTo>
                <a:lnTo>
                  <a:pt x="156794" y="47313"/>
                </a:lnTo>
                <a:lnTo>
                  <a:pt x="154003" y="43924"/>
                </a:lnTo>
                <a:lnTo>
                  <a:pt x="151190" y="40713"/>
                </a:lnTo>
                <a:lnTo>
                  <a:pt x="147411" y="38572"/>
                </a:lnTo>
                <a:lnTo>
                  <a:pt x="142985" y="37145"/>
                </a:lnTo>
                <a:lnTo>
                  <a:pt x="138131" y="36193"/>
                </a:lnTo>
                <a:lnTo>
                  <a:pt x="133941" y="34606"/>
                </a:lnTo>
                <a:lnTo>
                  <a:pt x="130196" y="32596"/>
                </a:lnTo>
                <a:lnTo>
                  <a:pt x="126746" y="30303"/>
                </a:lnTo>
                <a:lnTo>
                  <a:pt x="123494" y="28774"/>
                </a:lnTo>
                <a:lnTo>
                  <a:pt x="120374" y="27755"/>
                </a:lnTo>
                <a:lnTo>
                  <a:pt x="117341" y="27076"/>
                </a:lnTo>
                <a:lnTo>
                  <a:pt x="111509" y="26623"/>
                </a:lnTo>
                <a:lnTo>
                  <a:pt x="103811" y="26321"/>
                </a:lnTo>
                <a:lnTo>
                  <a:pt x="73183" y="25837"/>
                </a:lnTo>
                <a:lnTo>
                  <a:pt x="68735" y="26750"/>
                </a:lnTo>
                <a:lnTo>
                  <a:pt x="65770" y="28311"/>
                </a:lnTo>
                <a:lnTo>
                  <a:pt x="59840" y="342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49"/>
          <p:cNvSpPr/>
          <p:nvPr/>
        </p:nvSpPr>
        <p:spPr>
          <a:xfrm>
            <a:off x="7769542" y="4337685"/>
            <a:ext cx="214314" cy="34291"/>
          </a:xfrm>
          <a:custGeom>
            <a:avLst/>
            <a:gdLst/>
            <a:ahLst/>
            <a:cxnLst/>
            <a:rect l="0" t="0" r="0" b="0"/>
            <a:pathLst>
              <a:path w="214314" h="34291">
                <a:moveTo>
                  <a:pt x="0" y="34290"/>
                </a:moveTo>
                <a:lnTo>
                  <a:pt x="4551" y="34290"/>
                </a:lnTo>
                <a:lnTo>
                  <a:pt x="9701" y="33337"/>
                </a:lnTo>
                <a:lnTo>
                  <a:pt x="25584" y="29739"/>
                </a:lnTo>
                <a:lnTo>
                  <a:pt x="33249" y="27446"/>
                </a:lnTo>
                <a:lnTo>
                  <a:pt x="40263" y="24964"/>
                </a:lnTo>
                <a:lnTo>
                  <a:pt x="46845" y="22358"/>
                </a:lnTo>
                <a:lnTo>
                  <a:pt x="53137" y="20620"/>
                </a:lnTo>
                <a:lnTo>
                  <a:pt x="59238" y="19462"/>
                </a:lnTo>
                <a:lnTo>
                  <a:pt x="65209" y="18689"/>
                </a:lnTo>
                <a:lnTo>
                  <a:pt x="73001" y="17222"/>
                </a:lnTo>
                <a:lnTo>
                  <a:pt x="91817" y="13051"/>
                </a:lnTo>
                <a:lnTo>
                  <a:pt x="100265" y="10606"/>
                </a:lnTo>
                <a:lnTo>
                  <a:pt x="107800" y="8023"/>
                </a:lnTo>
                <a:lnTo>
                  <a:pt x="114730" y="5349"/>
                </a:lnTo>
                <a:lnTo>
                  <a:pt x="123159" y="3566"/>
                </a:lnTo>
                <a:lnTo>
                  <a:pt x="132588" y="2377"/>
                </a:lnTo>
                <a:lnTo>
                  <a:pt x="142684" y="1585"/>
                </a:lnTo>
                <a:lnTo>
                  <a:pt x="151321" y="1056"/>
                </a:lnTo>
                <a:lnTo>
                  <a:pt x="165996" y="469"/>
                </a:lnTo>
                <a:lnTo>
                  <a:pt x="195878" y="92"/>
                </a:lnTo>
                <a:lnTo>
                  <a:pt x="21431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50"/>
          <p:cNvSpPr/>
          <p:nvPr/>
        </p:nvSpPr>
        <p:spPr>
          <a:xfrm>
            <a:off x="7803832" y="4397692"/>
            <a:ext cx="231459" cy="51083"/>
          </a:xfrm>
          <a:custGeom>
            <a:avLst/>
            <a:gdLst/>
            <a:ahLst/>
            <a:cxnLst/>
            <a:rect l="0" t="0" r="0" b="0"/>
            <a:pathLst>
              <a:path w="231459" h="51083">
                <a:moveTo>
                  <a:pt x="0" y="42862"/>
                </a:moveTo>
                <a:lnTo>
                  <a:pt x="4551" y="47414"/>
                </a:lnTo>
                <a:lnTo>
                  <a:pt x="6844" y="48754"/>
                </a:lnTo>
                <a:lnTo>
                  <a:pt x="11932" y="50244"/>
                </a:lnTo>
                <a:lnTo>
                  <a:pt x="17368" y="50906"/>
                </a:lnTo>
                <a:lnTo>
                  <a:pt x="20151" y="51082"/>
                </a:lnTo>
                <a:lnTo>
                  <a:pt x="22959" y="50247"/>
                </a:lnTo>
                <a:lnTo>
                  <a:pt x="25784" y="48738"/>
                </a:lnTo>
                <a:lnTo>
                  <a:pt x="28620" y="46780"/>
                </a:lnTo>
                <a:lnTo>
                  <a:pt x="32414" y="45474"/>
                </a:lnTo>
                <a:lnTo>
                  <a:pt x="36849" y="44603"/>
                </a:lnTo>
                <a:lnTo>
                  <a:pt x="41711" y="44023"/>
                </a:lnTo>
                <a:lnTo>
                  <a:pt x="46858" y="42684"/>
                </a:lnTo>
                <a:lnTo>
                  <a:pt x="52193" y="40838"/>
                </a:lnTo>
                <a:lnTo>
                  <a:pt x="57656" y="38656"/>
                </a:lnTo>
                <a:lnTo>
                  <a:pt x="62249" y="37201"/>
                </a:lnTo>
                <a:lnTo>
                  <a:pt x="66265" y="36230"/>
                </a:lnTo>
                <a:lnTo>
                  <a:pt x="69895" y="35583"/>
                </a:lnTo>
                <a:lnTo>
                  <a:pt x="75172" y="34200"/>
                </a:lnTo>
                <a:lnTo>
                  <a:pt x="81547" y="32325"/>
                </a:lnTo>
                <a:lnTo>
                  <a:pt x="88654" y="30123"/>
                </a:lnTo>
                <a:lnTo>
                  <a:pt x="95298" y="28654"/>
                </a:lnTo>
                <a:lnTo>
                  <a:pt x="101632" y="27675"/>
                </a:lnTo>
                <a:lnTo>
                  <a:pt x="107760" y="27023"/>
                </a:lnTo>
                <a:lnTo>
                  <a:pt x="113750" y="25636"/>
                </a:lnTo>
                <a:lnTo>
                  <a:pt x="119649" y="23758"/>
                </a:lnTo>
                <a:lnTo>
                  <a:pt x="125486" y="21554"/>
                </a:lnTo>
                <a:lnTo>
                  <a:pt x="131282" y="20084"/>
                </a:lnTo>
                <a:lnTo>
                  <a:pt x="137051" y="19105"/>
                </a:lnTo>
                <a:lnTo>
                  <a:pt x="142803" y="18452"/>
                </a:lnTo>
                <a:lnTo>
                  <a:pt x="148543" y="17064"/>
                </a:lnTo>
                <a:lnTo>
                  <a:pt x="154272" y="15185"/>
                </a:lnTo>
                <a:lnTo>
                  <a:pt x="159998" y="12981"/>
                </a:lnTo>
                <a:lnTo>
                  <a:pt x="167625" y="11512"/>
                </a:lnTo>
                <a:lnTo>
                  <a:pt x="176520" y="10532"/>
                </a:lnTo>
                <a:lnTo>
                  <a:pt x="186260" y="9879"/>
                </a:lnTo>
                <a:lnTo>
                  <a:pt x="193706" y="8491"/>
                </a:lnTo>
                <a:lnTo>
                  <a:pt x="199622" y="6613"/>
                </a:lnTo>
                <a:lnTo>
                  <a:pt x="23145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51"/>
          <p:cNvSpPr/>
          <p:nvPr/>
        </p:nvSpPr>
        <p:spPr>
          <a:xfrm>
            <a:off x="8157688" y="4226242"/>
            <a:ext cx="66197" cy="197169"/>
          </a:xfrm>
          <a:custGeom>
            <a:avLst/>
            <a:gdLst/>
            <a:ahLst/>
            <a:cxnLst/>
            <a:rect l="0" t="0" r="0" b="0"/>
            <a:pathLst>
              <a:path w="66197" h="197169">
                <a:moveTo>
                  <a:pt x="14762" y="0"/>
                </a:moveTo>
                <a:lnTo>
                  <a:pt x="0" y="7381"/>
                </a:lnTo>
                <a:lnTo>
                  <a:pt x="159" y="12541"/>
                </a:lnTo>
                <a:lnTo>
                  <a:pt x="1217" y="20743"/>
                </a:lnTo>
                <a:lnTo>
                  <a:pt x="2873" y="30974"/>
                </a:lnTo>
                <a:lnTo>
                  <a:pt x="3979" y="38747"/>
                </a:lnTo>
                <a:lnTo>
                  <a:pt x="4716" y="44881"/>
                </a:lnTo>
                <a:lnTo>
                  <a:pt x="5206" y="49923"/>
                </a:lnTo>
                <a:lnTo>
                  <a:pt x="6488" y="54237"/>
                </a:lnTo>
                <a:lnTo>
                  <a:pt x="8292" y="58066"/>
                </a:lnTo>
                <a:lnTo>
                  <a:pt x="10449" y="61571"/>
                </a:lnTo>
                <a:lnTo>
                  <a:pt x="11886" y="65812"/>
                </a:lnTo>
                <a:lnTo>
                  <a:pt x="12845" y="70545"/>
                </a:lnTo>
                <a:lnTo>
                  <a:pt x="13484" y="75605"/>
                </a:lnTo>
                <a:lnTo>
                  <a:pt x="14862" y="80883"/>
                </a:lnTo>
                <a:lnTo>
                  <a:pt x="16734" y="86307"/>
                </a:lnTo>
                <a:lnTo>
                  <a:pt x="18933" y="91828"/>
                </a:lnTo>
                <a:lnTo>
                  <a:pt x="23918" y="105583"/>
                </a:lnTo>
                <a:lnTo>
                  <a:pt x="26581" y="113251"/>
                </a:lnTo>
                <a:lnTo>
                  <a:pt x="29308" y="119316"/>
                </a:lnTo>
                <a:lnTo>
                  <a:pt x="32081" y="124311"/>
                </a:lnTo>
                <a:lnTo>
                  <a:pt x="34880" y="128594"/>
                </a:lnTo>
                <a:lnTo>
                  <a:pt x="36746" y="132402"/>
                </a:lnTo>
                <a:lnTo>
                  <a:pt x="37990" y="135893"/>
                </a:lnTo>
                <a:lnTo>
                  <a:pt x="38820" y="139173"/>
                </a:lnTo>
                <a:lnTo>
                  <a:pt x="41278" y="145170"/>
                </a:lnTo>
                <a:lnTo>
                  <a:pt x="44822" y="152977"/>
                </a:lnTo>
                <a:lnTo>
                  <a:pt x="66196" y="19716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52"/>
          <p:cNvSpPr/>
          <p:nvPr/>
        </p:nvSpPr>
        <p:spPr>
          <a:xfrm>
            <a:off x="8275319" y="4174925"/>
            <a:ext cx="308612" cy="212889"/>
          </a:xfrm>
          <a:custGeom>
            <a:avLst/>
            <a:gdLst/>
            <a:ahLst/>
            <a:cxnLst/>
            <a:rect l="0" t="0" r="0" b="0"/>
            <a:pathLst>
              <a:path w="308612" h="212889">
                <a:moveTo>
                  <a:pt x="0" y="51317"/>
                </a:moveTo>
                <a:lnTo>
                  <a:pt x="0" y="46766"/>
                </a:lnTo>
                <a:lnTo>
                  <a:pt x="1906" y="44473"/>
                </a:lnTo>
                <a:lnTo>
                  <a:pt x="9103" y="39385"/>
                </a:lnTo>
                <a:lnTo>
                  <a:pt x="16111" y="36489"/>
                </a:lnTo>
                <a:lnTo>
                  <a:pt x="19313" y="35717"/>
                </a:lnTo>
                <a:lnTo>
                  <a:pt x="25411" y="32318"/>
                </a:lnTo>
                <a:lnTo>
                  <a:pt x="32249" y="27633"/>
                </a:lnTo>
                <a:lnTo>
                  <a:pt x="41639" y="22376"/>
                </a:lnTo>
                <a:lnTo>
                  <a:pt x="47762" y="19641"/>
                </a:lnTo>
                <a:lnTo>
                  <a:pt x="54702" y="16864"/>
                </a:lnTo>
                <a:lnTo>
                  <a:pt x="62186" y="14061"/>
                </a:lnTo>
                <a:lnTo>
                  <a:pt x="69080" y="12192"/>
                </a:lnTo>
                <a:lnTo>
                  <a:pt x="75582" y="10947"/>
                </a:lnTo>
                <a:lnTo>
                  <a:pt x="81820" y="10116"/>
                </a:lnTo>
                <a:lnTo>
                  <a:pt x="87884" y="8610"/>
                </a:lnTo>
                <a:lnTo>
                  <a:pt x="93832" y="6653"/>
                </a:lnTo>
                <a:lnTo>
                  <a:pt x="99703" y="4396"/>
                </a:lnTo>
                <a:lnTo>
                  <a:pt x="105521" y="2892"/>
                </a:lnTo>
                <a:lnTo>
                  <a:pt x="111305" y="1889"/>
                </a:lnTo>
                <a:lnTo>
                  <a:pt x="117067" y="1220"/>
                </a:lnTo>
                <a:lnTo>
                  <a:pt x="122811" y="774"/>
                </a:lnTo>
                <a:lnTo>
                  <a:pt x="128547" y="477"/>
                </a:lnTo>
                <a:lnTo>
                  <a:pt x="143181" y="58"/>
                </a:lnTo>
                <a:lnTo>
                  <a:pt x="146890" y="0"/>
                </a:lnTo>
                <a:lnTo>
                  <a:pt x="156090" y="2475"/>
                </a:lnTo>
                <a:lnTo>
                  <a:pt x="165576" y="5797"/>
                </a:lnTo>
                <a:lnTo>
                  <a:pt x="172968" y="7273"/>
                </a:lnTo>
                <a:lnTo>
                  <a:pt x="179428" y="10469"/>
                </a:lnTo>
                <a:lnTo>
                  <a:pt x="182484" y="12656"/>
                </a:lnTo>
                <a:lnTo>
                  <a:pt x="184521" y="15065"/>
                </a:lnTo>
                <a:lnTo>
                  <a:pt x="185879" y="17624"/>
                </a:lnTo>
                <a:lnTo>
                  <a:pt x="192609" y="37677"/>
                </a:lnTo>
                <a:lnTo>
                  <a:pt x="193177" y="43176"/>
                </a:lnTo>
                <a:lnTo>
                  <a:pt x="192602" y="47795"/>
                </a:lnTo>
                <a:lnTo>
                  <a:pt x="191266" y="51826"/>
                </a:lnTo>
                <a:lnTo>
                  <a:pt x="190377" y="55467"/>
                </a:lnTo>
                <a:lnTo>
                  <a:pt x="189386" y="62051"/>
                </a:lnTo>
                <a:lnTo>
                  <a:pt x="188171" y="66093"/>
                </a:lnTo>
                <a:lnTo>
                  <a:pt x="186407" y="70693"/>
                </a:lnTo>
                <a:lnTo>
                  <a:pt x="184279" y="75665"/>
                </a:lnTo>
                <a:lnTo>
                  <a:pt x="180956" y="80884"/>
                </a:lnTo>
                <a:lnTo>
                  <a:pt x="176834" y="86268"/>
                </a:lnTo>
                <a:lnTo>
                  <a:pt x="172182" y="91763"/>
                </a:lnTo>
                <a:lnTo>
                  <a:pt x="169081" y="96379"/>
                </a:lnTo>
                <a:lnTo>
                  <a:pt x="167013" y="100408"/>
                </a:lnTo>
                <a:lnTo>
                  <a:pt x="165636" y="104047"/>
                </a:lnTo>
                <a:lnTo>
                  <a:pt x="161564" y="110630"/>
                </a:lnTo>
                <a:lnTo>
                  <a:pt x="156580" y="116731"/>
                </a:lnTo>
                <a:lnTo>
                  <a:pt x="151188" y="122618"/>
                </a:lnTo>
                <a:lnTo>
                  <a:pt x="142798" y="131286"/>
                </a:lnTo>
                <a:lnTo>
                  <a:pt x="125724" y="148469"/>
                </a:lnTo>
                <a:lnTo>
                  <a:pt x="122868" y="152280"/>
                </a:lnTo>
                <a:lnTo>
                  <a:pt x="120012" y="156726"/>
                </a:lnTo>
                <a:lnTo>
                  <a:pt x="117157" y="161594"/>
                </a:lnTo>
                <a:lnTo>
                  <a:pt x="114300" y="165793"/>
                </a:lnTo>
                <a:lnTo>
                  <a:pt x="111442" y="169544"/>
                </a:lnTo>
                <a:lnTo>
                  <a:pt x="104564" y="177858"/>
                </a:lnTo>
                <a:lnTo>
                  <a:pt x="98821" y="183849"/>
                </a:lnTo>
                <a:lnTo>
                  <a:pt x="95639" y="187106"/>
                </a:lnTo>
                <a:lnTo>
                  <a:pt x="95192" y="188516"/>
                </a:lnTo>
                <a:lnTo>
                  <a:pt x="94475" y="195082"/>
                </a:lnTo>
                <a:lnTo>
                  <a:pt x="94416" y="195738"/>
                </a:lnTo>
                <a:lnTo>
                  <a:pt x="96890" y="199007"/>
                </a:lnTo>
                <a:lnTo>
                  <a:pt x="98883" y="201212"/>
                </a:lnTo>
                <a:lnTo>
                  <a:pt x="101165" y="202682"/>
                </a:lnTo>
                <a:lnTo>
                  <a:pt x="108928" y="205704"/>
                </a:lnTo>
                <a:lnTo>
                  <a:pt x="114453" y="209786"/>
                </a:lnTo>
                <a:lnTo>
                  <a:pt x="118212" y="211255"/>
                </a:lnTo>
                <a:lnTo>
                  <a:pt x="127468" y="212888"/>
                </a:lnTo>
                <a:lnTo>
                  <a:pt x="132604" y="212371"/>
                </a:lnTo>
                <a:lnTo>
                  <a:pt x="137933" y="211074"/>
                </a:lnTo>
                <a:lnTo>
                  <a:pt x="143391" y="209257"/>
                </a:lnTo>
                <a:lnTo>
                  <a:pt x="151995" y="207238"/>
                </a:lnTo>
                <a:lnTo>
                  <a:pt x="158994" y="206340"/>
                </a:lnTo>
                <a:lnTo>
                  <a:pt x="165280" y="205941"/>
                </a:lnTo>
                <a:lnTo>
                  <a:pt x="173788" y="203224"/>
                </a:lnTo>
                <a:lnTo>
                  <a:pt x="178724" y="201166"/>
                </a:lnTo>
                <a:lnTo>
                  <a:pt x="184873" y="199794"/>
                </a:lnTo>
                <a:lnTo>
                  <a:pt x="191828" y="198879"/>
                </a:lnTo>
                <a:lnTo>
                  <a:pt x="199323" y="198270"/>
                </a:lnTo>
                <a:lnTo>
                  <a:pt x="207177" y="196910"/>
                </a:lnTo>
                <a:lnTo>
                  <a:pt x="215271" y="195052"/>
                </a:lnTo>
                <a:lnTo>
                  <a:pt x="223524" y="192860"/>
                </a:lnTo>
                <a:lnTo>
                  <a:pt x="230932" y="191399"/>
                </a:lnTo>
                <a:lnTo>
                  <a:pt x="237774" y="190425"/>
                </a:lnTo>
                <a:lnTo>
                  <a:pt x="244241" y="189776"/>
                </a:lnTo>
                <a:lnTo>
                  <a:pt x="249505" y="189343"/>
                </a:lnTo>
                <a:lnTo>
                  <a:pt x="257895" y="188862"/>
                </a:lnTo>
                <a:lnTo>
                  <a:pt x="264798" y="188648"/>
                </a:lnTo>
                <a:lnTo>
                  <a:pt x="267971" y="188591"/>
                </a:lnTo>
                <a:lnTo>
                  <a:pt x="276579" y="185988"/>
                </a:lnTo>
                <a:lnTo>
                  <a:pt x="285802" y="182609"/>
                </a:lnTo>
                <a:lnTo>
                  <a:pt x="289594" y="181707"/>
                </a:lnTo>
                <a:lnTo>
                  <a:pt x="308611" y="17990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53"/>
          <p:cNvSpPr/>
          <p:nvPr/>
        </p:nvSpPr>
        <p:spPr>
          <a:xfrm>
            <a:off x="8626792" y="4174841"/>
            <a:ext cx="282893" cy="167706"/>
          </a:xfrm>
          <a:custGeom>
            <a:avLst/>
            <a:gdLst/>
            <a:ahLst/>
            <a:cxnLst/>
            <a:rect l="0" t="0" r="0" b="0"/>
            <a:pathLst>
              <a:path w="282893" h="167706">
                <a:moveTo>
                  <a:pt x="0" y="51401"/>
                </a:moveTo>
                <a:lnTo>
                  <a:pt x="0" y="46850"/>
                </a:lnTo>
                <a:lnTo>
                  <a:pt x="952" y="45510"/>
                </a:lnTo>
                <a:lnTo>
                  <a:pt x="2540" y="44616"/>
                </a:lnTo>
                <a:lnTo>
                  <a:pt x="6844" y="43623"/>
                </a:lnTo>
                <a:lnTo>
                  <a:pt x="11931" y="43182"/>
                </a:lnTo>
                <a:lnTo>
                  <a:pt x="17480" y="42112"/>
                </a:lnTo>
                <a:lnTo>
                  <a:pt x="33804" y="38382"/>
                </a:lnTo>
                <a:lnTo>
                  <a:pt x="40633" y="36055"/>
                </a:lnTo>
                <a:lnTo>
                  <a:pt x="46139" y="33550"/>
                </a:lnTo>
                <a:lnTo>
                  <a:pt x="50762" y="30928"/>
                </a:lnTo>
                <a:lnTo>
                  <a:pt x="60979" y="25475"/>
                </a:lnTo>
                <a:lnTo>
                  <a:pt x="66370" y="22686"/>
                </a:lnTo>
                <a:lnTo>
                  <a:pt x="71869" y="20828"/>
                </a:lnTo>
                <a:lnTo>
                  <a:pt x="77441" y="19589"/>
                </a:lnTo>
                <a:lnTo>
                  <a:pt x="83060" y="18763"/>
                </a:lnTo>
                <a:lnTo>
                  <a:pt x="88710" y="17260"/>
                </a:lnTo>
                <a:lnTo>
                  <a:pt x="94384" y="15305"/>
                </a:lnTo>
                <a:lnTo>
                  <a:pt x="100069" y="13049"/>
                </a:lnTo>
                <a:lnTo>
                  <a:pt x="105766" y="11546"/>
                </a:lnTo>
                <a:lnTo>
                  <a:pt x="111468" y="10544"/>
                </a:lnTo>
                <a:lnTo>
                  <a:pt x="117174" y="9875"/>
                </a:lnTo>
                <a:lnTo>
                  <a:pt x="121931" y="8477"/>
                </a:lnTo>
                <a:lnTo>
                  <a:pt x="129757" y="4384"/>
                </a:lnTo>
                <a:lnTo>
                  <a:pt x="134129" y="2911"/>
                </a:lnTo>
                <a:lnTo>
                  <a:pt x="138949" y="1930"/>
                </a:lnTo>
                <a:lnTo>
                  <a:pt x="144069" y="1275"/>
                </a:lnTo>
                <a:lnTo>
                  <a:pt x="152296" y="548"/>
                </a:lnTo>
                <a:lnTo>
                  <a:pt x="159127" y="225"/>
                </a:lnTo>
                <a:lnTo>
                  <a:pt x="165338" y="81"/>
                </a:lnTo>
                <a:lnTo>
                  <a:pt x="174190" y="0"/>
                </a:lnTo>
                <a:lnTo>
                  <a:pt x="176134" y="941"/>
                </a:lnTo>
                <a:lnTo>
                  <a:pt x="177431" y="2521"/>
                </a:lnTo>
                <a:lnTo>
                  <a:pt x="178295" y="4527"/>
                </a:lnTo>
                <a:lnTo>
                  <a:pt x="181794" y="9296"/>
                </a:lnTo>
                <a:lnTo>
                  <a:pt x="184062" y="11901"/>
                </a:lnTo>
                <a:lnTo>
                  <a:pt x="184621" y="15543"/>
                </a:lnTo>
                <a:lnTo>
                  <a:pt x="184040" y="19876"/>
                </a:lnTo>
                <a:lnTo>
                  <a:pt x="182701" y="24669"/>
                </a:lnTo>
                <a:lnTo>
                  <a:pt x="180855" y="28817"/>
                </a:lnTo>
                <a:lnTo>
                  <a:pt x="178672" y="32535"/>
                </a:lnTo>
                <a:lnTo>
                  <a:pt x="176266" y="35967"/>
                </a:lnTo>
                <a:lnTo>
                  <a:pt x="174660" y="39206"/>
                </a:lnTo>
                <a:lnTo>
                  <a:pt x="173590" y="42319"/>
                </a:lnTo>
                <a:lnTo>
                  <a:pt x="172877" y="45346"/>
                </a:lnTo>
                <a:lnTo>
                  <a:pt x="171449" y="47365"/>
                </a:lnTo>
                <a:lnTo>
                  <a:pt x="169544" y="48710"/>
                </a:lnTo>
                <a:lnTo>
                  <a:pt x="167322" y="49607"/>
                </a:lnTo>
                <a:lnTo>
                  <a:pt x="162312" y="53144"/>
                </a:lnTo>
                <a:lnTo>
                  <a:pt x="156912" y="57890"/>
                </a:lnTo>
                <a:lnTo>
                  <a:pt x="151336" y="63175"/>
                </a:lnTo>
                <a:lnTo>
                  <a:pt x="149469" y="66871"/>
                </a:lnTo>
                <a:lnTo>
                  <a:pt x="148223" y="71239"/>
                </a:lnTo>
                <a:lnTo>
                  <a:pt x="147392" y="76056"/>
                </a:lnTo>
                <a:lnTo>
                  <a:pt x="145887" y="79268"/>
                </a:lnTo>
                <a:lnTo>
                  <a:pt x="143930" y="81409"/>
                </a:lnTo>
                <a:lnTo>
                  <a:pt x="139217" y="84740"/>
                </a:lnTo>
                <a:lnTo>
                  <a:pt x="133946" y="89396"/>
                </a:lnTo>
                <a:lnTo>
                  <a:pt x="132160" y="91971"/>
                </a:lnTo>
                <a:lnTo>
                  <a:pt x="130969" y="94640"/>
                </a:lnTo>
                <a:lnTo>
                  <a:pt x="130176" y="97372"/>
                </a:lnTo>
                <a:lnTo>
                  <a:pt x="128694" y="100146"/>
                </a:lnTo>
                <a:lnTo>
                  <a:pt x="126753" y="102948"/>
                </a:lnTo>
                <a:lnTo>
                  <a:pt x="124507" y="105768"/>
                </a:lnTo>
                <a:lnTo>
                  <a:pt x="122058" y="108601"/>
                </a:lnTo>
                <a:lnTo>
                  <a:pt x="119472" y="111442"/>
                </a:lnTo>
                <a:lnTo>
                  <a:pt x="113029" y="118295"/>
                </a:lnTo>
                <a:lnTo>
                  <a:pt x="112500" y="119809"/>
                </a:lnTo>
                <a:lnTo>
                  <a:pt x="111912" y="124033"/>
                </a:lnTo>
                <a:lnTo>
                  <a:pt x="111652" y="129084"/>
                </a:lnTo>
                <a:lnTo>
                  <a:pt x="111582" y="131765"/>
                </a:lnTo>
                <a:lnTo>
                  <a:pt x="110583" y="133552"/>
                </a:lnTo>
                <a:lnTo>
                  <a:pt x="108964" y="134743"/>
                </a:lnTo>
                <a:lnTo>
                  <a:pt x="106933" y="135538"/>
                </a:lnTo>
                <a:lnTo>
                  <a:pt x="106532" y="137020"/>
                </a:lnTo>
                <a:lnTo>
                  <a:pt x="107216" y="138960"/>
                </a:lnTo>
                <a:lnTo>
                  <a:pt x="110517" y="143656"/>
                </a:lnTo>
                <a:lnTo>
                  <a:pt x="112731" y="146242"/>
                </a:lnTo>
                <a:lnTo>
                  <a:pt x="118576" y="152685"/>
                </a:lnTo>
                <a:lnTo>
                  <a:pt x="124139" y="158352"/>
                </a:lnTo>
                <a:lnTo>
                  <a:pt x="126576" y="159849"/>
                </a:lnTo>
                <a:lnTo>
                  <a:pt x="131820" y="161513"/>
                </a:lnTo>
                <a:lnTo>
                  <a:pt x="140129" y="162449"/>
                </a:lnTo>
                <a:lnTo>
                  <a:pt x="141997" y="163533"/>
                </a:lnTo>
                <a:lnTo>
                  <a:pt x="143242" y="165208"/>
                </a:lnTo>
                <a:lnTo>
                  <a:pt x="144072" y="167278"/>
                </a:lnTo>
                <a:lnTo>
                  <a:pt x="146531" y="167705"/>
                </a:lnTo>
                <a:lnTo>
                  <a:pt x="154343" y="165639"/>
                </a:lnTo>
                <a:lnTo>
                  <a:pt x="160045" y="164707"/>
                </a:lnTo>
                <a:lnTo>
                  <a:pt x="166704" y="164086"/>
                </a:lnTo>
                <a:lnTo>
                  <a:pt x="174001" y="163672"/>
                </a:lnTo>
                <a:lnTo>
                  <a:pt x="187189" y="163212"/>
                </a:lnTo>
                <a:lnTo>
                  <a:pt x="193372" y="163089"/>
                </a:lnTo>
                <a:lnTo>
                  <a:pt x="200353" y="162055"/>
                </a:lnTo>
                <a:lnTo>
                  <a:pt x="207864" y="160412"/>
                </a:lnTo>
                <a:lnTo>
                  <a:pt x="226798" y="155484"/>
                </a:lnTo>
                <a:lnTo>
                  <a:pt x="234466" y="154810"/>
                </a:lnTo>
                <a:lnTo>
                  <a:pt x="239178" y="154631"/>
                </a:lnTo>
                <a:lnTo>
                  <a:pt x="249494" y="154431"/>
                </a:lnTo>
                <a:lnTo>
                  <a:pt x="282892" y="15427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54"/>
          <p:cNvSpPr/>
          <p:nvPr/>
        </p:nvSpPr>
        <p:spPr>
          <a:xfrm>
            <a:off x="7452359" y="4680765"/>
            <a:ext cx="300039" cy="282713"/>
          </a:xfrm>
          <a:custGeom>
            <a:avLst/>
            <a:gdLst/>
            <a:ahLst/>
            <a:cxnLst/>
            <a:rect l="0" t="0" r="0" b="0"/>
            <a:pathLst>
              <a:path w="300039" h="282713">
                <a:moveTo>
                  <a:pt x="0" y="94117"/>
                </a:moveTo>
                <a:lnTo>
                  <a:pt x="0" y="82186"/>
                </a:lnTo>
                <a:lnTo>
                  <a:pt x="1906" y="79495"/>
                </a:lnTo>
                <a:lnTo>
                  <a:pt x="9102" y="73966"/>
                </a:lnTo>
                <a:lnTo>
                  <a:pt x="16110" y="68334"/>
                </a:lnTo>
                <a:lnTo>
                  <a:pt x="25411" y="59808"/>
                </a:lnTo>
                <a:lnTo>
                  <a:pt x="32249" y="54104"/>
                </a:lnTo>
                <a:lnTo>
                  <a:pt x="36740" y="51249"/>
                </a:lnTo>
                <a:lnTo>
                  <a:pt x="41638" y="48394"/>
                </a:lnTo>
                <a:lnTo>
                  <a:pt x="46809" y="45537"/>
                </a:lnTo>
                <a:lnTo>
                  <a:pt x="57634" y="39824"/>
                </a:lnTo>
                <a:lnTo>
                  <a:pt x="74439" y="31252"/>
                </a:lnTo>
                <a:lnTo>
                  <a:pt x="82963" y="27442"/>
                </a:lnTo>
                <a:lnTo>
                  <a:pt x="114858" y="13930"/>
                </a:lnTo>
                <a:lnTo>
                  <a:pt x="130741" y="6726"/>
                </a:lnTo>
                <a:lnTo>
                  <a:pt x="137643" y="4424"/>
                </a:lnTo>
                <a:lnTo>
                  <a:pt x="144150" y="2889"/>
                </a:lnTo>
                <a:lnTo>
                  <a:pt x="150393" y="1866"/>
                </a:lnTo>
                <a:lnTo>
                  <a:pt x="155507" y="1184"/>
                </a:lnTo>
                <a:lnTo>
                  <a:pt x="163729" y="426"/>
                </a:lnTo>
                <a:lnTo>
                  <a:pt x="173099" y="89"/>
                </a:lnTo>
                <a:lnTo>
                  <a:pt x="178265" y="0"/>
                </a:lnTo>
                <a:lnTo>
                  <a:pt x="183613" y="892"/>
                </a:lnTo>
                <a:lnTo>
                  <a:pt x="189084" y="2439"/>
                </a:lnTo>
                <a:lnTo>
                  <a:pt x="208425" y="9168"/>
                </a:lnTo>
                <a:lnTo>
                  <a:pt x="216103" y="11767"/>
                </a:lnTo>
                <a:lnTo>
                  <a:pt x="223126" y="14452"/>
                </a:lnTo>
                <a:lnTo>
                  <a:pt x="229713" y="17195"/>
                </a:lnTo>
                <a:lnTo>
                  <a:pt x="236011" y="19976"/>
                </a:lnTo>
                <a:lnTo>
                  <a:pt x="240208" y="22782"/>
                </a:lnTo>
                <a:lnTo>
                  <a:pt x="243006" y="25606"/>
                </a:lnTo>
                <a:lnTo>
                  <a:pt x="249484" y="34130"/>
                </a:lnTo>
                <a:lnTo>
                  <a:pt x="257437" y="42688"/>
                </a:lnTo>
                <a:lnTo>
                  <a:pt x="260207" y="45544"/>
                </a:lnTo>
                <a:lnTo>
                  <a:pt x="262054" y="48400"/>
                </a:lnTo>
                <a:lnTo>
                  <a:pt x="265607" y="56970"/>
                </a:lnTo>
                <a:lnTo>
                  <a:pt x="269813" y="62685"/>
                </a:lnTo>
                <a:lnTo>
                  <a:pt x="271315" y="66495"/>
                </a:lnTo>
                <a:lnTo>
                  <a:pt x="272317" y="70940"/>
                </a:lnTo>
                <a:lnTo>
                  <a:pt x="272984" y="75808"/>
                </a:lnTo>
                <a:lnTo>
                  <a:pt x="272478" y="80959"/>
                </a:lnTo>
                <a:lnTo>
                  <a:pt x="271187" y="86297"/>
                </a:lnTo>
                <a:lnTo>
                  <a:pt x="269374" y="91761"/>
                </a:lnTo>
                <a:lnTo>
                  <a:pt x="267213" y="99214"/>
                </a:lnTo>
                <a:lnTo>
                  <a:pt x="262272" y="117655"/>
                </a:lnTo>
                <a:lnTo>
                  <a:pt x="259621" y="126001"/>
                </a:lnTo>
                <a:lnTo>
                  <a:pt x="256901" y="133471"/>
                </a:lnTo>
                <a:lnTo>
                  <a:pt x="254134" y="140355"/>
                </a:lnTo>
                <a:lnTo>
                  <a:pt x="251338" y="145898"/>
                </a:lnTo>
                <a:lnTo>
                  <a:pt x="242851" y="159201"/>
                </a:lnTo>
                <a:lnTo>
                  <a:pt x="240007" y="164176"/>
                </a:lnTo>
                <a:lnTo>
                  <a:pt x="237157" y="169399"/>
                </a:lnTo>
                <a:lnTo>
                  <a:pt x="231451" y="177740"/>
                </a:lnTo>
                <a:lnTo>
                  <a:pt x="225740" y="184623"/>
                </a:lnTo>
                <a:lnTo>
                  <a:pt x="220026" y="190857"/>
                </a:lnTo>
                <a:lnTo>
                  <a:pt x="202707" y="208512"/>
                </a:lnTo>
                <a:lnTo>
                  <a:pt x="195502" y="215762"/>
                </a:lnTo>
                <a:lnTo>
                  <a:pt x="186585" y="222159"/>
                </a:lnTo>
                <a:lnTo>
                  <a:pt x="181540" y="225198"/>
                </a:lnTo>
                <a:lnTo>
                  <a:pt x="176272" y="228177"/>
                </a:lnTo>
                <a:lnTo>
                  <a:pt x="165339" y="234027"/>
                </a:lnTo>
                <a:lnTo>
                  <a:pt x="158804" y="237873"/>
                </a:lnTo>
                <a:lnTo>
                  <a:pt x="143922" y="247226"/>
                </a:lnTo>
                <a:lnTo>
                  <a:pt x="137859" y="251435"/>
                </a:lnTo>
                <a:lnTo>
                  <a:pt x="128581" y="258651"/>
                </a:lnTo>
                <a:lnTo>
                  <a:pt x="123821" y="261909"/>
                </a:lnTo>
                <a:lnTo>
                  <a:pt x="118743" y="265033"/>
                </a:lnTo>
                <a:lnTo>
                  <a:pt x="113452" y="268068"/>
                </a:lnTo>
                <a:lnTo>
                  <a:pt x="105033" y="273982"/>
                </a:lnTo>
                <a:lnTo>
                  <a:pt x="101455" y="276892"/>
                </a:lnTo>
                <a:lnTo>
                  <a:pt x="94939" y="280125"/>
                </a:lnTo>
                <a:lnTo>
                  <a:pt x="85915" y="281946"/>
                </a:lnTo>
                <a:lnTo>
                  <a:pt x="78190" y="282371"/>
                </a:lnTo>
                <a:lnTo>
                  <a:pt x="50972" y="282667"/>
                </a:lnTo>
                <a:lnTo>
                  <a:pt x="48269" y="281730"/>
                </a:lnTo>
                <a:lnTo>
                  <a:pt x="46467" y="280152"/>
                </a:lnTo>
                <a:lnTo>
                  <a:pt x="43575" y="275327"/>
                </a:lnTo>
                <a:lnTo>
                  <a:pt x="43180" y="269587"/>
                </a:lnTo>
                <a:lnTo>
                  <a:pt x="42926" y="259482"/>
                </a:lnTo>
                <a:lnTo>
                  <a:pt x="45431" y="253020"/>
                </a:lnTo>
                <a:lnTo>
                  <a:pt x="49719" y="244751"/>
                </a:lnTo>
                <a:lnTo>
                  <a:pt x="54800" y="237901"/>
                </a:lnTo>
                <a:lnTo>
                  <a:pt x="62774" y="231681"/>
                </a:lnTo>
                <a:lnTo>
                  <a:pt x="71715" y="225741"/>
                </a:lnTo>
                <a:lnTo>
                  <a:pt x="78864" y="219927"/>
                </a:lnTo>
                <a:lnTo>
                  <a:pt x="87755" y="214168"/>
                </a:lnTo>
                <a:lnTo>
                  <a:pt x="92794" y="211298"/>
                </a:lnTo>
                <a:lnTo>
                  <a:pt x="103472" y="205570"/>
                </a:lnTo>
                <a:lnTo>
                  <a:pt x="108987" y="202709"/>
                </a:lnTo>
                <a:lnTo>
                  <a:pt x="117654" y="199530"/>
                </a:lnTo>
                <a:lnTo>
                  <a:pt x="125634" y="197165"/>
                </a:lnTo>
                <a:lnTo>
                  <a:pt x="130428" y="195201"/>
                </a:lnTo>
                <a:lnTo>
                  <a:pt x="135529" y="192939"/>
                </a:lnTo>
                <a:lnTo>
                  <a:pt x="140836" y="191431"/>
                </a:lnTo>
                <a:lnTo>
                  <a:pt x="146278" y="190425"/>
                </a:lnTo>
                <a:lnTo>
                  <a:pt x="151811" y="189755"/>
                </a:lnTo>
                <a:lnTo>
                  <a:pt x="156453" y="190260"/>
                </a:lnTo>
                <a:lnTo>
                  <a:pt x="160499" y="191550"/>
                </a:lnTo>
                <a:lnTo>
                  <a:pt x="164150" y="193363"/>
                </a:lnTo>
                <a:lnTo>
                  <a:pt x="173286" y="195376"/>
                </a:lnTo>
                <a:lnTo>
                  <a:pt x="178389" y="195913"/>
                </a:lnTo>
                <a:lnTo>
                  <a:pt x="184649" y="197224"/>
                </a:lnTo>
                <a:lnTo>
                  <a:pt x="191679" y="199050"/>
                </a:lnTo>
                <a:lnTo>
                  <a:pt x="199224" y="201220"/>
                </a:lnTo>
                <a:lnTo>
                  <a:pt x="206158" y="203619"/>
                </a:lnTo>
                <a:lnTo>
                  <a:pt x="212687" y="206171"/>
                </a:lnTo>
                <a:lnTo>
                  <a:pt x="218944" y="208824"/>
                </a:lnTo>
                <a:lnTo>
                  <a:pt x="224068" y="211546"/>
                </a:lnTo>
                <a:lnTo>
                  <a:pt x="232301" y="217110"/>
                </a:lnTo>
                <a:lnTo>
                  <a:pt x="239135" y="222758"/>
                </a:lnTo>
                <a:lnTo>
                  <a:pt x="248338" y="231293"/>
                </a:lnTo>
                <a:lnTo>
                  <a:pt x="251284" y="234145"/>
                </a:lnTo>
                <a:lnTo>
                  <a:pt x="253248" y="236999"/>
                </a:lnTo>
                <a:lnTo>
                  <a:pt x="256965" y="245567"/>
                </a:lnTo>
                <a:lnTo>
                  <a:pt x="263675" y="254138"/>
                </a:lnTo>
                <a:lnTo>
                  <a:pt x="271695" y="262710"/>
                </a:lnTo>
                <a:lnTo>
                  <a:pt x="288939" y="280172"/>
                </a:lnTo>
                <a:lnTo>
                  <a:pt x="300038" y="28271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55"/>
          <p:cNvSpPr/>
          <p:nvPr/>
        </p:nvSpPr>
        <p:spPr>
          <a:xfrm>
            <a:off x="7915275" y="4941504"/>
            <a:ext cx="32954" cy="30547"/>
          </a:xfrm>
          <a:custGeom>
            <a:avLst/>
            <a:gdLst/>
            <a:ahLst/>
            <a:cxnLst/>
            <a:rect l="0" t="0" r="0" b="0"/>
            <a:pathLst>
              <a:path w="32954" h="30547">
                <a:moveTo>
                  <a:pt x="0" y="30546"/>
                </a:moveTo>
                <a:lnTo>
                  <a:pt x="4550" y="21444"/>
                </a:lnTo>
                <a:lnTo>
                  <a:pt x="6843" y="17810"/>
                </a:lnTo>
                <a:lnTo>
                  <a:pt x="9325" y="14436"/>
                </a:lnTo>
                <a:lnTo>
                  <a:pt x="11931" y="11233"/>
                </a:lnTo>
                <a:lnTo>
                  <a:pt x="14622" y="9098"/>
                </a:lnTo>
                <a:lnTo>
                  <a:pt x="17367" y="7675"/>
                </a:lnTo>
                <a:lnTo>
                  <a:pt x="24068" y="5390"/>
                </a:lnTo>
                <a:lnTo>
                  <a:pt x="25571" y="4251"/>
                </a:lnTo>
                <a:lnTo>
                  <a:pt x="27524" y="2538"/>
                </a:lnTo>
                <a:lnTo>
                  <a:pt x="29779" y="444"/>
                </a:lnTo>
                <a:lnTo>
                  <a:pt x="31283" y="0"/>
                </a:lnTo>
                <a:lnTo>
                  <a:pt x="32286" y="657"/>
                </a:lnTo>
                <a:lnTo>
                  <a:pt x="32953" y="2048"/>
                </a:lnTo>
                <a:lnTo>
                  <a:pt x="32446" y="2974"/>
                </a:lnTo>
                <a:lnTo>
                  <a:pt x="31156" y="3592"/>
                </a:lnTo>
                <a:lnTo>
                  <a:pt x="25717" y="482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56"/>
          <p:cNvSpPr/>
          <p:nvPr/>
        </p:nvSpPr>
        <p:spPr>
          <a:xfrm>
            <a:off x="8078266" y="4663440"/>
            <a:ext cx="230928" cy="265748"/>
          </a:xfrm>
          <a:custGeom>
            <a:avLst/>
            <a:gdLst/>
            <a:ahLst/>
            <a:cxnLst/>
            <a:rect l="0" t="0" r="0" b="0"/>
            <a:pathLst>
              <a:path w="230928" h="265748">
                <a:moveTo>
                  <a:pt x="154191" y="0"/>
                </a:moveTo>
                <a:lnTo>
                  <a:pt x="149640" y="4551"/>
                </a:lnTo>
                <a:lnTo>
                  <a:pt x="147347" y="5891"/>
                </a:lnTo>
                <a:lnTo>
                  <a:pt x="142260" y="7381"/>
                </a:lnTo>
                <a:lnTo>
                  <a:pt x="136823" y="10583"/>
                </a:lnTo>
                <a:lnTo>
                  <a:pt x="134039" y="12770"/>
                </a:lnTo>
                <a:lnTo>
                  <a:pt x="130280" y="14228"/>
                </a:lnTo>
                <a:lnTo>
                  <a:pt x="125868" y="15200"/>
                </a:lnTo>
                <a:lnTo>
                  <a:pt x="121021" y="15849"/>
                </a:lnTo>
                <a:lnTo>
                  <a:pt x="115885" y="17233"/>
                </a:lnTo>
                <a:lnTo>
                  <a:pt x="110556" y="19109"/>
                </a:lnTo>
                <a:lnTo>
                  <a:pt x="105099" y="21312"/>
                </a:lnTo>
                <a:lnTo>
                  <a:pt x="100508" y="22780"/>
                </a:lnTo>
                <a:lnTo>
                  <a:pt x="96495" y="23759"/>
                </a:lnTo>
                <a:lnTo>
                  <a:pt x="92867" y="24412"/>
                </a:lnTo>
                <a:lnTo>
                  <a:pt x="78676" y="27677"/>
                </a:lnTo>
                <a:lnTo>
                  <a:pt x="69557" y="29882"/>
                </a:lnTo>
                <a:lnTo>
                  <a:pt x="62527" y="30398"/>
                </a:lnTo>
                <a:lnTo>
                  <a:pt x="56886" y="29790"/>
                </a:lnTo>
                <a:lnTo>
                  <a:pt x="52174" y="28433"/>
                </a:lnTo>
                <a:lnTo>
                  <a:pt x="48079" y="27527"/>
                </a:lnTo>
                <a:lnTo>
                  <a:pt x="40991" y="26522"/>
                </a:lnTo>
                <a:lnTo>
                  <a:pt x="34665" y="26075"/>
                </a:lnTo>
                <a:lnTo>
                  <a:pt x="31645" y="25956"/>
                </a:lnTo>
                <a:lnTo>
                  <a:pt x="29630" y="24923"/>
                </a:lnTo>
                <a:lnTo>
                  <a:pt x="28289" y="23283"/>
                </a:lnTo>
                <a:lnTo>
                  <a:pt x="27393" y="21237"/>
                </a:lnTo>
                <a:lnTo>
                  <a:pt x="25844" y="19873"/>
                </a:lnTo>
                <a:lnTo>
                  <a:pt x="23859" y="18963"/>
                </a:lnTo>
                <a:lnTo>
                  <a:pt x="18380" y="17504"/>
                </a:lnTo>
                <a:lnTo>
                  <a:pt x="17930" y="18337"/>
                </a:lnTo>
                <a:lnTo>
                  <a:pt x="17431" y="21802"/>
                </a:lnTo>
                <a:lnTo>
                  <a:pt x="17209" y="29057"/>
                </a:lnTo>
                <a:lnTo>
                  <a:pt x="17149" y="33658"/>
                </a:lnTo>
                <a:lnTo>
                  <a:pt x="16157" y="39584"/>
                </a:lnTo>
                <a:lnTo>
                  <a:pt x="14543" y="46392"/>
                </a:lnTo>
                <a:lnTo>
                  <a:pt x="12516" y="53787"/>
                </a:lnTo>
                <a:lnTo>
                  <a:pt x="11164" y="60623"/>
                </a:lnTo>
                <a:lnTo>
                  <a:pt x="10261" y="67085"/>
                </a:lnTo>
                <a:lnTo>
                  <a:pt x="9661" y="73299"/>
                </a:lnTo>
                <a:lnTo>
                  <a:pt x="8307" y="79346"/>
                </a:lnTo>
                <a:lnTo>
                  <a:pt x="6452" y="85282"/>
                </a:lnTo>
                <a:lnTo>
                  <a:pt x="4264" y="91144"/>
                </a:lnTo>
                <a:lnTo>
                  <a:pt x="2805" y="96958"/>
                </a:lnTo>
                <a:lnTo>
                  <a:pt x="1833" y="102738"/>
                </a:lnTo>
                <a:lnTo>
                  <a:pt x="1184" y="108497"/>
                </a:lnTo>
                <a:lnTo>
                  <a:pt x="751" y="113289"/>
                </a:lnTo>
                <a:lnTo>
                  <a:pt x="270" y="121153"/>
                </a:lnTo>
                <a:lnTo>
                  <a:pt x="57" y="127823"/>
                </a:lnTo>
                <a:lnTo>
                  <a:pt x="0" y="130935"/>
                </a:lnTo>
                <a:lnTo>
                  <a:pt x="915" y="133963"/>
                </a:lnTo>
                <a:lnTo>
                  <a:pt x="4470" y="139866"/>
                </a:lnTo>
                <a:lnTo>
                  <a:pt x="6753" y="140869"/>
                </a:lnTo>
                <a:lnTo>
                  <a:pt x="9227" y="140585"/>
                </a:lnTo>
                <a:lnTo>
                  <a:pt x="15490" y="137836"/>
                </a:lnTo>
                <a:lnTo>
                  <a:pt x="25676" y="132809"/>
                </a:lnTo>
                <a:lnTo>
                  <a:pt x="29462" y="131402"/>
                </a:lnTo>
                <a:lnTo>
                  <a:pt x="36208" y="129838"/>
                </a:lnTo>
                <a:lnTo>
                  <a:pt x="42382" y="126603"/>
                </a:lnTo>
                <a:lnTo>
                  <a:pt x="45362" y="124407"/>
                </a:lnTo>
                <a:lnTo>
                  <a:pt x="54968" y="120085"/>
                </a:lnTo>
                <a:lnTo>
                  <a:pt x="85962" y="107663"/>
                </a:lnTo>
                <a:lnTo>
                  <a:pt x="112437" y="97698"/>
                </a:lnTo>
                <a:lnTo>
                  <a:pt x="123498" y="93707"/>
                </a:lnTo>
                <a:lnTo>
                  <a:pt x="132776" y="91046"/>
                </a:lnTo>
                <a:lnTo>
                  <a:pt x="140867" y="89272"/>
                </a:lnTo>
                <a:lnTo>
                  <a:pt x="148165" y="88090"/>
                </a:lnTo>
                <a:lnTo>
                  <a:pt x="154937" y="87302"/>
                </a:lnTo>
                <a:lnTo>
                  <a:pt x="161356" y="86776"/>
                </a:lnTo>
                <a:lnTo>
                  <a:pt x="172616" y="86192"/>
                </a:lnTo>
                <a:lnTo>
                  <a:pt x="180794" y="85932"/>
                </a:lnTo>
                <a:lnTo>
                  <a:pt x="186214" y="86816"/>
                </a:lnTo>
                <a:lnTo>
                  <a:pt x="192684" y="88357"/>
                </a:lnTo>
                <a:lnTo>
                  <a:pt x="199856" y="90337"/>
                </a:lnTo>
                <a:lnTo>
                  <a:pt x="205589" y="91657"/>
                </a:lnTo>
                <a:lnTo>
                  <a:pt x="210364" y="92537"/>
                </a:lnTo>
                <a:lnTo>
                  <a:pt x="214500" y="93124"/>
                </a:lnTo>
                <a:lnTo>
                  <a:pt x="217257" y="94468"/>
                </a:lnTo>
                <a:lnTo>
                  <a:pt x="219094" y="96316"/>
                </a:lnTo>
                <a:lnTo>
                  <a:pt x="222090" y="100909"/>
                </a:lnTo>
                <a:lnTo>
                  <a:pt x="226596" y="106126"/>
                </a:lnTo>
                <a:lnTo>
                  <a:pt x="228178" y="108850"/>
                </a:lnTo>
                <a:lnTo>
                  <a:pt x="229937" y="114417"/>
                </a:lnTo>
                <a:lnTo>
                  <a:pt x="230406" y="121046"/>
                </a:lnTo>
                <a:lnTo>
                  <a:pt x="230719" y="130227"/>
                </a:lnTo>
                <a:lnTo>
                  <a:pt x="230927" y="141110"/>
                </a:lnTo>
                <a:lnTo>
                  <a:pt x="230113" y="151223"/>
                </a:lnTo>
                <a:lnTo>
                  <a:pt x="228619" y="160823"/>
                </a:lnTo>
                <a:lnTo>
                  <a:pt x="226669" y="170080"/>
                </a:lnTo>
                <a:lnTo>
                  <a:pt x="224417" y="177204"/>
                </a:lnTo>
                <a:lnTo>
                  <a:pt x="221963" y="182906"/>
                </a:lnTo>
                <a:lnTo>
                  <a:pt x="219375" y="187660"/>
                </a:lnTo>
                <a:lnTo>
                  <a:pt x="214792" y="192734"/>
                </a:lnTo>
                <a:lnTo>
                  <a:pt x="208880" y="198022"/>
                </a:lnTo>
                <a:lnTo>
                  <a:pt x="202081" y="203452"/>
                </a:lnTo>
                <a:lnTo>
                  <a:pt x="196595" y="208977"/>
                </a:lnTo>
                <a:lnTo>
                  <a:pt x="191985" y="214565"/>
                </a:lnTo>
                <a:lnTo>
                  <a:pt x="187960" y="220196"/>
                </a:lnTo>
                <a:lnTo>
                  <a:pt x="184324" y="224902"/>
                </a:lnTo>
                <a:lnTo>
                  <a:pt x="177744" y="232671"/>
                </a:lnTo>
                <a:lnTo>
                  <a:pt x="171644" y="239299"/>
                </a:lnTo>
                <a:lnTo>
                  <a:pt x="168684" y="242400"/>
                </a:lnTo>
                <a:lnTo>
                  <a:pt x="164805" y="244468"/>
                </a:lnTo>
                <a:lnTo>
                  <a:pt x="160315" y="245846"/>
                </a:lnTo>
                <a:lnTo>
                  <a:pt x="155415" y="246764"/>
                </a:lnTo>
                <a:lnTo>
                  <a:pt x="151197" y="248329"/>
                </a:lnTo>
                <a:lnTo>
                  <a:pt x="147433" y="250325"/>
                </a:lnTo>
                <a:lnTo>
                  <a:pt x="143971" y="252609"/>
                </a:lnTo>
                <a:lnTo>
                  <a:pt x="136900" y="255083"/>
                </a:lnTo>
                <a:lnTo>
                  <a:pt x="127424" y="257685"/>
                </a:lnTo>
                <a:lnTo>
                  <a:pt x="116343" y="260373"/>
                </a:lnTo>
                <a:lnTo>
                  <a:pt x="108004" y="262164"/>
                </a:lnTo>
                <a:lnTo>
                  <a:pt x="101493" y="263358"/>
                </a:lnTo>
                <a:lnTo>
                  <a:pt x="96199" y="264155"/>
                </a:lnTo>
                <a:lnTo>
                  <a:pt x="88859" y="264685"/>
                </a:lnTo>
                <a:lnTo>
                  <a:pt x="80157" y="265039"/>
                </a:lnTo>
                <a:lnTo>
                  <a:pt x="51312" y="265685"/>
                </a:lnTo>
                <a:lnTo>
                  <a:pt x="42749" y="26574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57"/>
          <p:cNvSpPr/>
          <p:nvPr/>
        </p:nvSpPr>
        <p:spPr>
          <a:xfrm>
            <a:off x="8455342" y="4663440"/>
            <a:ext cx="231459" cy="42863"/>
          </a:xfrm>
          <a:custGeom>
            <a:avLst/>
            <a:gdLst/>
            <a:ahLst/>
            <a:cxnLst/>
            <a:rect l="0" t="0" r="0" b="0"/>
            <a:pathLst>
              <a:path w="231459" h="42863">
                <a:moveTo>
                  <a:pt x="0" y="42862"/>
                </a:moveTo>
                <a:lnTo>
                  <a:pt x="9102" y="38312"/>
                </a:lnTo>
                <a:lnTo>
                  <a:pt x="12735" y="36971"/>
                </a:lnTo>
                <a:lnTo>
                  <a:pt x="16110" y="36077"/>
                </a:lnTo>
                <a:lnTo>
                  <a:pt x="19312" y="35481"/>
                </a:lnTo>
                <a:lnTo>
                  <a:pt x="24305" y="35084"/>
                </a:lnTo>
                <a:lnTo>
                  <a:pt x="30491" y="34819"/>
                </a:lnTo>
                <a:lnTo>
                  <a:pt x="37472" y="34643"/>
                </a:lnTo>
                <a:lnTo>
                  <a:pt x="44032" y="33573"/>
                </a:lnTo>
                <a:lnTo>
                  <a:pt x="50310" y="31907"/>
                </a:lnTo>
                <a:lnTo>
                  <a:pt x="56399" y="29843"/>
                </a:lnTo>
                <a:lnTo>
                  <a:pt x="61412" y="28468"/>
                </a:lnTo>
                <a:lnTo>
                  <a:pt x="65706" y="27551"/>
                </a:lnTo>
                <a:lnTo>
                  <a:pt x="69522" y="26940"/>
                </a:lnTo>
                <a:lnTo>
                  <a:pt x="73970" y="25579"/>
                </a:lnTo>
                <a:lnTo>
                  <a:pt x="78841" y="23720"/>
                </a:lnTo>
                <a:lnTo>
                  <a:pt x="83993" y="21529"/>
                </a:lnTo>
                <a:lnTo>
                  <a:pt x="89333" y="20067"/>
                </a:lnTo>
                <a:lnTo>
                  <a:pt x="94798" y="19093"/>
                </a:lnTo>
                <a:lnTo>
                  <a:pt x="100346" y="18443"/>
                </a:lnTo>
                <a:lnTo>
                  <a:pt x="105950" y="17058"/>
                </a:lnTo>
                <a:lnTo>
                  <a:pt x="111591" y="15182"/>
                </a:lnTo>
                <a:lnTo>
                  <a:pt x="117257" y="12979"/>
                </a:lnTo>
                <a:lnTo>
                  <a:pt x="122939" y="11510"/>
                </a:lnTo>
                <a:lnTo>
                  <a:pt x="128631" y="10530"/>
                </a:lnTo>
                <a:lnTo>
                  <a:pt x="134332" y="9877"/>
                </a:lnTo>
                <a:lnTo>
                  <a:pt x="142895" y="8490"/>
                </a:lnTo>
                <a:lnTo>
                  <a:pt x="153365" y="6612"/>
                </a:lnTo>
                <a:lnTo>
                  <a:pt x="23145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58"/>
          <p:cNvSpPr/>
          <p:nvPr/>
        </p:nvSpPr>
        <p:spPr>
          <a:xfrm>
            <a:off x="8481059" y="4757737"/>
            <a:ext cx="265749" cy="42864"/>
          </a:xfrm>
          <a:custGeom>
            <a:avLst/>
            <a:gdLst/>
            <a:ahLst/>
            <a:cxnLst/>
            <a:rect l="0" t="0" r="0" b="0"/>
            <a:pathLst>
              <a:path w="265749" h="42864">
                <a:moveTo>
                  <a:pt x="0" y="42863"/>
                </a:moveTo>
                <a:lnTo>
                  <a:pt x="50254" y="42863"/>
                </a:lnTo>
                <a:lnTo>
                  <a:pt x="55410" y="41910"/>
                </a:lnTo>
                <a:lnTo>
                  <a:pt x="60753" y="40323"/>
                </a:lnTo>
                <a:lnTo>
                  <a:pt x="66220" y="38312"/>
                </a:lnTo>
                <a:lnTo>
                  <a:pt x="70817" y="36019"/>
                </a:lnTo>
                <a:lnTo>
                  <a:pt x="74834" y="33538"/>
                </a:lnTo>
                <a:lnTo>
                  <a:pt x="78465" y="30931"/>
                </a:lnTo>
                <a:lnTo>
                  <a:pt x="82791" y="29193"/>
                </a:lnTo>
                <a:lnTo>
                  <a:pt x="87579" y="28035"/>
                </a:lnTo>
                <a:lnTo>
                  <a:pt x="92676" y="27262"/>
                </a:lnTo>
                <a:lnTo>
                  <a:pt x="97980" y="26747"/>
                </a:lnTo>
                <a:lnTo>
                  <a:pt x="103420" y="26404"/>
                </a:lnTo>
                <a:lnTo>
                  <a:pt x="108952" y="26176"/>
                </a:lnTo>
                <a:lnTo>
                  <a:pt x="114545" y="25070"/>
                </a:lnTo>
                <a:lnTo>
                  <a:pt x="120179" y="23381"/>
                </a:lnTo>
                <a:lnTo>
                  <a:pt x="125839" y="21303"/>
                </a:lnTo>
                <a:lnTo>
                  <a:pt x="139138" y="18012"/>
                </a:lnTo>
                <a:lnTo>
                  <a:pt x="157529" y="13913"/>
                </a:lnTo>
                <a:lnTo>
                  <a:pt x="26574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59"/>
          <p:cNvSpPr/>
          <p:nvPr/>
        </p:nvSpPr>
        <p:spPr>
          <a:xfrm>
            <a:off x="8772525" y="4603540"/>
            <a:ext cx="317183" cy="299927"/>
          </a:xfrm>
          <a:custGeom>
            <a:avLst/>
            <a:gdLst/>
            <a:ahLst/>
            <a:cxnLst/>
            <a:rect l="0" t="0" r="0" b="0"/>
            <a:pathLst>
              <a:path w="317183" h="299927">
                <a:moveTo>
                  <a:pt x="0" y="51327"/>
                </a:moveTo>
                <a:lnTo>
                  <a:pt x="4550" y="46776"/>
                </a:lnTo>
                <a:lnTo>
                  <a:pt x="6843" y="45435"/>
                </a:lnTo>
                <a:lnTo>
                  <a:pt x="11931" y="43946"/>
                </a:lnTo>
                <a:lnTo>
                  <a:pt x="20151" y="43108"/>
                </a:lnTo>
                <a:lnTo>
                  <a:pt x="28324" y="42912"/>
                </a:lnTo>
                <a:lnTo>
                  <a:pt x="33170" y="42859"/>
                </a:lnTo>
                <a:lnTo>
                  <a:pt x="37352" y="41872"/>
                </a:lnTo>
                <a:lnTo>
                  <a:pt x="47792" y="36884"/>
                </a:lnTo>
                <a:lnTo>
                  <a:pt x="53943" y="35383"/>
                </a:lnTo>
                <a:lnTo>
                  <a:pt x="62392" y="32176"/>
                </a:lnTo>
                <a:lnTo>
                  <a:pt x="71544" y="28528"/>
                </a:lnTo>
                <a:lnTo>
                  <a:pt x="78788" y="26907"/>
                </a:lnTo>
                <a:lnTo>
                  <a:pt x="87721" y="23646"/>
                </a:lnTo>
                <a:lnTo>
                  <a:pt x="92771" y="21443"/>
                </a:lnTo>
                <a:lnTo>
                  <a:pt x="103462" y="16455"/>
                </a:lnTo>
                <a:lnTo>
                  <a:pt x="108979" y="13792"/>
                </a:lnTo>
                <a:lnTo>
                  <a:pt x="114562" y="12016"/>
                </a:lnTo>
                <a:lnTo>
                  <a:pt x="120191" y="10832"/>
                </a:lnTo>
                <a:lnTo>
                  <a:pt x="125846" y="10043"/>
                </a:lnTo>
                <a:lnTo>
                  <a:pt x="131522" y="9517"/>
                </a:lnTo>
                <a:lnTo>
                  <a:pt x="137212" y="9166"/>
                </a:lnTo>
                <a:lnTo>
                  <a:pt x="142910" y="8932"/>
                </a:lnTo>
                <a:lnTo>
                  <a:pt x="149566" y="7824"/>
                </a:lnTo>
                <a:lnTo>
                  <a:pt x="156860" y="6132"/>
                </a:lnTo>
                <a:lnTo>
                  <a:pt x="164581" y="4052"/>
                </a:lnTo>
                <a:lnTo>
                  <a:pt x="170681" y="2666"/>
                </a:lnTo>
                <a:lnTo>
                  <a:pt x="179998" y="1125"/>
                </a:lnTo>
                <a:lnTo>
                  <a:pt x="185721" y="714"/>
                </a:lnTo>
                <a:lnTo>
                  <a:pt x="192394" y="440"/>
                </a:lnTo>
                <a:lnTo>
                  <a:pt x="209983" y="0"/>
                </a:lnTo>
                <a:lnTo>
                  <a:pt x="212378" y="916"/>
                </a:lnTo>
                <a:lnTo>
                  <a:pt x="217580" y="4475"/>
                </a:lnTo>
                <a:lnTo>
                  <a:pt x="219349" y="6757"/>
                </a:lnTo>
                <a:lnTo>
                  <a:pt x="220527" y="9232"/>
                </a:lnTo>
                <a:lnTo>
                  <a:pt x="221837" y="14520"/>
                </a:lnTo>
                <a:lnTo>
                  <a:pt x="222677" y="23137"/>
                </a:lnTo>
                <a:lnTo>
                  <a:pt x="222857" y="32128"/>
                </a:lnTo>
                <a:lnTo>
                  <a:pt x="222873" y="37396"/>
                </a:lnTo>
                <a:lnTo>
                  <a:pt x="220971" y="42993"/>
                </a:lnTo>
                <a:lnTo>
                  <a:pt x="217800" y="50533"/>
                </a:lnTo>
                <a:lnTo>
                  <a:pt x="210147" y="67167"/>
                </a:lnTo>
                <a:lnTo>
                  <a:pt x="203572" y="80910"/>
                </a:lnTo>
                <a:lnTo>
                  <a:pt x="200484" y="86289"/>
                </a:lnTo>
                <a:lnTo>
                  <a:pt x="194513" y="94806"/>
                </a:lnTo>
                <a:lnTo>
                  <a:pt x="188686" y="101766"/>
                </a:lnTo>
                <a:lnTo>
                  <a:pt x="182919" y="108987"/>
                </a:lnTo>
                <a:lnTo>
                  <a:pt x="180049" y="113580"/>
                </a:lnTo>
                <a:lnTo>
                  <a:pt x="174319" y="122810"/>
                </a:lnTo>
                <a:lnTo>
                  <a:pt x="168598" y="130088"/>
                </a:lnTo>
                <a:lnTo>
                  <a:pt x="146370" y="157743"/>
                </a:lnTo>
                <a:lnTo>
                  <a:pt x="138537" y="167991"/>
                </a:lnTo>
                <a:lnTo>
                  <a:pt x="119365" y="194162"/>
                </a:lnTo>
                <a:lnTo>
                  <a:pt x="114819" y="199890"/>
                </a:lnTo>
                <a:lnTo>
                  <a:pt x="107228" y="208795"/>
                </a:lnTo>
                <a:lnTo>
                  <a:pt x="100679" y="215928"/>
                </a:lnTo>
                <a:lnTo>
                  <a:pt x="94595" y="224813"/>
                </a:lnTo>
                <a:lnTo>
                  <a:pt x="89667" y="234160"/>
                </a:lnTo>
                <a:lnTo>
                  <a:pt x="87476" y="241489"/>
                </a:lnTo>
                <a:lnTo>
                  <a:pt x="83963" y="247921"/>
                </a:lnTo>
                <a:lnTo>
                  <a:pt x="79226" y="254907"/>
                </a:lnTo>
                <a:lnTo>
                  <a:pt x="76630" y="259437"/>
                </a:lnTo>
                <a:lnTo>
                  <a:pt x="71205" y="268598"/>
                </a:lnTo>
                <a:lnTo>
                  <a:pt x="65620" y="275845"/>
                </a:lnTo>
                <a:lnTo>
                  <a:pt x="61670" y="280728"/>
                </a:lnTo>
                <a:lnTo>
                  <a:pt x="60747" y="284411"/>
                </a:lnTo>
                <a:lnTo>
                  <a:pt x="60227" y="291839"/>
                </a:lnTo>
                <a:lnTo>
                  <a:pt x="60153" y="294536"/>
                </a:lnTo>
                <a:lnTo>
                  <a:pt x="61058" y="296334"/>
                </a:lnTo>
                <a:lnTo>
                  <a:pt x="62613" y="297532"/>
                </a:lnTo>
                <a:lnTo>
                  <a:pt x="67402" y="299456"/>
                </a:lnTo>
                <a:lnTo>
                  <a:pt x="75191" y="299837"/>
                </a:lnTo>
                <a:lnTo>
                  <a:pt x="98910" y="299926"/>
                </a:lnTo>
                <a:lnTo>
                  <a:pt x="105945" y="298975"/>
                </a:lnTo>
                <a:lnTo>
                  <a:pt x="113492" y="297388"/>
                </a:lnTo>
                <a:lnTo>
                  <a:pt x="121381" y="295378"/>
                </a:lnTo>
                <a:lnTo>
                  <a:pt x="128546" y="293085"/>
                </a:lnTo>
                <a:lnTo>
                  <a:pt x="135227" y="290604"/>
                </a:lnTo>
                <a:lnTo>
                  <a:pt x="141586" y="287997"/>
                </a:lnTo>
                <a:lnTo>
                  <a:pt x="147731" y="285308"/>
                </a:lnTo>
                <a:lnTo>
                  <a:pt x="159637" y="279778"/>
                </a:lnTo>
                <a:lnTo>
                  <a:pt x="168740" y="276686"/>
                </a:lnTo>
                <a:lnTo>
                  <a:pt x="176913" y="274359"/>
                </a:lnTo>
                <a:lnTo>
                  <a:pt x="181759" y="272405"/>
                </a:lnTo>
                <a:lnTo>
                  <a:pt x="186895" y="270150"/>
                </a:lnTo>
                <a:lnTo>
                  <a:pt x="197682" y="265104"/>
                </a:lnTo>
                <a:lnTo>
                  <a:pt x="203226" y="262425"/>
                </a:lnTo>
                <a:lnTo>
                  <a:pt x="208826" y="260639"/>
                </a:lnTo>
                <a:lnTo>
                  <a:pt x="214465" y="259449"/>
                </a:lnTo>
                <a:lnTo>
                  <a:pt x="220129" y="258655"/>
                </a:lnTo>
                <a:lnTo>
                  <a:pt x="228962" y="255233"/>
                </a:lnTo>
                <a:lnTo>
                  <a:pt x="232651" y="252987"/>
                </a:lnTo>
                <a:lnTo>
                  <a:pt x="241830" y="250491"/>
                </a:lnTo>
                <a:lnTo>
                  <a:pt x="246946" y="249826"/>
                </a:lnTo>
                <a:lnTo>
                  <a:pt x="255168" y="246546"/>
                </a:lnTo>
                <a:lnTo>
                  <a:pt x="261997" y="242866"/>
                </a:lnTo>
                <a:lnTo>
                  <a:pt x="268208" y="241231"/>
                </a:lnTo>
                <a:lnTo>
                  <a:pt x="276683" y="240504"/>
                </a:lnTo>
                <a:lnTo>
                  <a:pt x="288545" y="240037"/>
                </a:lnTo>
                <a:lnTo>
                  <a:pt x="295150" y="239956"/>
                </a:lnTo>
                <a:lnTo>
                  <a:pt x="317182" y="23992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60"/>
          <p:cNvSpPr/>
          <p:nvPr/>
        </p:nvSpPr>
        <p:spPr>
          <a:xfrm>
            <a:off x="2514635" y="4555631"/>
            <a:ext cx="205557" cy="287832"/>
          </a:xfrm>
          <a:custGeom>
            <a:avLst/>
            <a:gdLst/>
            <a:ahLst/>
            <a:cxnLst/>
            <a:rect l="0" t="0" r="0" b="0"/>
            <a:pathLst>
              <a:path w="205557" h="287832">
                <a:moveTo>
                  <a:pt x="197132" y="13511"/>
                </a:moveTo>
                <a:lnTo>
                  <a:pt x="188031" y="8960"/>
                </a:lnTo>
                <a:lnTo>
                  <a:pt x="184397" y="7619"/>
                </a:lnTo>
                <a:lnTo>
                  <a:pt x="181022" y="6726"/>
                </a:lnTo>
                <a:lnTo>
                  <a:pt x="174732" y="5733"/>
                </a:lnTo>
                <a:lnTo>
                  <a:pt x="168761" y="5292"/>
                </a:lnTo>
                <a:lnTo>
                  <a:pt x="160393" y="5096"/>
                </a:lnTo>
                <a:lnTo>
                  <a:pt x="36631" y="4939"/>
                </a:lnTo>
                <a:lnTo>
                  <a:pt x="30124" y="3986"/>
                </a:lnTo>
                <a:lnTo>
                  <a:pt x="22928" y="2399"/>
                </a:lnTo>
                <a:lnTo>
                  <a:pt x="15274" y="388"/>
                </a:lnTo>
                <a:lnTo>
                  <a:pt x="10170" y="0"/>
                </a:lnTo>
                <a:lnTo>
                  <a:pt x="6768" y="693"/>
                </a:lnTo>
                <a:lnTo>
                  <a:pt x="4500" y="2109"/>
                </a:lnTo>
                <a:lnTo>
                  <a:pt x="2988" y="4005"/>
                </a:lnTo>
                <a:lnTo>
                  <a:pt x="1980" y="6221"/>
                </a:lnTo>
                <a:lnTo>
                  <a:pt x="363" y="12071"/>
                </a:lnTo>
                <a:lnTo>
                  <a:pt x="43" y="20071"/>
                </a:lnTo>
                <a:lnTo>
                  <a:pt x="0" y="25316"/>
                </a:lnTo>
                <a:lnTo>
                  <a:pt x="940" y="28049"/>
                </a:lnTo>
                <a:lnTo>
                  <a:pt x="5863" y="36446"/>
                </a:lnTo>
                <a:lnTo>
                  <a:pt x="7348" y="42119"/>
                </a:lnTo>
                <a:lnTo>
                  <a:pt x="7745" y="46870"/>
                </a:lnTo>
                <a:lnTo>
                  <a:pt x="8009" y="52896"/>
                </a:lnTo>
                <a:lnTo>
                  <a:pt x="8433" y="73996"/>
                </a:lnTo>
                <a:lnTo>
                  <a:pt x="8528" y="108074"/>
                </a:lnTo>
                <a:lnTo>
                  <a:pt x="9483" y="111796"/>
                </a:lnTo>
                <a:lnTo>
                  <a:pt x="13085" y="118471"/>
                </a:lnTo>
                <a:lnTo>
                  <a:pt x="15321" y="124612"/>
                </a:lnTo>
                <a:lnTo>
                  <a:pt x="16315" y="131469"/>
                </a:lnTo>
                <a:lnTo>
                  <a:pt x="16580" y="135965"/>
                </a:lnTo>
                <a:lnTo>
                  <a:pt x="17005" y="147766"/>
                </a:lnTo>
                <a:lnTo>
                  <a:pt x="17992" y="148734"/>
                </a:lnTo>
                <a:lnTo>
                  <a:pt x="19603" y="149380"/>
                </a:lnTo>
                <a:lnTo>
                  <a:pt x="21629" y="149810"/>
                </a:lnTo>
                <a:lnTo>
                  <a:pt x="22980" y="148192"/>
                </a:lnTo>
                <a:lnTo>
                  <a:pt x="24481" y="141314"/>
                </a:lnTo>
                <a:lnTo>
                  <a:pt x="26787" y="138718"/>
                </a:lnTo>
                <a:lnTo>
                  <a:pt x="30228" y="136988"/>
                </a:lnTo>
                <a:lnTo>
                  <a:pt x="34428" y="135834"/>
                </a:lnTo>
                <a:lnTo>
                  <a:pt x="37228" y="134112"/>
                </a:lnTo>
                <a:lnTo>
                  <a:pt x="39094" y="132012"/>
                </a:lnTo>
                <a:lnTo>
                  <a:pt x="42120" y="127138"/>
                </a:lnTo>
                <a:lnTo>
                  <a:pt x="46641" y="121797"/>
                </a:lnTo>
                <a:lnTo>
                  <a:pt x="50132" y="119039"/>
                </a:lnTo>
                <a:lnTo>
                  <a:pt x="54364" y="116248"/>
                </a:lnTo>
                <a:lnTo>
                  <a:pt x="59091" y="113435"/>
                </a:lnTo>
                <a:lnTo>
                  <a:pt x="63195" y="111560"/>
                </a:lnTo>
                <a:lnTo>
                  <a:pt x="66883" y="110309"/>
                </a:lnTo>
                <a:lnTo>
                  <a:pt x="70294" y="109476"/>
                </a:lnTo>
                <a:lnTo>
                  <a:pt x="76625" y="106010"/>
                </a:lnTo>
                <a:lnTo>
                  <a:pt x="79646" y="103752"/>
                </a:lnTo>
                <a:lnTo>
                  <a:pt x="83566" y="102247"/>
                </a:lnTo>
                <a:lnTo>
                  <a:pt x="88084" y="101243"/>
                </a:lnTo>
                <a:lnTo>
                  <a:pt x="93001" y="100574"/>
                </a:lnTo>
                <a:lnTo>
                  <a:pt x="99136" y="100128"/>
                </a:lnTo>
                <a:lnTo>
                  <a:pt x="106084" y="99831"/>
                </a:lnTo>
                <a:lnTo>
                  <a:pt x="128665" y="99354"/>
                </a:lnTo>
                <a:lnTo>
                  <a:pt x="134342" y="100267"/>
                </a:lnTo>
                <a:lnTo>
                  <a:pt x="140985" y="101828"/>
                </a:lnTo>
                <a:lnTo>
                  <a:pt x="158525" y="106627"/>
                </a:lnTo>
                <a:lnTo>
                  <a:pt x="163463" y="109824"/>
                </a:lnTo>
                <a:lnTo>
                  <a:pt x="168833" y="114419"/>
                </a:lnTo>
                <a:lnTo>
                  <a:pt x="174395" y="119637"/>
                </a:lnTo>
                <a:lnTo>
                  <a:pt x="188576" y="133578"/>
                </a:lnTo>
                <a:lnTo>
                  <a:pt x="194282" y="140217"/>
                </a:lnTo>
                <a:lnTo>
                  <a:pt x="197137" y="144654"/>
                </a:lnTo>
                <a:lnTo>
                  <a:pt x="199993" y="149517"/>
                </a:lnTo>
                <a:lnTo>
                  <a:pt x="203166" y="157461"/>
                </a:lnTo>
                <a:lnTo>
                  <a:pt x="204576" y="164166"/>
                </a:lnTo>
                <a:lnTo>
                  <a:pt x="205203" y="170321"/>
                </a:lnTo>
                <a:lnTo>
                  <a:pt x="205370" y="175201"/>
                </a:lnTo>
                <a:lnTo>
                  <a:pt x="205556" y="188243"/>
                </a:lnTo>
                <a:lnTo>
                  <a:pt x="204653" y="193817"/>
                </a:lnTo>
                <a:lnTo>
                  <a:pt x="201110" y="202549"/>
                </a:lnTo>
                <a:lnTo>
                  <a:pt x="199784" y="207164"/>
                </a:lnTo>
                <a:lnTo>
                  <a:pt x="198900" y="212146"/>
                </a:lnTo>
                <a:lnTo>
                  <a:pt x="198311" y="217372"/>
                </a:lnTo>
                <a:lnTo>
                  <a:pt x="196965" y="221808"/>
                </a:lnTo>
                <a:lnTo>
                  <a:pt x="192930" y="229278"/>
                </a:lnTo>
                <a:lnTo>
                  <a:pt x="189568" y="233556"/>
                </a:lnTo>
                <a:lnTo>
                  <a:pt x="185422" y="238312"/>
                </a:lnTo>
                <a:lnTo>
                  <a:pt x="176688" y="247725"/>
                </a:lnTo>
                <a:lnTo>
                  <a:pt x="169631" y="255083"/>
                </a:lnTo>
                <a:lnTo>
                  <a:pt x="165463" y="258379"/>
                </a:lnTo>
                <a:lnTo>
                  <a:pt x="160779" y="261529"/>
                </a:lnTo>
                <a:lnTo>
                  <a:pt x="155752" y="264582"/>
                </a:lnTo>
                <a:lnTo>
                  <a:pt x="151448" y="266616"/>
                </a:lnTo>
                <a:lnTo>
                  <a:pt x="147626" y="267973"/>
                </a:lnTo>
                <a:lnTo>
                  <a:pt x="144125" y="268877"/>
                </a:lnTo>
                <a:lnTo>
                  <a:pt x="140839" y="270433"/>
                </a:lnTo>
                <a:lnTo>
                  <a:pt x="134648" y="274701"/>
                </a:lnTo>
                <a:lnTo>
                  <a:pt x="128721" y="277233"/>
                </a:lnTo>
                <a:lnTo>
                  <a:pt x="122912" y="278359"/>
                </a:lnTo>
                <a:lnTo>
                  <a:pt x="117155" y="278859"/>
                </a:lnTo>
                <a:lnTo>
                  <a:pt x="114287" y="279945"/>
                </a:lnTo>
                <a:lnTo>
                  <a:pt x="108559" y="283691"/>
                </a:lnTo>
                <a:lnTo>
                  <a:pt x="102839" y="285991"/>
                </a:lnTo>
                <a:lnTo>
                  <a:pt x="99980" y="286605"/>
                </a:lnTo>
                <a:lnTo>
                  <a:pt x="93312" y="287013"/>
                </a:lnTo>
                <a:lnTo>
                  <a:pt x="84103" y="287286"/>
                </a:lnTo>
                <a:lnTo>
                  <a:pt x="34254" y="28783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61"/>
          <p:cNvSpPr/>
          <p:nvPr/>
        </p:nvSpPr>
        <p:spPr>
          <a:xfrm>
            <a:off x="2231707" y="4886366"/>
            <a:ext cx="600076" cy="68435"/>
          </a:xfrm>
          <a:custGeom>
            <a:avLst/>
            <a:gdLst/>
            <a:ahLst/>
            <a:cxnLst/>
            <a:rect l="0" t="0" r="0" b="0"/>
            <a:pathLst>
              <a:path w="600076" h="68435">
                <a:moveTo>
                  <a:pt x="0" y="59966"/>
                </a:moveTo>
                <a:lnTo>
                  <a:pt x="0" y="64517"/>
                </a:lnTo>
                <a:lnTo>
                  <a:pt x="1905" y="65858"/>
                </a:lnTo>
                <a:lnTo>
                  <a:pt x="9102" y="67347"/>
                </a:lnTo>
                <a:lnTo>
                  <a:pt x="19313" y="68185"/>
                </a:lnTo>
                <a:lnTo>
                  <a:pt x="55676" y="68434"/>
                </a:lnTo>
                <a:lnTo>
                  <a:pt x="67597" y="67516"/>
                </a:lnTo>
                <a:lnTo>
                  <a:pt x="77450" y="65952"/>
                </a:lnTo>
                <a:lnTo>
                  <a:pt x="85923" y="63957"/>
                </a:lnTo>
                <a:lnTo>
                  <a:pt x="96335" y="62627"/>
                </a:lnTo>
                <a:lnTo>
                  <a:pt x="108038" y="61740"/>
                </a:lnTo>
                <a:lnTo>
                  <a:pt x="120603" y="61149"/>
                </a:lnTo>
                <a:lnTo>
                  <a:pt x="131837" y="59802"/>
                </a:lnTo>
                <a:lnTo>
                  <a:pt x="142184" y="57952"/>
                </a:lnTo>
                <a:lnTo>
                  <a:pt x="151939" y="55766"/>
                </a:lnTo>
                <a:lnTo>
                  <a:pt x="161300" y="53356"/>
                </a:lnTo>
                <a:lnTo>
                  <a:pt x="170399" y="50796"/>
                </a:lnTo>
                <a:lnTo>
                  <a:pt x="179321" y="48138"/>
                </a:lnTo>
                <a:lnTo>
                  <a:pt x="190985" y="45413"/>
                </a:lnTo>
                <a:lnTo>
                  <a:pt x="204476" y="42644"/>
                </a:lnTo>
                <a:lnTo>
                  <a:pt x="219185" y="39846"/>
                </a:lnTo>
                <a:lnTo>
                  <a:pt x="231848" y="37980"/>
                </a:lnTo>
                <a:lnTo>
                  <a:pt x="243148" y="36736"/>
                </a:lnTo>
                <a:lnTo>
                  <a:pt x="253538" y="35907"/>
                </a:lnTo>
                <a:lnTo>
                  <a:pt x="264276" y="34402"/>
                </a:lnTo>
                <a:lnTo>
                  <a:pt x="275244" y="32446"/>
                </a:lnTo>
                <a:lnTo>
                  <a:pt x="286366" y="30190"/>
                </a:lnTo>
                <a:lnTo>
                  <a:pt x="296638" y="28685"/>
                </a:lnTo>
                <a:lnTo>
                  <a:pt x="306344" y="27682"/>
                </a:lnTo>
                <a:lnTo>
                  <a:pt x="324748" y="25615"/>
                </a:lnTo>
                <a:lnTo>
                  <a:pt x="333656" y="23731"/>
                </a:lnTo>
                <a:lnTo>
                  <a:pt x="342452" y="21522"/>
                </a:lnTo>
                <a:lnTo>
                  <a:pt x="352126" y="20049"/>
                </a:lnTo>
                <a:lnTo>
                  <a:pt x="362386" y="19067"/>
                </a:lnTo>
                <a:lnTo>
                  <a:pt x="373035" y="18413"/>
                </a:lnTo>
                <a:lnTo>
                  <a:pt x="385850" y="17024"/>
                </a:lnTo>
                <a:lnTo>
                  <a:pt x="415329" y="12941"/>
                </a:lnTo>
                <a:lnTo>
                  <a:pt x="444941" y="7951"/>
                </a:lnTo>
                <a:lnTo>
                  <a:pt x="459505" y="5287"/>
                </a:lnTo>
                <a:lnTo>
                  <a:pt x="473976" y="3511"/>
                </a:lnTo>
                <a:lnTo>
                  <a:pt x="488387" y="2327"/>
                </a:lnTo>
                <a:lnTo>
                  <a:pt x="515193" y="1011"/>
                </a:lnTo>
                <a:lnTo>
                  <a:pt x="544445" y="270"/>
                </a:lnTo>
                <a:lnTo>
                  <a:pt x="567337" y="0"/>
                </a:lnTo>
                <a:lnTo>
                  <a:pt x="571582" y="939"/>
                </a:lnTo>
                <a:lnTo>
                  <a:pt x="576317" y="2517"/>
                </a:lnTo>
                <a:lnTo>
                  <a:pt x="581379" y="4522"/>
                </a:lnTo>
                <a:lnTo>
                  <a:pt x="585706" y="5859"/>
                </a:lnTo>
                <a:lnTo>
                  <a:pt x="589543" y="6749"/>
                </a:lnTo>
                <a:lnTo>
                  <a:pt x="600075" y="853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62"/>
          <p:cNvSpPr/>
          <p:nvPr/>
        </p:nvSpPr>
        <p:spPr>
          <a:xfrm>
            <a:off x="2366409" y="5032057"/>
            <a:ext cx="36749" cy="303185"/>
          </a:xfrm>
          <a:custGeom>
            <a:avLst/>
            <a:gdLst/>
            <a:ahLst/>
            <a:cxnLst/>
            <a:rect l="0" t="0" r="0" b="0"/>
            <a:pathLst>
              <a:path w="36749" h="303185">
                <a:moveTo>
                  <a:pt x="11030" y="0"/>
                </a:moveTo>
                <a:lnTo>
                  <a:pt x="1929" y="4551"/>
                </a:lnTo>
                <a:lnTo>
                  <a:pt x="200" y="6844"/>
                </a:lnTo>
                <a:lnTo>
                  <a:pt x="0" y="9325"/>
                </a:lnTo>
                <a:lnTo>
                  <a:pt x="820" y="11932"/>
                </a:lnTo>
                <a:lnTo>
                  <a:pt x="1730" y="17368"/>
                </a:lnTo>
                <a:lnTo>
                  <a:pt x="1973" y="20151"/>
                </a:lnTo>
                <a:lnTo>
                  <a:pt x="3087" y="25816"/>
                </a:lnTo>
                <a:lnTo>
                  <a:pt x="6865" y="42272"/>
                </a:lnTo>
                <a:lnTo>
                  <a:pt x="8253" y="50089"/>
                </a:lnTo>
                <a:lnTo>
                  <a:pt x="9179" y="57205"/>
                </a:lnTo>
                <a:lnTo>
                  <a:pt x="9796" y="63854"/>
                </a:lnTo>
                <a:lnTo>
                  <a:pt x="11160" y="72097"/>
                </a:lnTo>
                <a:lnTo>
                  <a:pt x="13022" y="81402"/>
                </a:lnTo>
                <a:lnTo>
                  <a:pt x="15216" y="91416"/>
                </a:lnTo>
                <a:lnTo>
                  <a:pt x="16678" y="100949"/>
                </a:lnTo>
                <a:lnTo>
                  <a:pt x="17653" y="110162"/>
                </a:lnTo>
                <a:lnTo>
                  <a:pt x="18303" y="119161"/>
                </a:lnTo>
                <a:lnTo>
                  <a:pt x="18736" y="127066"/>
                </a:lnTo>
                <a:lnTo>
                  <a:pt x="19218" y="140929"/>
                </a:lnTo>
                <a:lnTo>
                  <a:pt x="19552" y="177979"/>
                </a:lnTo>
                <a:lnTo>
                  <a:pt x="19569" y="184375"/>
                </a:lnTo>
                <a:lnTo>
                  <a:pt x="20533" y="198164"/>
                </a:lnTo>
                <a:lnTo>
                  <a:pt x="26384" y="265874"/>
                </a:lnTo>
                <a:lnTo>
                  <a:pt x="27379" y="281044"/>
                </a:lnTo>
                <a:lnTo>
                  <a:pt x="27821" y="290961"/>
                </a:lnTo>
                <a:lnTo>
                  <a:pt x="28071" y="301899"/>
                </a:lnTo>
                <a:lnTo>
                  <a:pt x="29058" y="303184"/>
                </a:lnTo>
                <a:lnTo>
                  <a:pt x="30669" y="303087"/>
                </a:lnTo>
                <a:lnTo>
                  <a:pt x="36748" y="30003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63"/>
          <p:cNvSpPr/>
          <p:nvPr/>
        </p:nvSpPr>
        <p:spPr>
          <a:xfrm>
            <a:off x="2428875" y="5024199"/>
            <a:ext cx="308610" cy="247766"/>
          </a:xfrm>
          <a:custGeom>
            <a:avLst/>
            <a:gdLst/>
            <a:ahLst/>
            <a:cxnLst/>
            <a:rect l="0" t="0" r="0" b="0"/>
            <a:pathLst>
              <a:path w="308610" h="247766">
                <a:moveTo>
                  <a:pt x="0" y="102155"/>
                </a:moveTo>
                <a:lnTo>
                  <a:pt x="0" y="93054"/>
                </a:lnTo>
                <a:lnTo>
                  <a:pt x="952" y="88467"/>
                </a:lnTo>
                <a:lnTo>
                  <a:pt x="2539" y="83505"/>
                </a:lnTo>
                <a:lnTo>
                  <a:pt x="4550" y="78293"/>
                </a:lnTo>
                <a:lnTo>
                  <a:pt x="6843" y="72911"/>
                </a:lnTo>
                <a:lnTo>
                  <a:pt x="11931" y="61853"/>
                </a:lnTo>
                <a:lnTo>
                  <a:pt x="14621" y="57190"/>
                </a:lnTo>
                <a:lnTo>
                  <a:pt x="20151" y="49468"/>
                </a:lnTo>
                <a:lnTo>
                  <a:pt x="28323" y="42862"/>
                </a:lnTo>
                <a:lnTo>
                  <a:pt x="33170" y="39766"/>
                </a:lnTo>
                <a:lnTo>
                  <a:pt x="40210" y="34846"/>
                </a:lnTo>
                <a:lnTo>
                  <a:pt x="58193" y="21758"/>
                </a:lnTo>
                <a:lnTo>
                  <a:pt x="66418" y="16172"/>
                </a:lnTo>
                <a:lnTo>
                  <a:pt x="73806" y="11495"/>
                </a:lnTo>
                <a:lnTo>
                  <a:pt x="80636" y="7426"/>
                </a:lnTo>
                <a:lnTo>
                  <a:pt x="86142" y="4713"/>
                </a:lnTo>
                <a:lnTo>
                  <a:pt x="94800" y="1698"/>
                </a:lnTo>
                <a:lnTo>
                  <a:pt x="101823" y="358"/>
                </a:lnTo>
                <a:lnTo>
                  <a:pt x="105030" y="0"/>
                </a:lnTo>
                <a:lnTo>
                  <a:pt x="108119" y="714"/>
                </a:lnTo>
                <a:lnTo>
                  <a:pt x="118924" y="6271"/>
                </a:lnTo>
                <a:lnTo>
                  <a:pt x="125003" y="8705"/>
                </a:lnTo>
                <a:lnTo>
                  <a:pt x="131912" y="11280"/>
                </a:lnTo>
                <a:lnTo>
                  <a:pt x="137471" y="13950"/>
                </a:lnTo>
                <a:lnTo>
                  <a:pt x="146188" y="19455"/>
                </a:lnTo>
                <a:lnTo>
                  <a:pt x="148894" y="22257"/>
                </a:lnTo>
                <a:lnTo>
                  <a:pt x="150697" y="25078"/>
                </a:lnTo>
                <a:lnTo>
                  <a:pt x="153654" y="31704"/>
                </a:lnTo>
                <a:lnTo>
                  <a:pt x="158143" y="40999"/>
                </a:lnTo>
                <a:lnTo>
                  <a:pt x="159721" y="45192"/>
                </a:lnTo>
                <a:lnTo>
                  <a:pt x="161474" y="52391"/>
                </a:lnTo>
                <a:lnTo>
                  <a:pt x="161942" y="56597"/>
                </a:lnTo>
                <a:lnTo>
                  <a:pt x="162254" y="61306"/>
                </a:lnTo>
                <a:lnTo>
                  <a:pt x="162461" y="66350"/>
                </a:lnTo>
                <a:lnTo>
                  <a:pt x="162692" y="77034"/>
                </a:lnTo>
                <a:lnTo>
                  <a:pt x="162754" y="82550"/>
                </a:lnTo>
                <a:lnTo>
                  <a:pt x="161843" y="87180"/>
                </a:lnTo>
                <a:lnTo>
                  <a:pt x="158290" y="94865"/>
                </a:lnTo>
                <a:lnTo>
                  <a:pt x="156961" y="99201"/>
                </a:lnTo>
                <a:lnTo>
                  <a:pt x="156076" y="103995"/>
                </a:lnTo>
                <a:lnTo>
                  <a:pt x="155485" y="109097"/>
                </a:lnTo>
                <a:lnTo>
                  <a:pt x="154139" y="114403"/>
                </a:lnTo>
                <a:lnTo>
                  <a:pt x="152289" y="119846"/>
                </a:lnTo>
                <a:lnTo>
                  <a:pt x="150104" y="125379"/>
                </a:lnTo>
                <a:lnTo>
                  <a:pt x="148646" y="130973"/>
                </a:lnTo>
                <a:lnTo>
                  <a:pt x="147675" y="136607"/>
                </a:lnTo>
                <a:lnTo>
                  <a:pt x="147027" y="142268"/>
                </a:lnTo>
                <a:lnTo>
                  <a:pt x="145643" y="147947"/>
                </a:lnTo>
                <a:lnTo>
                  <a:pt x="143768" y="153639"/>
                </a:lnTo>
                <a:lnTo>
                  <a:pt x="141565" y="159338"/>
                </a:lnTo>
                <a:lnTo>
                  <a:pt x="139144" y="164090"/>
                </a:lnTo>
                <a:lnTo>
                  <a:pt x="136577" y="168210"/>
                </a:lnTo>
                <a:lnTo>
                  <a:pt x="133914" y="171909"/>
                </a:lnTo>
                <a:lnTo>
                  <a:pt x="131186" y="176281"/>
                </a:lnTo>
                <a:lnTo>
                  <a:pt x="128415" y="181099"/>
                </a:lnTo>
                <a:lnTo>
                  <a:pt x="125615" y="186217"/>
                </a:lnTo>
                <a:lnTo>
                  <a:pt x="122795" y="190582"/>
                </a:lnTo>
                <a:lnTo>
                  <a:pt x="113324" y="203180"/>
                </a:lnTo>
                <a:lnTo>
                  <a:pt x="104023" y="216588"/>
                </a:lnTo>
                <a:lnTo>
                  <a:pt x="99829" y="222259"/>
                </a:lnTo>
                <a:lnTo>
                  <a:pt x="96080" y="226992"/>
                </a:lnTo>
                <a:lnTo>
                  <a:pt x="92628" y="231100"/>
                </a:lnTo>
                <a:lnTo>
                  <a:pt x="89374" y="233838"/>
                </a:lnTo>
                <a:lnTo>
                  <a:pt x="86253" y="235665"/>
                </a:lnTo>
                <a:lnTo>
                  <a:pt x="83219" y="236882"/>
                </a:lnTo>
                <a:lnTo>
                  <a:pt x="81197" y="238645"/>
                </a:lnTo>
                <a:lnTo>
                  <a:pt x="79849" y="240774"/>
                </a:lnTo>
                <a:lnTo>
                  <a:pt x="78950" y="243145"/>
                </a:lnTo>
                <a:lnTo>
                  <a:pt x="77398" y="244726"/>
                </a:lnTo>
                <a:lnTo>
                  <a:pt x="75411" y="245780"/>
                </a:lnTo>
                <a:lnTo>
                  <a:pt x="70663" y="246952"/>
                </a:lnTo>
                <a:lnTo>
                  <a:pt x="65378" y="247472"/>
                </a:lnTo>
                <a:lnTo>
                  <a:pt x="72554" y="247703"/>
                </a:lnTo>
                <a:lnTo>
                  <a:pt x="79802" y="247765"/>
                </a:lnTo>
                <a:lnTo>
                  <a:pt x="85586" y="246853"/>
                </a:lnTo>
                <a:lnTo>
                  <a:pt x="94553" y="243301"/>
                </a:lnTo>
                <a:lnTo>
                  <a:pt x="100183" y="241020"/>
                </a:lnTo>
                <a:lnTo>
                  <a:pt x="114058" y="235945"/>
                </a:lnTo>
                <a:lnTo>
                  <a:pt x="120806" y="234212"/>
                </a:lnTo>
                <a:lnTo>
                  <a:pt x="127210" y="233055"/>
                </a:lnTo>
                <a:lnTo>
                  <a:pt x="133384" y="232285"/>
                </a:lnTo>
                <a:lnTo>
                  <a:pt x="139405" y="230818"/>
                </a:lnTo>
                <a:lnTo>
                  <a:pt x="145324" y="228888"/>
                </a:lnTo>
                <a:lnTo>
                  <a:pt x="182164" y="214396"/>
                </a:lnTo>
                <a:lnTo>
                  <a:pt x="191927" y="211272"/>
                </a:lnTo>
                <a:lnTo>
                  <a:pt x="200341" y="209190"/>
                </a:lnTo>
                <a:lnTo>
                  <a:pt x="207856" y="207802"/>
                </a:lnTo>
                <a:lnTo>
                  <a:pt x="214770" y="205924"/>
                </a:lnTo>
                <a:lnTo>
                  <a:pt x="221285" y="203720"/>
                </a:lnTo>
                <a:lnTo>
                  <a:pt x="227533" y="201297"/>
                </a:lnTo>
                <a:lnTo>
                  <a:pt x="235509" y="198730"/>
                </a:lnTo>
                <a:lnTo>
                  <a:pt x="244636" y="196066"/>
                </a:lnTo>
                <a:lnTo>
                  <a:pt x="254530" y="193338"/>
                </a:lnTo>
                <a:lnTo>
                  <a:pt x="263032" y="190566"/>
                </a:lnTo>
                <a:lnTo>
                  <a:pt x="270604" y="187766"/>
                </a:lnTo>
                <a:lnTo>
                  <a:pt x="277558" y="184947"/>
                </a:lnTo>
                <a:lnTo>
                  <a:pt x="284098" y="182114"/>
                </a:lnTo>
                <a:lnTo>
                  <a:pt x="308609" y="17073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64"/>
          <p:cNvSpPr/>
          <p:nvPr/>
        </p:nvSpPr>
        <p:spPr>
          <a:xfrm>
            <a:off x="2900362" y="4860607"/>
            <a:ext cx="231458" cy="68581"/>
          </a:xfrm>
          <a:custGeom>
            <a:avLst/>
            <a:gdLst/>
            <a:ahLst/>
            <a:cxnLst/>
            <a:rect l="0" t="0" r="0" b="0"/>
            <a:pathLst>
              <a:path w="231458" h="68581">
                <a:moveTo>
                  <a:pt x="0" y="68580"/>
                </a:moveTo>
                <a:lnTo>
                  <a:pt x="9102" y="64030"/>
                </a:lnTo>
                <a:lnTo>
                  <a:pt x="12735" y="61736"/>
                </a:lnTo>
                <a:lnTo>
                  <a:pt x="16110" y="59255"/>
                </a:lnTo>
                <a:lnTo>
                  <a:pt x="19313" y="56649"/>
                </a:lnTo>
                <a:lnTo>
                  <a:pt x="22400" y="54911"/>
                </a:lnTo>
                <a:lnTo>
                  <a:pt x="28371" y="52980"/>
                </a:lnTo>
                <a:lnTo>
                  <a:pt x="34199" y="52122"/>
                </a:lnTo>
                <a:lnTo>
                  <a:pt x="37087" y="51893"/>
                </a:lnTo>
                <a:lnTo>
                  <a:pt x="40917" y="50788"/>
                </a:lnTo>
                <a:lnTo>
                  <a:pt x="45376" y="49098"/>
                </a:lnTo>
                <a:lnTo>
                  <a:pt x="50253" y="47020"/>
                </a:lnTo>
                <a:lnTo>
                  <a:pt x="54457" y="44682"/>
                </a:lnTo>
                <a:lnTo>
                  <a:pt x="58212" y="42170"/>
                </a:lnTo>
                <a:lnTo>
                  <a:pt x="61668" y="39543"/>
                </a:lnTo>
                <a:lnTo>
                  <a:pt x="65877" y="36840"/>
                </a:lnTo>
                <a:lnTo>
                  <a:pt x="70588" y="34085"/>
                </a:lnTo>
                <a:lnTo>
                  <a:pt x="75634" y="31296"/>
                </a:lnTo>
                <a:lnTo>
                  <a:pt x="80902" y="29437"/>
                </a:lnTo>
                <a:lnTo>
                  <a:pt x="86320" y="28197"/>
                </a:lnTo>
                <a:lnTo>
                  <a:pt x="91837" y="27370"/>
                </a:lnTo>
                <a:lnTo>
                  <a:pt x="97419" y="25867"/>
                </a:lnTo>
                <a:lnTo>
                  <a:pt x="103046" y="23913"/>
                </a:lnTo>
                <a:lnTo>
                  <a:pt x="108703" y="21657"/>
                </a:lnTo>
                <a:lnTo>
                  <a:pt x="114378" y="19200"/>
                </a:lnTo>
                <a:lnTo>
                  <a:pt x="125765" y="13931"/>
                </a:lnTo>
                <a:lnTo>
                  <a:pt x="142885" y="5609"/>
                </a:lnTo>
                <a:lnTo>
                  <a:pt x="148597" y="3739"/>
                </a:lnTo>
                <a:lnTo>
                  <a:pt x="154310" y="2493"/>
                </a:lnTo>
                <a:lnTo>
                  <a:pt x="160023" y="1662"/>
                </a:lnTo>
                <a:lnTo>
                  <a:pt x="164785" y="1108"/>
                </a:lnTo>
                <a:lnTo>
                  <a:pt x="168911" y="739"/>
                </a:lnTo>
                <a:lnTo>
                  <a:pt x="172615" y="492"/>
                </a:lnTo>
                <a:lnTo>
                  <a:pt x="186890" y="219"/>
                </a:lnTo>
                <a:lnTo>
                  <a:pt x="231457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65"/>
          <p:cNvSpPr/>
          <p:nvPr/>
        </p:nvSpPr>
        <p:spPr>
          <a:xfrm>
            <a:off x="2934652" y="4963477"/>
            <a:ext cx="257176" cy="25261"/>
          </a:xfrm>
          <a:custGeom>
            <a:avLst/>
            <a:gdLst/>
            <a:ahLst/>
            <a:cxnLst/>
            <a:rect l="0" t="0" r="0" b="0"/>
            <a:pathLst>
              <a:path w="257176" h="25261">
                <a:moveTo>
                  <a:pt x="0" y="8573"/>
                </a:moveTo>
                <a:lnTo>
                  <a:pt x="9102" y="13124"/>
                </a:lnTo>
                <a:lnTo>
                  <a:pt x="12735" y="15416"/>
                </a:lnTo>
                <a:lnTo>
                  <a:pt x="16110" y="17898"/>
                </a:lnTo>
                <a:lnTo>
                  <a:pt x="19313" y="20504"/>
                </a:lnTo>
                <a:lnTo>
                  <a:pt x="24305" y="22242"/>
                </a:lnTo>
                <a:lnTo>
                  <a:pt x="30491" y="23401"/>
                </a:lnTo>
                <a:lnTo>
                  <a:pt x="37472" y="24173"/>
                </a:lnTo>
                <a:lnTo>
                  <a:pt x="45936" y="24688"/>
                </a:lnTo>
                <a:lnTo>
                  <a:pt x="65501" y="25260"/>
                </a:lnTo>
                <a:lnTo>
                  <a:pt x="73195" y="24460"/>
                </a:lnTo>
                <a:lnTo>
                  <a:pt x="79277" y="22974"/>
                </a:lnTo>
                <a:lnTo>
                  <a:pt x="84283" y="21031"/>
                </a:lnTo>
                <a:lnTo>
                  <a:pt x="89526" y="19735"/>
                </a:lnTo>
                <a:lnTo>
                  <a:pt x="94927" y="18872"/>
                </a:lnTo>
                <a:lnTo>
                  <a:pt x="100432" y="18297"/>
                </a:lnTo>
                <a:lnTo>
                  <a:pt x="106007" y="16960"/>
                </a:lnTo>
                <a:lnTo>
                  <a:pt x="111629" y="15117"/>
                </a:lnTo>
                <a:lnTo>
                  <a:pt x="117282" y="12935"/>
                </a:lnTo>
                <a:lnTo>
                  <a:pt x="122955" y="11481"/>
                </a:lnTo>
                <a:lnTo>
                  <a:pt x="128643" y="10512"/>
                </a:lnTo>
                <a:lnTo>
                  <a:pt x="134339" y="9865"/>
                </a:lnTo>
                <a:lnTo>
                  <a:pt x="140042" y="9434"/>
                </a:lnTo>
                <a:lnTo>
                  <a:pt x="145749" y="9147"/>
                </a:lnTo>
                <a:lnTo>
                  <a:pt x="151458" y="8955"/>
                </a:lnTo>
                <a:lnTo>
                  <a:pt x="156217" y="7876"/>
                </a:lnTo>
                <a:lnTo>
                  <a:pt x="160342" y="6203"/>
                </a:lnTo>
                <a:lnTo>
                  <a:pt x="164045" y="4135"/>
                </a:lnTo>
                <a:lnTo>
                  <a:pt x="169371" y="2757"/>
                </a:lnTo>
                <a:lnTo>
                  <a:pt x="175779" y="1838"/>
                </a:lnTo>
                <a:lnTo>
                  <a:pt x="182909" y="1226"/>
                </a:lnTo>
                <a:lnTo>
                  <a:pt x="189566" y="817"/>
                </a:lnTo>
                <a:lnTo>
                  <a:pt x="202044" y="363"/>
                </a:lnTo>
                <a:lnTo>
                  <a:pt x="215228" y="108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66"/>
          <p:cNvSpPr/>
          <p:nvPr/>
        </p:nvSpPr>
        <p:spPr>
          <a:xfrm>
            <a:off x="3363277" y="4783457"/>
            <a:ext cx="925831" cy="85723"/>
          </a:xfrm>
          <a:custGeom>
            <a:avLst/>
            <a:gdLst/>
            <a:ahLst/>
            <a:cxnLst/>
            <a:rect l="0" t="0" r="0" b="0"/>
            <a:pathLst>
              <a:path w="925831" h="85723">
                <a:moveTo>
                  <a:pt x="0" y="85722"/>
                </a:moveTo>
                <a:lnTo>
                  <a:pt x="9102" y="81172"/>
                </a:lnTo>
                <a:lnTo>
                  <a:pt x="16110" y="78938"/>
                </a:lnTo>
                <a:lnTo>
                  <a:pt x="27951" y="77680"/>
                </a:lnTo>
                <a:lnTo>
                  <a:pt x="42903" y="76433"/>
                </a:lnTo>
                <a:lnTo>
                  <a:pt x="84043" y="71329"/>
                </a:lnTo>
                <a:lnTo>
                  <a:pt x="102758" y="69801"/>
                </a:lnTo>
                <a:lnTo>
                  <a:pt x="116130" y="67488"/>
                </a:lnTo>
                <a:lnTo>
                  <a:pt x="132665" y="64041"/>
                </a:lnTo>
                <a:lnTo>
                  <a:pt x="151308" y="59838"/>
                </a:lnTo>
                <a:lnTo>
                  <a:pt x="165642" y="57036"/>
                </a:lnTo>
                <a:lnTo>
                  <a:pt x="177103" y="55168"/>
                </a:lnTo>
                <a:lnTo>
                  <a:pt x="197775" y="53093"/>
                </a:lnTo>
                <a:lnTo>
                  <a:pt x="222837" y="52170"/>
                </a:lnTo>
                <a:lnTo>
                  <a:pt x="234284" y="50972"/>
                </a:lnTo>
                <a:lnTo>
                  <a:pt x="244771" y="49220"/>
                </a:lnTo>
                <a:lnTo>
                  <a:pt x="254621" y="47100"/>
                </a:lnTo>
                <a:lnTo>
                  <a:pt x="270712" y="44734"/>
                </a:lnTo>
                <a:lnTo>
                  <a:pt x="313992" y="39566"/>
                </a:lnTo>
                <a:lnTo>
                  <a:pt x="332200" y="37806"/>
                </a:lnTo>
                <a:lnTo>
                  <a:pt x="360052" y="35851"/>
                </a:lnTo>
                <a:lnTo>
                  <a:pt x="371479" y="34377"/>
                </a:lnTo>
                <a:lnTo>
                  <a:pt x="381956" y="32443"/>
                </a:lnTo>
                <a:lnTo>
                  <a:pt x="391797" y="30200"/>
                </a:lnTo>
                <a:lnTo>
                  <a:pt x="410352" y="27709"/>
                </a:lnTo>
                <a:lnTo>
                  <a:pt x="436863" y="26306"/>
                </a:lnTo>
                <a:lnTo>
                  <a:pt x="458004" y="25025"/>
                </a:lnTo>
                <a:lnTo>
                  <a:pt x="558565" y="13818"/>
                </a:lnTo>
                <a:lnTo>
                  <a:pt x="579069" y="12068"/>
                </a:lnTo>
                <a:lnTo>
                  <a:pt x="596548" y="10903"/>
                </a:lnTo>
                <a:lnTo>
                  <a:pt x="625177" y="9607"/>
                </a:lnTo>
                <a:lnTo>
                  <a:pt x="647427" y="9031"/>
                </a:lnTo>
                <a:lnTo>
                  <a:pt x="661170" y="7925"/>
                </a:lnTo>
                <a:lnTo>
                  <a:pt x="708559" y="2770"/>
                </a:lnTo>
                <a:lnTo>
                  <a:pt x="732110" y="1230"/>
                </a:lnTo>
                <a:lnTo>
                  <a:pt x="769882" y="545"/>
                </a:lnTo>
                <a:lnTo>
                  <a:pt x="910591" y="0"/>
                </a:lnTo>
                <a:lnTo>
                  <a:pt x="915671" y="952"/>
                </a:lnTo>
                <a:lnTo>
                  <a:pt x="919057" y="2539"/>
                </a:lnTo>
                <a:lnTo>
                  <a:pt x="925830" y="857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67"/>
          <p:cNvSpPr/>
          <p:nvPr/>
        </p:nvSpPr>
        <p:spPr>
          <a:xfrm>
            <a:off x="3577589" y="4466272"/>
            <a:ext cx="265749" cy="222886"/>
          </a:xfrm>
          <a:custGeom>
            <a:avLst/>
            <a:gdLst/>
            <a:ahLst/>
            <a:cxnLst/>
            <a:rect l="0" t="0" r="0" b="0"/>
            <a:pathLst>
              <a:path w="265749" h="222886">
                <a:moveTo>
                  <a:pt x="0" y="0"/>
                </a:moveTo>
                <a:lnTo>
                  <a:pt x="0" y="7381"/>
                </a:lnTo>
                <a:lnTo>
                  <a:pt x="5892" y="14229"/>
                </a:lnTo>
                <a:lnTo>
                  <a:pt x="9684" y="18186"/>
                </a:lnTo>
                <a:lnTo>
                  <a:pt x="17322" y="25863"/>
                </a:lnTo>
                <a:lnTo>
                  <a:pt x="24526" y="30545"/>
                </a:lnTo>
                <a:lnTo>
                  <a:pt x="31856" y="33578"/>
                </a:lnTo>
                <a:lnTo>
                  <a:pt x="41463" y="38101"/>
                </a:lnTo>
                <a:lnTo>
                  <a:pt x="49543" y="43286"/>
                </a:lnTo>
                <a:lnTo>
                  <a:pt x="56310" y="48766"/>
                </a:lnTo>
                <a:lnTo>
                  <a:pt x="62492" y="54376"/>
                </a:lnTo>
                <a:lnTo>
                  <a:pt x="66426" y="57206"/>
                </a:lnTo>
                <a:lnTo>
                  <a:pt x="70954" y="60045"/>
                </a:lnTo>
                <a:lnTo>
                  <a:pt x="75878" y="62890"/>
                </a:lnTo>
                <a:lnTo>
                  <a:pt x="81065" y="66692"/>
                </a:lnTo>
                <a:lnTo>
                  <a:pt x="86429" y="71131"/>
                </a:lnTo>
                <a:lnTo>
                  <a:pt x="91909" y="75996"/>
                </a:lnTo>
                <a:lnTo>
                  <a:pt x="97468" y="80191"/>
                </a:lnTo>
                <a:lnTo>
                  <a:pt x="103079" y="83941"/>
                </a:lnTo>
                <a:lnTo>
                  <a:pt x="108724" y="87393"/>
                </a:lnTo>
                <a:lnTo>
                  <a:pt x="113441" y="90647"/>
                </a:lnTo>
                <a:lnTo>
                  <a:pt x="121220" y="96803"/>
                </a:lnTo>
                <a:lnTo>
                  <a:pt x="125581" y="99778"/>
                </a:lnTo>
                <a:lnTo>
                  <a:pt x="130393" y="102714"/>
                </a:lnTo>
                <a:lnTo>
                  <a:pt x="135507" y="105623"/>
                </a:lnTo>
                <a:lnTo>
                  <a:pt x="140820" y="109468"/>
                </a:lnTo>
                <a:lnTo>
                  <a:pt x="146268" y="113936"/>
                </a:lnTo>
                <a:lnTo>
                  <a:pt x="156448" y="123028"/>
                </a:lnTo>
                <a:lnTo>
                  <a:pt x="164148" y="130244"/>
                </a:lnTo>
                <a:lnTo>
                  <a:pt x="168487" y="133502"/>
                </a:lnTo>
                <a:lnTo>
                  <a:pt x="173285" y="136626"/>
                </a:lnTo>
                <a:lnTo>
                  <a:pt x="178388" y="139662"/>
                </a:lnTo>
                <a:lnTo>
                  <a:pt x="181791" y="142638"/>
                </a:lnTo>
                <a:lnTo>
                  <a:pt x="184059" y="145575"/>
                </a:lnTo>
                <a:lnTo>
                  <a:pt x="185571" y="148485"/>
                </a:lnTo>
                <a:lnTo>
                  <a:pt x="192331" y="154259"/>
                </a:lnTo>
                <a:lnTo>
                  <a:pt x="196801" y="157132"/>
                </a:lnTo>
                <a:lnTo>
                  <a:pt x="201686" y="160952"/>
                </a:lnTo>
                <a:lnTo>
                  <a:pt x="206848" y="165404"/>
                </a:lnTo>
                <a:lnTo>
                  <a:pt x="216710" y="174478"/>
                </a:lnTo>
                <a:lnTo>
                  <a:pt x="227617" y="184941"/>
                </a:lnTo>
                <a:lnTo>
                  <a:pt x="265748" y="22288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68"/>
          <p:cNvSpPr/>
          <p:nvPr/>
        </p:nvSpPr>
        <p:spPr>
          <a:xfrm>
            <a:off x="3560445" y="4474845"/>
            <a:ext cx="248603" cy="265748"/>
          </a:xfrm>
          <a:custGeom>
            <a:avLst/>
            <a:gdLst/>
            <a:ahLst/>
            <a:cxnLst/>
            <a:rect l="0" t="0" r="0" b="0"/>
            <a:pathLst>
              <a:path w="248603" h="265748">
                <a:moveTo>
                  <a:pt x="248602" y="0"/>
                </a:moveTo>
                <a:lnTo>
                  <a:pt x="239500" y="4550"/>
                </a:lnTo>
                <a:lnTo>
                  <a:pt x="232492" y="9325"/>
                </a:lnTo>
                <a:lnTo>
                  <a:pt x="226202" y="14622"/>
                </a:lnTo>
                <a:lnTo>
                  <a:pt x="220231" y="20151"/>
                </a:lnTo>
                <a:lnTo>
                  <a:pt x="214403" y="28323"/>
                </a:lnTo>
                <a:lnTo>
                  <a:pt x="211515" y="33169"/>
                </a:lnTo>
                <a:lnTo>
                  <a:pt x="205766" y="41094"/>
                </a:lnTo>
                <a:lnTo>
                  <a:pt x="199084" y="48744"/>
                </a:lnTo>
                <a:lnTo>
                  <a:pt x="189764" y="58494"/>
                </a:lnTo>
                <a:lnTo>
                  <a:pt x="183659" y="65666"/>
                </a:lnTo>
                <a:lnTo>
                  <a:pt x="169256" y="83794"/>
                </a:lnTo>
                <a:lnTo>
                  <a:pt x="145082" y="115421"/>
                </a:lnTo>
                <a:lnTo>
                  <a:pt x="137678" y="124572"/>
                </a:lnTo>
                <a:lnTo>
                  <a:pt x="130838" y="132578"/>
                </a:lnTo>
                <a:lnTo>
                  <a:pt x="124373" y="139820"/>
                </a:lnTo>
                <a:lnTo>
                  <a:pt x="112109" y="152947"/>
                </a:lnTo>
                <a:lnTo>
                  <a:pt x="88714" y="176897"/>
                </a:lnTo>
                <a:lnTo>
                  <a:pt x="43649" y="222094"/>
                </a:lnTo>
                <a:lnTo>
                  <a:pt x="36719" y="229977"/>
                </a:lnTo>
                <a:lnTo>
                  <a:pt x="31147" y="237138"/>
                </a:lnTo>
                <a:lnTo>
                  <a:pt x="26479" y="243817"/>
                </a:lnTo>
                <a:lnTo>
                  <a:pt x="22415" y="248269"/>
                </a:lnTo>
                <a:lnTo>
                  <a:pt x="18753" y="251238"/>
                </a:lnTo>
                <a:lnTo>
                  <a:pt x="12145" y="254536"/>
                </a:lnTo>
                <a:lnTo>
                  <a:pt x="9049" y="255415"/>
                </a:lnTo>
                <a:lnTo>
                  <a:pt x="0" y="26574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69"/>
          <p:cNvSpPr/>
          <p:nvPr/>
        </p:nvSpPr>
        <p:spPr>
          <a:xfrm>
            <a:off x="3367299" y="5014913"/>
            <a:ext cx="158674" cy="248603"/>
          </a:xfrm>
          <a:custGeom>
            <a:avLst/>
            <a:gdLst/>
            <a:ahLst/>
            <a:cxnLst/>
            <a:rect l="0" t="0" r="0" b="0"/>
            <a:pathLst>
              <a:path w="158674" h="248603">
                <a:moveTo>
                  <a:pt x="4551" y="25716"/>
                </a:moveTo>
                <a:lnTo>
                  <a:pt x="0" y="25716"/>
                </a:lnTo>
                <a:lnTo>
                  <a:pt x="15644" y="25716"/>
                </a:lnTo>
                <a:lnTo>
                  <a:pt x="18613" y="24764"/>
                </a:lnTo>
                <a:lnTo>
                  <a:pt x="21546" y="23177"/>
                </a:lnTo>
                <a:lnTo>
                  <a:pt x="24453" y="21166"/>
                </a:lnTo>
                <a:lnTo>
                  <a:pt x="27344" y="19825"/>
                </a:lnTo>
                <a:lnTo>
                  <a:pt x="30224" y="18932"/>
                </a:lnTo>
                <a:lnTo>
                  <a:pt x="33096" y="18335"/>
                </a:lnTo>
                <a:lnTo>
                  <a:pt x="35963" y="17938"/>
                </a:lnTo>
                <a:lnTo>
                  <a:pt x="38827" y="17674"/>
                </a:lnTo>
                <a:lnTo>
                  <a:pt x="41689" y="17497"/>
                </a:lnTo>
                <a:lnTo>
                  <a:pt x="44550" y="16427"/>
                </a:lnTo>
                <a:lnTo>
                  <a:pt x="47409" y="14761"/>
                </a:lnTo>
                <a:lnTo>
                  <a:pt x="54291" y="9795"/>
                </a:lnTo>
                <a:lnTo>
                  <a:pt x="57772" y="9115"/>
                </a:lnTo>
                <a:lnTo>
                  <a:pt x="60034" y="8934"/>
                </a:lnTo>
                <a:lnTo>
                  <a:pt x="63447" y="7861"/>
                </a:lnTo>
                <a:lnTo>
                  <a:pt x="67627" y="6192"/>
                </a:lnTo>
                <a:lnTo>
                  <a:pt x="72320" y="4128"/>
                </a:lnTo>
                <a:lnTo>
                  <a:pt x="76400" y="2752"/>
                </a:lnTo>
                <a:lnTo>
                  <a:pt x="80073" y="1835"/>
                </a:lnTo>
                <a:lnTo>
                  <a:pt x="83474" y="1223"/>
                </a:lnTo>
                <a:lnTo>
                  <a:pt x="86693" y="815"/>
                </a:lnTo>
                <a:lnTo>
                  <a:pt x="89792" y="543"/>
                </a:lnTo>
                <a:lnTo>
                  <a:pt x="93871" y="241"/>
                </a:lnTo>
                <a:lnTo>
                  <a:pt x="93625" y="160"/>
                </a:lnTo>
                <a:lnTo>
                  <a:pt x="92509" y="106"/>
                </a:lnTo>
                <a:lnTo>
                  <a:pt x="92716" y="71"/>
                </a:lnTo>
                <a:lnTo>
                  <a:pt x="97560" y="21"/>
                </a:lnTo>
                <a:lnTo>
                  <a:pt x="140212" y="0"/>
                </a:lnTo>
                <a:lnTo>
                  <a:pt x="144521" y="952"/>
                </a:lnTo>
                <a:lnTo>
                  <a:pt x="148346" y="2539"/>
                </a:lnTo>
                <a:lnTo>
                  <a:pt x="156780" y="7380"/>
                </a:lnTo>
                <a:lnTo>
                  <a:pt x="157471" y="8729"/>
                </a:lnTo>
                <a:lnTo>
                  <a:pt x="158240" y="12770"/>
                </a:lnTo>
                <a:lnTo>
                  <a:pt x="158673" y="20399"/>
                </a:lnTo>
                <a:lnTo>
                  <a:pt x="157781" y="23124"/>
                </a:lnTo>
                <a:lnTo>
                  <a:pt x="154251" y="28692"/>
                </a:lnTo>
                <a:lnTo>
                  <a:pt x="152928" y="32463"/>
                </a:lnTo>
                <a:lnTo>
                  <a:pt x="152047" y="36882"/>
                </a:lnTo>
                <a:lnTo>
                  <a:pt x="151459" y="41732"/>
                </a:lnTo>
                <a:lnTo>
                  <a:pt x="150114" y="45919"/>
                </a:lnTo>
                <a:lnTo>
                  <a:pt x="146080" y="53110"/>
                </a:lnTo>
                <a:lnTo>
                  <a:pt x="143671" y="57314"/>
                </a:lnTo>
                <a:lnTo>
                  <a:pt x="138454" y="67065"/>
                </a:lnTo>
                <a:lnTo>
                  <a:pt x="136682" y="72332"/>
                </a:lnTo>
                <a:lnTo>
                  <a:pt x="135501" y="77749"/>
                </a:lnTo>
                <a:lnTo>
                  <a:pt x="134713" y="83265"/>
                </a:lnTo>
                <a:lnTo>
                  <a:pt x="132283" y="89799"/>
                </a:lnTo>
                <a:lnTo>
                  <a:pt x="128758" y="97014"/>
                </a:lnTo>
                <a:lnTo>
                  <a:pt x="124503" y="104681"/>
                </a:lnTo>
                <a:lnTo>
                  <a:pt x="121666" y="111697"/>
                </a:lnTo>
                <a:lnTo>
                  <a:pt x="119775" y="118279"/>
                </a:lnTo>
                <a:lnTo>
                  <a:pt x="118515" y="124572"/>
                </a:lnTo>
                <a:lnTo>
                  <a:pt x="116722" y="129721"/>
                </a:lnTo>
                <a:lnTo>
                  <a:pt x="114574" y="134105"/>
                </a:lnTo>
                <a:lnTo>
                  <a:pt x="112190" y="137981"/>
                </a:lnTo>
                <a:lnTo>
                  <a:pt x="109647" y="144374"/>
                </a:lnTo>
                <a:lnTo>
                  <a:pt x="107000" y="152447"/>
                </a:lnTo>
                <a:lnTo>
                  <a:pt x="104283" y="161639"/>
                </a:lnTo>
                <a:lnTo>
                  <a:pt x="101519" y="168719"/>
                </a:lnTo>
                <a:lnTo>
                  <a:pt x="98723" y="174391"/>
                </a:lnTo>
                <a:lnTo>
                  <a:pt x="95907" y="179125"/>
                </a:lnTo>
                <a:lnTo>
                  <a:pt x="94030" y="184187"/>
                </a:lnTo>
                <a:lnTo>
                  <a:pt x="92778" y="189466"/>
                </a:lnTo>
                <a:lnTo>
                  <a:pt x="91944" y="194890"/>
                </a:lnTo>
                <a:lnTo>
                  <a:pt x="90436" y="200412"/>
                </a:lnTo>
                <a:lnTo>
                  <a:pt x="88477" y="205998"/>
                </a:lnTo>
                <a:lnTo>
                  <a:pt x="86219" y="211626"/>
                </a:lnTo>
                <a:lnTo>
                  <a:pt x="84713" y="216331"/>
                </a:lnTo>
                <a:lnTo>
                  <a:pt x="83041" y="224099"/>
                </a:lnTo>
                <a:lnTo>
                  <a:pt x="82298" y="230727"/>
                </a:lnTo>
                <a:lnTo>
                  <a:pt x="82100" y="233828"/>
                </a:lnTo>
                <a:lnTo>
                  <a:pt x="81015" y="235895"/>
                </a:lnTo>
                <a:lnTo>
                  <a:pt x="79339" y="237273"/>
                </a:lnTo>
                <a:lnTo>
                  <a:pt x="77270" y="238191"/>
                </a:lnTo>
                <a:lnTo>
                  <a:pt x="75890" y="239756"/>
                </a:lnTo>
                <a:lnTo>
                  <a:pt x="74970" y="241752"/>
                </a:lnTo>
                <a:lnTo>
                  <a:pt x="74357" y="244036"/>
                </a:lnTo>
                <a:lnTo>
                  <a:pt x="74901" y="245558"/>
                </a:lnTo>
                <a:lnTo>
                  <a:pt x="76216" y="246573"/>
                </a:lnTo>
                <a:lnTo>
                  <a:pt x="81703" y="24860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70"/>
          <p:cNvSpPr/>
          <p:nvPr/>
        </p:nvSpPr>
        <p:spPr>
          <a:xfrm>
            <a:off x="3620452" y="5188405"/>
            <a:ext cx="8574" cy="49393"/>
          </a:xfrm>
          <a:custGeom>
            <a:avLst/>
            <a:gdLst/>
            <a:ahLst/>
            <a:cxnLst/>
            <a:rect l="0" t="0" r="0" b="0"/>
            <a:pathLst>
              <a:path w="8574" h="49393">
                <a:moveTo>
                  <a:pt x="0" y="49392"/>
                </a:moveTo>
                <a:lnTo>
                  <a:pt x="0" y="29241"/>
                </a:lnTo>
                <a:lnTo>
                  <a:pt x="953" y="25481"/>
                </a:lnTo>
                <a:lnTo>
                  <a:pt x="2540" y="21068"/>
                </a:lnTo>
                <a:lnTo>
                  <a:pt x="4551" y="16222"/>
                </a:lnTo>
                <a:lnTo>
                  <a:pt x="4939" y="12039"/>
                </a:lnTo>
                <a:lnTo>
                  <a:pt x="4245" y="8297"/>
                </a:lnTo>
                <a:lnTo>
                  <a:pt x="2830" y="4850"/>
                </a:lnTo>
                <a:lnTo>
                  <a:pt x="2839" y="2552"/>
                </a:lnTo>
                <a:lnTo>
                  <a:pt x="3798" y="1021"/>
                </a:lnTo>
                <a:lnTo>
                  <a:pt x="5390" y="0"/>
                </a:lnTo>
                <a:lnTo>
                  <a:pt x="6450" y="271"/>
                </a:lnTo>
                <a:lnTo>
                  <a:pt x="7157" y="1405"/>
                </a:lnTo>
                <a:lnTo>
                  <a:pt x="8573" y="653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71"/>
          <p:cNvSpPr/>
          <p:nvPr/>
        </p:nvSpPr>
        <p:spPr>
          <a:xfrm>
            <a:off x="3689065" y="4989195"/>
            <a:ext cx="221500" cy="282893"/>
          </a:xfrm>
          <a:custGeom>
            <a:avLst/>
            <a:gdLst/>
            <a:ahLst/>
            <a:cxnLst/>
            <a:rect l="0" t="0" r="0" b="0"/>
            <a:pathLst>
              <a:path w="221500" h="282893">
                <a:moveTo>
                  <a:pt x="145699" y="0"/>
                </a:moveTo>
                <a:lnTo>
                  <a:pt x="133768" y="0"/>
                </a:lnTo>
                <a:lnTo>
                  <a:pt x="131077" y="952"/>
                </a:lnTo>
                <a:lnTo>
                  <a:pt x="125549" y="4550"/>
                </a:lnTo>
                <a:lnTo>
                  <a:pt x="120835" y="6843"/>
                </a:lnTo>
                <a:lnTo>
                  <a:pt x="114836" y="9325"/>
                </a:lnTo>
                <a:lnTo>
                  <a:pt x="107979" y="11931"/>
                </a:lnTo>
                <a:lnTo>
                  <a:pt x="100550" y="13669"/>
                </a:lnTo>
                <a:lnTo>
                  <a:pt x="92740" y="14828"/>
                </a:lnTo>
                <a:lnTo>
                  <a:pt x="84676" y="15600"/>
                </a:lnTo>
                <a:lnTo>
                  <a:pt x="78347" y="17067"/>
                </a:lnTo>
                <a:lnTo>
                  <a:pt x="73175" y="18998"/>
                </a:lnTo>
                <a:lnTo>
                  <a:pt x="68775" y="21238"/>
                </a:lnTo>
                <a:lnTo>
                  <a:pt x="62984" y="23683"/>
                </a:lnTo>
                <a:lnTo>
                  <a:pt x="56266" y="26267"/>
                </a:lnTo>
                <a:lnTo>
                  <a:pt x="48930" y="28941"/>
                </a:lnTo>
                <a:lnTo>
                  <a:pt x="43087" y="30724"/>
                </a:lnTo>
                <a:lnTo>
                  <a:pt x="38238" y="31913"/>
                </a:lnTo>
                <a:lnTo>
                  <a:pt x="34053" y="32705"/>
                </a:lnTo>
                <a:lnTo>
                  <a:pt x="28406" y="33233"/>
                </a:lnTo>
                <a:lnTo>
                  <a:pt x="21784" y="33586"/>
                </a:lnTo>
                <a:lnTo>
                  <a:pt x="4277" y="34151"/>
                </a:lnTo>
                <a:lnTo>
                  <a:pt x="2840" y="35149"/>
                </a:lnTo>
                <a:lnTo>
                  <a:pt x="1882" y="36767"/>
                </a:lnTo>
                <a:lnTo>
                  <a:pt x="818" y="41106"/>
                </a:lnTo>
                <a:lnTo>
                  <a:pt x="219" y="49856"/>
                </a:lnTo>
                <a:lnTo>
                  <a:pt x="17" y="66857"/>
                </a:lnTo>
                <a:lnTo>
                  <a:pt x="0" y="70288"/>
                </a:lnTo>
                <a:lnTo>
                  <a:pt x="942" y="74481"/>
                </a:lnTo>
                <a:lnTo>
                  <a:pt x="2522" y="79182"/>
                </a:lnTo>
                <a:lnTo>
                  <a:pt x="4528" y="84220"/>
                </a:lnTo>
                <a:lnTo>
                  <a:pt x="6756" y="92359"/>
                </a:lnTo>
                <a:lnTo>
                  <a:pt x="7351" y="95862"/>
                </a:lnTo>
                <a:lnTo>
                  <a:pt x="7747" y="103913"/>
                </a:lnTo>
                <a:lnTo>
                  <a:pt x="8435" y="146540"/>
                </a:lnTo>
                <a:lnTo>
                  <a:pt x="9422" y="150081"/>
                </a:lnTo>
                <a:lnTo>
                  <a:pt x="13060" y="156555"/>
                </a:lnTo>
                <a:lnTo>
                  <a:pt x="15363" y="158662"/>
                </a:lnTo>
                <a:lnTo>
                  <a:pt x="17851" y="160067"/>
                </a:lnTo>
                <a:lnTo>
                  <a:pt x="23155" y="161628"/>
                </a:lnTo>
                <a:lnTo>
                  <a:pt x="28688" y="162322"/>
                </a:lnTo>
                <a:lnTo>
                  <a:pt x="30544" y="161554"/>
                </a:lnTo>
                <a:lnTo>
                  <a:pt x="31782" y="160091"/>
                </a:lnTo>
                <a:lnTo>
                  <a:pt x="32607" y="158162"/>
                </a:lnTo>
                <a:lnTo>
                  <a:pt x="34110" y="156876"/>
                </a:lnTo>
                <a:lnTo>
                  <a:pt x="36064" y="156019"/>
                </a:lnTo>
                <a:lnTo>
                  <a:pt x="41728" y="154114"/>
                </a:lnTo>
                <a:lnTo>
                  <a:pt x="45905" y="152272"/>
                </a:lnTo>
                <a:lnTo>
                  <a:pt x="55626" y="147686"/>
                </a:lnTo>
                <a:lnTo>
                  <a:pt x="100033" y="125695"/>
                </a:lnTo>
                <a:lnTo>
                  <a:pt x="104778" y="123801"/>
                </a:lnTo>
                <a:lnTo>
                  <a:pt x="108893" y="122539"/>
                </a:lnTo>
                <a:lnTo>
                  <a:pt x="112589" y="121698"/>
                </a:lnTo>
                <a:lnTo>
                  <a:pt x="116959" y="120184"/>
                </a:lnTo>
                <a:lnTo>
                  <a:pt x="121777" y="118223"/>
                </a:lnTo>
                <a:lnTo>
                  <a:pt x="126893" y="115962"/>
                </a:lnTo>
                <a:lnTo>
                  <a:pt x="132210" y="114456"/>
                </a:lnTo>
                <a:lnTo>
                  <a:pt x="137659" y="113451"/>
                </a:lnTo>
                <a:lnTo>
                  <a:pt x="143196" y="112781"/>
                </a:lnTo>
                <a:lnTo>
                  <a:pt x="147841" y="112335"/>
                </a:lnTo>
                <a:lnTo>
                  <a:pt x="151890" y="112038"/>
                </a:lnTo>
                <a:lnTo>
                  <a:pt x="155541" y="111839"/>
                </a:lnTo>
                <a:lnTo>
                  <a:pt x="164678" y="111618"/>
                </a:lnTo>
                <a:lnTo>
                  <a:pt x="169782" y="111560"/>
                </a:lnTo>
                <a:lnTo>
                  <a:pt x="175089" y="112473"/>
                </a:lnTo>
                <a:lnTo>
                  <a:pt x="180533" y="114034"/>
                </a:lnTo>
                <a:lnTo>
                  <a:pt x="186067" y="116028"/>
                </a:lnTo>
                <a:lnTo>
                  <a:pt x="190708" y="118309"/>
                </a:lnTo>
                <a:lnTo>
                  <a:pt x="194755" y="120783"/>
                </a:lnTo>
                <a:lnTo>
                  <a:pt x="198406" y="123384"/>
                </a:lnTo>
                <a:lnTo>
                  <a:pt x="205002" y="126275"/>
                </a:lnTo>
                <a:lnTo>
                  <a:pt x="208095" y="127046"/>
                </a:lnTo>
                <a:lnTo>
                  <a:pt x="210157" y="128512"/>
                </a:lnTo>
                <a:lnTo>
                  <a:pt x="211531" y="130442"/>
                </a:lnTo>
                <a:lnTo>
                  <a:pt x="214011" y="136079"/>
                </a:lnTo>
                <a:lnTo>
                  <a:pt x="218287" y="144934"/>
                </a:lnTo>
                <a:lnTo>
                  <a:pt x="220823" y="152680"/>
                </a:lnTo>
                <a:lnTo>
                  <a:pt x="221499" y="156079"/>
                </a:lnTo>
                <a:lnTo>
                  <a:pt x="220998" y="160250"/>
                </a:lnTo>
                <a:lnTo>
                  <a:pt x="219711" y="164936"/>
                </a:lnTo>
                <a:lnTo>
                  <a:pt x="217900" y="169965"/>
                </a:lnTo>
                <a:lnTo>
                  <a:pt x="213349" y="178092"/>
                </a:lnTo>
                <a:lnTo>
                  <a:pt x="208151" y="185832"/>
                </a:lnTo>
                <a:lnTo>
                  <a:pt x="205431" y="190563"/>
                </a:lnTo>
                <a:lnTo>
                  <a:pt x="199869" y="200899"/>
                </a:lnTo>
                <a:lnTo>
                  <a:pt x="194222" y="211844"/>
                </a:lnTo>
                <a:lnTo>
                  <a:pt x="188538" y="220518"/>
                </a:lnTo>
                <a:lnTo>
                  <a:pt x="182836" y="227548"/>
                </a:lnTo>
                <a:lnTo>
                  <a:pt x="177128" y="233847"/>
                </a:lnTo>
                <a:lnTo>
                  <a:pt x="164007" y="247300"/>
                </a:lnTo>
                <a:lnTo>
                  <a:pt x="158599" y="255325"/>
                </a:lnTo>
                <a:lnTo>
                  <a:pt x="157156" y="258800"/>
                </a:lnTo>
                <a:lnTo>
                  <a:pt x="154290" y="261115"/>
                </a:lnTo>
                <a:lnTo>
                  <a:pt x="150474" y="262660"/>
                </a:lnTo>
                <a:lnTo>
                  <a:pt x="146025" y="263689"/>
                </a:lnTo>
                <a:lnTo>
                  <a:pt x="141154" y="266280"/>
                </a:lnTo>
                <a:lnTo>
                  <a:pt x="136001" y="269913"/>
                </a:lnTo>
                <a:lnTo>
                  <a:pt x="130662" y="274239"/>
                </a:lnTo>
                <a:lnTo>
                  <a:pt x="126150" y="277123"/>
                </a:lnTo>
                <a:lnTo>
                  <a:pt x="122189" y="279046"/>
                </a:lnTo>
                <a:lnTo>
                  <a:pt x="118596" y="280328"/>
                </a:lnTo>
                <a:lnTo>
                  <a:pt x="114295" y="281183"/>
                </a:lnTo>
                <a:lnTo>
                  <a:pt x="109523" y="281753"/>
                </a:lnTo>
                <a:lnTo>
                  <a:pt x="104437" y="282132"/>
                </a:lnTo>
                <a:lnTo>
                  <a:pt x="100094" y="282385"/>
                </a:lnTo>
                <a:lnTo>
                  <a:pt x="92728" y="282667"/>
                </a:lnTo>
                <a:lnTo>
                  <a:pt x="73048" y="282863"/>
                </a:lnTo>
                <a:lnTo>
                  <a:pt x="59974" y="28289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72"/>
          <p:cNvSpPr/>
          <p:nvPr/>
        </p:nvSpPr>
        <p:spPr>
          <a:xfrm>
            <a:off x="3989070" y="5074921"/>
            <a:ext cx="257176" cy="33098"/>
          </a:xfrm>
          <a:custGeom>
            <a:avLst/>
            <a:gdLst/>
            <a:ahLst/>
            <a:cxnLst/>
            <a:rect l="0" t="0" r="0" b="0"/>
            <a:pathLst>
              <a:path w="257176" h="33098">
                <a:moveTo>
                  <a:pt x="0" y="25716"/>
                </a:moveTo>
                <a:lnTo>
                  <a:pt x="4550" y="30267"/>
                </a:lnTo>
                <a:lnTo>
                  <a:pt x="6843" y="31608"/>
                </a:lnTo>
                <a:lnTo>
                  <a:pt x="9324" y="32501"/>
                </a:lnTo>
                <a:lnTo>
                  <a:pt x="11931" y="33097"/>
                </a:lnTo>
                <a:lnTo>
                  <a:pt x="13669" y="32542"/>
                </a:lnTo>
                <a:lnTo>
                  <a:pt x="14828" y="31219"/>
                </a:lnTo>
                <a:lnTo>
                  <a:pt x="15600" y="29385"/>
                </a:lnTo>
                <a:lnTo>
                  <a:pt x="17067" y="28162"/>
                </a:lnTo>
                <a:lnTo>
                  <a:pt x="18998" y="27347"/>
                </a:lnTo>
                <a:lnTo>
                  <a:pt x="23683" y="26441"/>
                </a:lnTo>
                <a:lnTo>
                  <a:pt x="28940" y="26038"/>
                </a:lnTo>
                <a:lnTo>
                  <a:pt x="32629" y="24978"/>
                </a:lnTo>
                <a:lnTo>
                  <a:pt x="36992" y="23319"/>
                </a:lnTo>
                <a:lnTo>
                  <a:pt x="41806" y="21261"/>
                </a:lnTo>
                <a:lnTo>
                  <a:pt x="47873" y="18936"/>
                </a:lnTo>
                <a:lnTo>
                  <a:pt x="62234" y="13813"/>
                </a:lnTo>
                <a:lnTo>
                  <a:pt x="69112" y="12066"/>
                </a:lnTo>
                <a:lnTo>
                  <a:pt x="75602" y="10901"/>
                </a:lnTo>
                <a:lnTo>
                  <a:pt x="81834" y="10124"/>
                </a:lnTo>
                <a:lnTo>
                  <a:pt x="87893" y="8654"/>
                </a:lnTo>
                <a:lnTo>
                  <a:pt x="93838" y="6721"/>
                </a:lnTo>
                <a:lnTo>
                  <a:pt x="99706" y="4480"/>
                </a:lnTo>
                <a:lnTo>
                  <a:pt x="106476" y="2987"/>
                </a:lnTo>
                <a:lnTo>
                  <a:pt x="113846" y="1990"/>
                </a:lnTo>
                <a:lnTo>
                  <a:pt x="127750" y="884"/>
                </a:lnTo>
                <a:lnTo>
                  <a:pt x="137105" y="392"/>
                </a:lnTo>
                <a:lnTo>
                  <a:pt x="146978" y="173"/>
                </a:lnTo>
                <a:lnTo>
                  <a:pt x="231580" y="0"/>
                </a:lnTo>
                <a:lnTo>
                  <a:pt x="235349" y="952"/>
                </a:lnTo>
                <a:lnTo>
                  <a:pt x="238814" y="2539"/>
                </a:lnTo>
                <a:lnTo>
                  <a:pt x="242077" y="4549"/>
                </a:lnTo>
                <a:lnTo>
                  <a:pt x="245204" y="5890"/>
                </a:lnTo>
                <a:lnTo>
                  <a:pt x="248242" y="6784"/>
                </a:lnTo>
                <a:lnTo>
                  <a:pt x="257175" y="857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73"/>
          <p:cNvSpPr/>
          <p:nvPr/>
        </p:nvSpPr>
        <p:spPr>
          <a:xfrm>
            <a:off x="4066222" y="5023485"/>
            <a:ext cx="60008" cy="231458"/>
          </a:xfrm>
          <a:custGeom>
            <a:avLst/>
            <a:gdLst/>
            <a:ahLst/>
            <a:cxnLst/>
            <a:rect l="0" t="0" r="0" b="0"/>
            <a:pathLst>
              <a:path w="60008" h="231458">
                <a:moveTo>
                  <a:pt x="0" y="0"/>
                </a:moveTo>
                <a:lnTo>
                  <a:pt x="4551" y="13652"/>
                </a:lnTo>
                <a:lnTo>
                  <a:pt x="5891" y="18627"/>
                </a:lnTo>
                <a:lnTo>
                  <a:pt x="6785" y="22895"/>
                </a:lnTo>
                <a:lnTo>
                  <a:pt x="7381" y="26693"/>
                </a:lnTo>
                <a:lnTo>
                  <a:pt x="8730" y="30178"/>
                </a:lnTo>
                <a:lnTo>
                  <a:pt x="10583" y="33454"/>
                </a:lnTo>
                <a:lnTo>
                  <a:pt x="12770" y="36590"/>
                </a:lnTo>
                <a:lnTo>
                  <a:pt x="14228" y="39633"/>
                </a:lnTo>
                <a:lnTo>
                  <a:pt x="15849" y="45555"/>
                </a:lnTo>
                <a:lnTo>
                  <a:pt x="28672" y="92465"/>
                </a:lnTo>
                <a:lnTo>
                  <a:pt x="30545" y="100696"/>
                </a:lnTo>
                <a:lnTo>
                  <a:pt x="31793" y="107135"/>
                </a:lnTo>
                <a:lnTo>
                  <a:pt x="32626" y="113334"/>
                </a:lnTo>
                <a:lnTo>
                  <a:pt x="33180" y="119370"/>
                </a:lnTo>
                <a:lnTo>
                  <a:pt x="33550" y="125300"/>
                </a:lnTo>
                <a:lnTo>
                  <a:pt x="34749" y="130206"/>
                </a:lnTo>
                <a:lnTo>
                  <a:pt x="36501" y="134429"/>
                </a:lnTo>
                <a:lnTo>
                  <a:pt x="38622" y="138197"/>
                </a:lnTo>
                <a:lnTo>
                  <a:pt x="40035" y="142613"/>
                </a:lnTo>
                <a:lnTo>
                  <a:pt x="40978" y="147463"/>
                </a:lnTo>
                <a:lnTo>
                  <a:pt x="41606" y="152601"/>
                </a:lnTo>
                <a:lnTo>
                  <a:pt x="42977" y="157932"/>
                </a:lnTo>
                <a:lnTo>
                  <a:pt x="44844" y="163390"/>
                </a:lnTo>
                <a:lnTo>
                  <a:pt x="47041" y="168934"/>
                </a:lnTo>
                <a:lnTo>
                  <a:pt x="48506" y="174535"/>
                </a:lnTo>
                <a:lnTo>
                  <a:pt x="49482" y="180174"/>
                </a:lnTo>
                <a:lnTo>
                  <a:pt x="50133" y="185839"/>
                </a:lnTo>
                <a:lnTo>
                  <a:pt x="50567" y="192472"/>
                </a:lnTo>
                <a:lnTo>
                  <a:pt x="50856" y="199752"/>
                </a:lnTo>
                <a:lnTo>
                  <a:pt x="51049" y="207463"/>
                </a:lnTo>
                <a:lnTo>
                  <a:pt x="52130" y="213556"/>
                </a:lnTo>
                <a:lnTo>
                  <a:pt x="53804" y="218570"/>
                </a:lnTo>
                <a:lnTo>
                  <a:pt x="60007" y="23145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74"/>
          <p:cNvSpPr/>
          <p:nvPr/>
        </p:nvSpPr>
        <p:spPr>
          <a:xfrm>
            <a:off x="4284168" y="4997767"/>
            <a:ext cx="219253" cy="248604"/>
          </a:xfrm>
          <a:custGeom>
            <a:avLst/>
            <a:gdLst/>
            <a:ahLst/>
            <a:cxnLst/>
            <a:rect l="0" t="0" r="0" b="0"/>
            <a:pathLst>
              <a:path w="219253" h="248604">
                <a:moveTo>
                  <a:pt x="4939" y="0"/>
                </a:moveTo>
                <a:lnTo>
                  <a:pt x="389" y="0"/>
                </a:lnTo>
                <a:lnTo>
                  <a:pt x="0" y="953"/>
                </a:lnTo>
                <a:lnTo>
                  <a:pt x="694" y="2540"/>
                </a:lnTo>
                <a:lnTo>
                  <a:pt x="6222" y="9325"/>
                </a:lnTo>
                <a:lnTo>
                  <a:pt x="8651" y="11932"/>
                </a:lnTo>
                <a:lnTo>
                  <a:pt x="10271" y="14622"/>
                </a:lnTo>
                <a:lnTo>
                  <a:pt x="13504" y="23911"/>
                </a:lnTo>
                <a:lnTo>
                  <a:pt x="15412" y="28324"/>
                </a:lnTo>
                <a:lnTo>
                  <a:pt x="17636" y="33170"/>
                </a:lnTo>
                <a:lnTo>
                  <a:pt x="20071" y="37353"/>
                </a:lnTo>
                <a:lnTo>
                  <a:pt x="25317" y="44542"/>
                </a:lnTo>
                <a:lnTo>
                  <a:pt x="30824" y="50911"/>
                </a:lnTo>
                <a:lnTo>
                  <a:pt x="37398" y="57870"/>
                </a:lnTo>
                <a:lnTo>
                  <a:pt x="46670" y="67313"/>
                </a:lnTo>
                <a:lnTo>
                  <a:pt x="50858" y="72497"/>
                </a:lnTo>
                <a:lnTo>
                  <a:pt x="54601" y="77860"/>
                </a:lnTo>
                <a:lnTo>
                  <a:pt x="58050" y="83339"/>
                </a:lnTo>
                <a:lnTo>
                  <a:pt x="62254" y="88897"/>
                </a:lnTo>
                <a:lnTo>
                  <a:pt x="66961" y="94507"/>
                </a:lnTo>
                <a:lnTo>
                  <a:pt x="72005" y="100152"/>
                </a:lnTo>
                <a:lnTo>
                  <a:pt x="82689" y="111505"/>
                </a:lnTo>
                <a:lnTo>
                  <a:pt x="88205" y="117199"/>
                </a:lnTo>
                <a:lnTo>
                  <a:pt x="94739" y="122900"/>
                </a:lnTo>
                <a:lnTo>
                  <a:pt x="101954" y="128606"/>
                </a:lnTo>
                <a:lnTo>
                  <a:pt x="109620" y="134315"/>
                </a:lnTo>
                <a:lnTo>
                  <a:pt x="115684" y="139073"/>
                </a:lnTo>
                <a:lnTo>
                  <a:pt x="120679" y="143198"/>
                </a:lnTo>
                <a:lnTo>
                  <a:pt x="124961" y="146900"/>
                </a:lnTo>
                <a:lnTo>
                  <a:pt x="128769" y="151274"/>
                </a:lnTo>
                <a:lnTo>
                  <a:pt x="132260" y="156094"/>
                </a:lnTo>
                <a:lnTo>
                  <a:pt x="135540" y="161213"/>
                </a:lnTo>
                <a:lnTo>
                  <a:pt x="139631" y="166530"/>
                </a:lnTo>
                <a:lnTo>
                  <a:pt x="144264" y="171980"/>
                </a:lnTo>
                <a:lnTo>
                  <a:pt x="149257" y="177519"/>
                </a:lnTo>
                <a:lnTo>
                  <a:pt x="155444" y="183116"/>
                </a:lnTo>
                <a:lnTo>
                  <a:pt x="162426" y="188752"/>
                </a:lnTo>
                <a:lnTo>
                  <a:pt x="169938" y="194415"/>
                </a:lnTo>
                <a:lnTo>
                  <a:pt x="175898" y="199142"/>
                </a:lnTo>
                <a:lnTo>
                  <a:pt x="180824" y="203247"/>
                </a:lnTo>
                <a:lnTo>
                  <a:pt x="185061" y="206936"/>
                </a:lnTo>
                <a:lnTo>
                  <a:pt x="188838" y="210347"/>
                </a:lnTo>
                <a:lnTo>
                  <a:pt x="195574" y="216677"/>
                </a:lnTo>
                <a:lnTo>
                  <a:pt x="197752" y="219699"/>
                </a:lnTo>
                <a:lnTo>
                  <a:pt x="200171" y="225597"/>
                </a:lnTo>
                <a:lnTo>
                  <a:pt x="203787" y="231393"/>
                </a:lnTo>
                <a:lnTo>
                  <a:pt x="209318" y="238325"/>
                </a:lnTo>
                <a:lnTo>
                  <a:pt x="212614" y="241812"/>
                </a:lnTo>
                <a:lnTo>
                  <a:pt x="219252" y="24860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75"/>
          <p:cNvSpPr/>
          <p:nvPr/>
        </p:nvSpPr>
        <p:spPr>
          <a:xfrm>
            <a:off x="4254817" y="5032057"/>
            <a:ext cx="197168" cy="257176"/>
          </a:xfrm>
          <a:custGeom>
            <a:avLst/>
            <a:gdLst/>
            <a:ahLst/>
            <a:cxnLst/>
            <a:rect l="0" t="0" r="0" b="0"/>
            <a:pathLst>
              <a:path w="197168" h="257176">
                <a:moveTo>
                  <a:pt x="197167" y="0"/>
                </a:moveTo>
                <a:lnTo>
                  <a:pt x="183515" y="4551"/>
                </a:lnTo>
                <a:lnTo>
                  <a:pt x="178541" y="7797"/>
                </a:lnTo>
                <a:lnTo>
                  <a:pt x="174272" y="11865"/>
                </a:lnTo>
                <a:lnTo>
                  <a:pt x="170474" y="16483"/>
                </a:lnTo>
                <a:lnTo>
                  <a:pt x="166254" y="24153"/>
                </a:lnTo>
                <a:lnTo>
                  <a:pt x="165128" y="27532"/>
                </a:lnTo>
                <a:lnTo>
                  <a:pt x="161520" y="33595"/>
                </a:lnTo>
                <a:lnTo>
                  <a:pt x="156258" y="41447"/>
                </a:lnTo>
                <a:lnTo>
                  <a:pt x="149892" y="50491"/>
                </a:lnTo>
                <a:lnTo>
                  <a:pt x="144695" y="59378"/>
                </a:lnTo>
                <a:lnTo>
                  <a:pt x="140279" y="68161"/>
                </a:lnTo>
                <a:lnTo>
                  <a:pt x="136382" y="76873"/>
                </a:lnTo>
                <a:lnTo>
                  <a:pt x="130926" y="86491"/>
                </a:lnTo>
                <a:lnTo>
                  <a:pt x="124431" y="96713"/>
                </a:lnTo>
                <a:lnTo>
                  <a:pt x="117244" y="107338"/>
                </a:lnTo>
                <a:lnTo>
                  <a:pt x="112453" y="116326"/>
                </a:lnTo>
                <a:lnTo>
                  <a:pt x="109258" y="124224"/>
                </a:lnTo>
                <a:lnTo>
                  <a:pt x="107129" y="131393"/>
                </a:lnTo>
                <a:lnTo>
                  <a:pt x="103804" y="139031"/>
                </a:lnTo>
                <a:lnTo>
                  <a:pt x="99683" y="146979"/>
                </a:lnTo>
                <a:lnTo>
                  <a:pt x="90976" y="162479"/>
                </a:lnTo>
                <a:lnTo>
                  <a:pt x="83931" y="175718"/>
                </a:lnTo>
                <a:lnTo>
                  <a:pt x="78814" y="182868"/>
                </a:lnTo>
                <a:lnTo>
                  <a:pt x="72545" y="190492"/>
                </a:lnTo>
                <a:lnTo>
                  <a:pt x="65509" y="198432"/>
                </a:lnTo>
                <a:lnTo>
                  <a:pt x="59864" y="205631"/>
                </a:lnTo>
                <a:lnTo>
                  <a:pt x="55150" y="212335"/>
                </a:lnTo>
                <a:lnTo>
                  <a:pt x="51054" y="218709"/>
                </a:lnTo>
                <a:lnTo>
                  <a:pt x="47371" y="223911"/>
                </a:lnTo>
                <a:lnTo>
                  <a:pt x="43964" y="228331"/>
                </a:lnTo>
                <a:lnTo>
                  <a:pt x="40739" y="232231"/>
                </a:lnTo>
                <a:lnTo>
                  <a:pt x="34616" y="239104"/>
                </a:lnTo>
                <a:lnTo>
                  <a:pt x="31650" y="242271"/>
                </a:lnTo>
                <a:lnTo>
                  <a:pt x="28720" y="244381"/>
                </a:lnTo>
                <a:lnTo>
                  <a:pt x="22924" y="246726"/>
                </a:lnTo>
                <a:lnTo>
                  <a:pt x="17174" y="250309"/>
                </a:lnTo>
                <a:lnTo>
                  <a:pt x="11121" y="255141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76"/>
          <p:cNvSpPr/>
          <p:nvPr/>
        </p:nvSpPr>
        <p:spPr>
          <a:xfrm>
            <a:off x="4254817" y="5615145"/>
            <a:ext cx="238796" cy="307220"/>
          </a:xfrm>
          <a:custGeom>
            <a:avLst/>
            <a:gdLst/>
            <a:ahLst/>
            <a:cxnLst/>
            <a:rect l="0" t="0" r="0" b="0"/>
            <a:pathLst>
              <a:path w="238796" h="307220">
                <a:moveTo>
                  <a:pt x="0" y="76995"/>
                </a:moveTo>
                <a:lnTo>
                  <a:pt x="27532" y="49463"/>
                </a:lnTo>
                <a:lnTo>
                  <a:pt x="31689" y="46257"/>
                </a:lnTo>
                <a:lnTo>
                  <a:pt x="36367" y="43168"/>
                </a:lnTo>
                <a:lnTo>
                  <a:pt x="41390" y="40157"/>
                </a:lnTo>
                <a:lnTo>
                  <a:pt x="54590" y="31730"/>
                </a:lnTo>
                <a:lnTo>
                  <a:pt x="62111" y="26815"/>
                </a:lnTo>
                <a:lnTo>
                  <a:pt x="69982" y="22587"/>
                </a:lnTo>
                <a:lnTo>
                  <a:pt x="78087" y="18815"/>
                </a:lnTo>
                <a:lnTo>
                  <a:pt x="86348" y="15348"/>
                </a:lnTo>
                <a:lnTo>
                  <a:pt x="100607" y="8956"/>
                </a:lnTo>
                <a:lnTo>
                  <a:pt x="107076" y="5918"/>
                </a:lnTo>
                <a:lnTo>
                  <a:pt x="113294" y="3893"/>
                </a:lnTo>
                <a:lnTo>
                  <a:pt x="119345" y="2543"/>
                </a:lnTo>
                <a:lnTo>
                  <a:pt x="125283" y="1643"/>
                </a:lnTo>
                <a:lnTo>
                  <a:pt x="130194" y="1042"/>
                </a:lnTo>
                <a:lnTo>
                  <a:pt x="134422" y="643"/>
                </a:lnTo>
                <a:lnTo>
                  <a:pt x="138192" y="376"/>
                </a:lnTo>
                <a:lnTo>
                  <a:pt x="142610" y="198"/>
                </a:lnTo>
                <a:lnTo>
                  <a:pt x="152600" y="0"/>
                </a:lnTo>
                <a:lnTo>
                  <a:pt x="156978" y="900"/>
                </a:lnTo>
                <a:lnTo>
                  <a:pt x="164383" y="4440"/>
                </a:lnTo>
                <a:lnTo>
                  <a:pt x="170849" y="9188"/>
                </a:lnTo>
                <a:lnTo>
                  <a:pt x="176898" y="14474"/>
                </a:lnTo>
                <a:lnTo>
                  <a:pt x="182761" y="19998"/>
                </a:lnTo>
                <a:lnTo>
                  <a:pt x="184706" y="23756"/>
                </a:lnTo>
                <a:lnTo>
                  <a:pt x="186866" y="33013"/>
                </a:lnTo>
                <a:lnTo>
                  <a:pt x="187443" y="38149"/>
                </a:lnTo>
                <a:lnTo>
                  <a:pt x="187827" y="43477"/>
                </a:lnTo>
                <a:lnTo>
                  <a:pt x="188083" y="48935"/>
                </a:lnTo>
                <a:lnTo>
                  <a:pt x="187301" y="55430"/>
                </a:lnTo>
                <a:lnTo>
                  <a:pt x="185828" y="62618"/>
                </a:lnTo>
                <a:lnTo>
                  <a:pt x="183892" y="70268"/>
                </a:lnTo>
                <a:lnTo>
                  <a:pt x="181650" y="76320"/>
                </a:lnTo>
                <a:lnTo>
                  <a:pt x="176618" y="85585"/>
                </a:lnTo>
                <a:lnTo>
                  <a:pt x="173943" y="90342"/>
                </a:lnTo>
                <a:lnTo>
                  <a:pt x="168430" y="100707"/>
                </a:lnTo>
                <a:lnTo>
                  <a:pt x="159972" y="117252"/>
                </a:lnTo>
                <a:lnTo>
                  <a:pt x="154284" y="126002"/>
                </a:lnTo>
                <a:lnTo>
                  <a:pt x="148580" y="134018"/>
                </a:lnTo>
                <a:lnTo>
                  <a:pt x="145726" y="138823"/>
                </a:lnTo>
                <a:lnTo>
                  <a:pt x="140015" y="148289"/>
                </a:lnTo>
                <a:lnTo>
                  <a:pt x="134301" y="155671"/>
                </a:lnTo>
                <a:lnTo>
                  <a:pt x="131444" y="158021"/>
                </a:lnTo>
                <a:lnTo>
                  <a:pt x="128587" y="159587"/>
                </a:lnTo>
                <a:lnTo>
                  <a:pt x="125729" y="160631"/>
                </a:lnTo>
                <a:lnTo>
                  <a:pt x="120015" y="164332"/>
                </a:lnTo>
                <a:lnTo>
                  <a:pt x="116205" y="167246"/>
                </a:lnTo>
                <a:lnTo>
                  <a:pt x="116522" y="166690"/>
                </a:lnTo>
                <a:lnTo>
                  <a:pt x="119325" y="163504"/>
                </a:lnTo>
                <a:lnTo>
                  <a:pt x="124788" y="160528"/>
                </a:lnTo>
                <a:lnTo>
                  <a:pt x="128912" y="158401"/>
                </a:lnTo>
                <a:lnTo>
                  <a:pt x="136035" y="153498"/>
                </a:lnTo>
                <a:lnTo>
                  <a:pt x="139267" y="150856"/>
                </a:lnTo>
                <a:lnTo>
                  <a:pt x="145399" y="147922"/>
                </a:lnTo>
                <a:lnTo>
                  <a:pt x="148368" y="147140"/>
                </a:lnTo>
                <a:lnTo>
                  <a:pt x="154206" y="143730"/>
                </a:lnTo>
                <a:lnTo>
                  <a:pt x="157097" y="141488"/>
                </a:lnTo>
                <a:lnTo>
                  <a:pt x="162848" y="138996"/>
                </a:lnTo>
                <a:lnTo>
                  <a:pt x="169532" y="137888"/>
                </a:lnTo>
                <a:lnTo>
                  <a:pt x="173981" y="137593"/>
                </a:lnTo>
                <a:lnTo>
                  <a:pt x="183052" y="137265"/>
                </a:lnTo>
                <a:lnTo>
                  <a:pt x="190259" y="137119"/>
                </a:lnTo>
                <a:lnTo>
                  <a:pt x="193514" y="138032"/>
                </a:lnTo>
                <a:lnTo>
                  <a:pt x="199671" y="141588"/>
                </a:lnTo>
                <a:lnTo>
                  <a:pt x="205583" y="143803"/>
                </a:lnTo>
                <a:lnTo>
                  <a:pt x="208493" y="144393"/>
                </a:lnTo>
                <a:lnTo>
                  <a:pt x="214266" y="147590"/>
                </a:lnTo>
                <a:lnTo>
                  <a:pt x="220007" y="152185"/>
                </a:lnTo>
                <a:lnTo>
                  <a:pt x="225733" y="157403"/>
                </a:lnTo>
                <a:lnTo>
                  <a:pt x="227641" y="160128"/>
                </a:lnTo>
                <a:lnTo>
                  <a:pt x="229762" y="165695"/>
                </a:lnTo>
                <a:lnTo>
                  <a:pt x="230955" y="174184"/>
                </a:lnTo>
                <a:lnTo>
                  <a:pt x="233774" y="182420"/>
                </a:lnTo>
                <a:lnTo>
                  <a:pt x="237249" y="191478"/>
                </a:lnTo>
                <a:lnTo>
                  <a:pt x="238795" y="198679"/>
                </a:lnTo>
                <a:lnTo>
                  <a:pt x="236941" y="207594"/>
                </a:lnTo>
                <a:lnTo>
                  <a:pt x="235113" y="212638"/>
                </a:lnTo>
                <a:lnTo>
                  <a:pt x="233895" y="217906"/>
                </a:lnTo>
                <a:lnTo>
                  <a:pt x="233082" y="223324"/>
                </a:lnTo>
                <a:lnTo>
                  <a:pt x="232540" y="228839"/>
                </a:lnTo>
                <a:lnTo>
                  <a:pt x="231227" y="233470"/>
                </a:lnTo>
                <a:lnTo>
                  <a:pt x="227228" y="241154"/>
                </a:lnTo>
                <a:lnTo>
                  <a:pt x="222275" y="250284"/>
                </a:lnTo>
                <a:lnTo>
                  <a:pt x="217852" y="259740"/>
                </a:lnTo>
                <a:lnTo>
                  <a:pt x="215885" y="267118"/>
                </a:lnTo>
                <a:lnTo>
                  <a:pt x="213456" y="270418"/>
                </a:lnTo>
                <a:lnTo>
                  <a:pt x="209932" y="273571"/>
                </a:lnTo>
                <a:lnTo>
                  <a:pt x="205677" y="276625"/>
                </a:lnTo>
                <a:lnTo>
                  <a:pt x="198410" y="280019"/>
                </a:lnTo>
                <a:lnTo>
                  <a:pt x="195138" y="280925"/>
                </a:lnTo>
                <a:lnTo>
                  <a:pt x="188963" y="284470"/>
                </a:lnTo>
                <a:lnTo>
                  <a:pt x="183043" y="289221"/>
                </a:lnTo>
                <a:lnTo>
                  <a:pt x="177237" y="294508"/>
                </a:lnTo>
                <a:lnTo>
                  <a:pt x="173403" y="296298"/>
                </a:lnTo>
                <a:lnTo>
                  <a:pt x="168942" y="297492"/>
                </a:lnTo>
                <a:lnTo>
                  <a:pt x="164063" y="298288"/>
                </a:lnTo>
                <a:lnTo>
                  <a:pt x="159858" y="298818"/>
                </a:lnTo>
                <a:lnTo>
                  <a:pt x="152646" y="299408"/>
                </a:lnTo>
                <a:lnTo>
                  <a:pt x="148436" y="300518"/>
                </a:lnTo>
                <a:lnTo>
                  <a:pt x="143725" y="302210"/>
                </a:lnTo>
                <a:lnTo>
                  <a:pt x="138679" y="304291"/>
                </a:lnTo>
                <a:lnTo>
                  <a:pt x="133410" y="305678"/>
                </a:lnTo>
                <a:lnTo>
                  <a:pt x="127992" y="306602"/>
                </a:lnTo>
                <a:lnTo>
                  <a:pt x="122476" y="307219"/>
                </a:lnTo>
                <a:lnTo>
                  <a:pt x="117846" y="306678"/>
                </a:lnTo>
                <a:lnTo>
                  <a:pt x="113807" y="305364"/>
                </a:lnTo>
                <a:lnTo>
                  <a:pt x="106778" y="302317"/>
                </a:lnTo>
                <a:lnTo>
                  <a:pt x="100479" y="300963"/>
                </a:lnTo>
                <a:lnTo>
                  <a:pt x="95561" y="300602"/>
                </a:lnTo>
                <a:lnTo>
                  <a:pt x="89425" y="300361"/>
                </a:lnTo>
                <a:lnTo>
                  <a:pt x="68147" y="299975"/>
                </a:lnTo>
                <a:lnTo>
                  <a:pt x="64481" y="298991"/>
                </a:lnTo>
                <a:lnTo>
                  <a:pt x="57868" y="295357"/>
                </a:lnTo>
                <a:lnTo>
                  <a:pt x="52866" y="294007"/>
                </a:lnTo>
                <a:lnTo>
                  <a:pt x="46674" y="293107"/>
                </a:lnTo>
                <a:lnTo>
                  <a:pt x="25717" y="29130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77"/>
          <p:cNvSpPr/>
          <p:nvPr/>
        </p:nvSpPr>
        <p:spPr>
          <a:xfrm>
            <a:off x="4417695" y="5598688"/>
            <a:ext cx="291352" cy="299192"/>
          </a:xfrm>
          <a:custGeom>
            <a:avLst/>
            <a:gdLst/>
            <a:ahLst/>
            <a:cxnLst/>
            <a:rect l="0" t="0" r="0" b="0"/>
            <a:pathLst>
              <a:path w="291352" h="299192">
                <a:moveTo>
                  <a:pt x="0" y="93452"/>
                </a:moveTo>
                <a:lnTo>
                  <a:pt x="35795" y="81520"/>
                </a:lnTo>
                <a:lnTo>
                  <a:pt x="57184" y="73544"/>
                </a:lnTo>
                <a:lnTo>
                  <a:pt x="69555" y="68750"/>
                </a:lnTo>
                <a:lnTo>
                  <a:pt x="79707" y="64601"/>
                </a:lnTo>
                <a:lnTo>
                  <a:pt x="88380" y="60883"/>
                </a:lnTo>
                <a:lnTo>
                  <a:pt x="103098" y="54212"/>
                </a:lnTo>
                <a:lnTo>
                  <a:pt x="122093" y="45101"/>
                </a:lnTo>
                <a:lnTo>
                  <a:pt x="133956" y="39260"/>
                </a:lnTo>
                <a:lnTo>
                  <a:pt x="139786" y="37321"/>
                </a:lnTo>
                <a:lnTo>
                  <a:pt x="145578" y="36029"/>
                </a:lnTo>
                <a:lnTo>
                  <a:pt x="151345" y="35168"/>
                </a:lnTo>
                <a:lnTo>
                  <a:pt x="158046" y="33640"/>
                </a:lnTo>
                <a:lnTo>
                  <a:pt x="165371" y="31670"/>
                </a:lnTo>
                <a:lnTo>
                  <a:pt x="173112" y="29404"/>
                </a:lnTo>
                <a:lnTo>
                  <a:pt x="180178" y="26941"/>
                </a:lnTo>
                <a:lnTo>
                  <a:pt x="186794" y="24346"/>
                </a:lnTo>
                <a:lnTo>
                  <a:pt x="193109" y="21664"/>
                </a:lnTo>
                <a:lnTo>
                  <a:pt x="210286" y="13603"/>
                </a:lnTo>
                <a:lnTo>
                  <a:pt x="220200" y="8787"/>
                </a:lnTo>
                <a:lnTo>
                  <a:pt x="229668" y="5576"/>
                </a:lnTo>
                <a:lnTo>
                  <a:pt x="238837" y="3436"/>
                </a:lnTo>
                <a:lnTo>
                  <a:pt x="247807" y="2008"/>
                </a:lnTo>
                <a:lnTo>
                  <a:pt x="255692" y="1057"/>
                </a:lnTo>
                <a:lnTo>
                  <a:pt x="262854" y="423"/>
                </a:lnTo>
                <a:lnTo>
                  <a:pt x="269533" y="0"/>
                </a:lnTo>
                <a:lnTo>
                  <a:pt x="273986" y="670"/>
                </a:lnTo>
                <a:lnTo>
                  <a:pt x="276955" y="2070"/>
                </a:lnTo>
                <a:lnTo>
                  <a:pt x="284911" y="9770"/>
                </a:lnTo>
                <a:lnTo>
                  <a:pt x="290170" y="15010"/>
                </a:lnTo>
                <a:lnTo>
                  <a:pt x="290602" y="16392"/>
                </a:lnTo>
                <a:lnTo>
                  <a:pt x="291209" y="23841"/>
                </a:lnTo>
                <a:lnTo>
                  <a:pt x="291351" y="32668"/>
                </a:lnTo>
                <a:lnTo>
                  <a:pt x="290437" y="37690"/>
                </a:lnTo>
                <a:lnTo>
                  <a:pt x="288874" y="42942"/>
                </a:lnTo>
                <a:lnTo>
                  <a:pt x="286880" y="48348"/>
                </a:lnTo>
                <a:lnTo>
                  <a:pt x="285550" y="53858"/>
                </a:lnTo>
                <a:lnTo>
                  <a:pt x="284665" y="59436"/>
                </a:lnTo>
                <a:lnTo>
                  <a:pt x="284073" y="65059"/>
                </a:lnTo>
                <a:lnTo>
                  <a:pt x="281775" y="72618"/>
                </a:lnTo>
                <a:lnTo>
                  <a:pt x="278337" y="81468"/>
                </a:lnTo>
                <a:lnTo>
                  <a:pt x="270390" y="99556"/>
                </a:lnTo>
                <a:lnTo>
                  <a:pt x="263683" y="113944"/>
                </a:lnTo>
                <a:lnTo>
                  <a:pt x="260561" y="121401"/>
                </a:lnTo>
                <a:lnTo>
                  <a:pt x="257527" y="129230"/>
                </a:lnTo>
                <a:lnTo>
                  <a:pt x="254553" y="137306"/>
                </a:lnTo>
                <a:lnTo>
                  <a:pt x="251616" y="144595"/>
                </a:lnTo>
                <a:lnTo>
                  <a:pt x="248706" y="151360"/>
                </a:lnTo>
                <a:lnTo>
                  <a:pt x="242933" y="163957"/>
                </a:lnTo>
                <a:lnTo>
                  <a:pt x="237192" y="175904"/>
                </a:lnTo>
                <a:lnTo>
                  <a:pt x="234328" y="182711"/>
                </a:lnTo>
                <a:lnTo>
                  <a:pt x="231466" y="190105"/>
                </a:lnTo>
                <a:lnTo>
                  <a:pt x="228606" y="197892"/>
                </a:lnTo>
                <a:lnTo>
                  <a:pt x="224794" y="204989"/>
                </a:lnTo>
                <a:lnTo>
                  <a:pt x="220347" y="211625"/>
                </a:lnTo>
                <a:lnTo>
                  <a:pt x="215478" y="217954"/>
                </a:lnTo>
                <a:lnTo>
                  <a:pt x="212232" y="224078"/>
                </a:lnTo>
                <a:lnTo>
                  <a:pt x="210068" y="230066"/>
                </a:lnTo>
                <a:lnTo>
                  <a:pt x="208625" y="235963"/>
                </a:lnTo>
                <a:lnTo>
                  <a:pt x="205758" y="242751"/>
                </a:lnTo>
                <a:lnTo>
                  <a:pt x="201942" y="250135"/>
                </a:lnTo>
                <a:lnTo>
                  <a:pt x="197493" y="257915"/>
                </a:lnTo>
                <a:lnTo>
                  <a:pt x="194527" y="264054"/>
                </a:lnTo>
                <a:lnTo>
                  <a:pt x="192549" y="269099"/>
                </a:lnTo>
                <a:lnTo>
                  <a:pt x="191231" y="273415"/>
                </a:lnTo>
                <a:lnTo>
                  <a:pt x="187226" y="280751"/>
                </a:lnTo>
                <a:lnTo>
                  <a:pt x="184825" y="284040"/>
                </a:lnTo>
                <a:lnTo>
                  <a:pt x="182157" y="290235"/>
                </a:lnTo>
                <a:lnTo>
                  <a:pt x="181445" y="293220"/>
                </a:lnTo>
                <a:lnTo>
                  <a:pt x="182876" y="295211"/>
                </a:lnTo>
                <a:lnTo>
                  <a:pt x="185734" y="296538"/>
                </a:lnTo>
                <a:lnTo>
                  <a:pt x="197167" y="29919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78"/>
          <p:cNvSpPr/>
          <p:nvPr/>
        </p:nvSpPr>
        <p:spPr>
          <a:xfrm>
            <a:off x="4794884" y="5859585"/>
            <a:ext cx="8221" cy="29723"/>
          </a:xfrm>
          <a:custGeom>
            <a:avLst/>
            <a:gdLst/>
            <a:ahLst/>
            <a:cxnLst/>
            <a:rect l="0" t="0" r="0" b="0"/>
            <a:pathLst>
              <a:path w="8221" h="29723">
                <a:moveTo>
                  <a:pt x="0" y="29722"/>
                </a:moveTo>
                <a:lnTo>
                  <a:pt x="0" y="8732"/>
                </a:lnTo>
                <a:lnTo>
                  <a:pt x="953" y="6204"/>
                </a:lnTo>
                <a:lnTo>
                  <a:pt x="2541" y="3566"/>
                </a:lnTo>
                <a:lnTo>
                  <a:pt x="4552" y="855"/>
                </a:lnTo>
                <a:lnTo>
                  <a:pt x="5892" y="0"/>
                </a:lnTo>
                <a:lnTo>
                  <a:pt x="6786" y="382"/>
                </a:lnTo>
                <a:lnTo>
                  <a:pt x="7382" y="1589"/>
                </a:lnTo>
                <a:lnTo>
                  <a:pt x="7779" y="3347"/>
                </a:lnTo>
                <a:lnTo>
                  <a:pt x="8044" y="5471"/>
                </a:lnTo>
                <a:lnTo>
                  <a:pt x="8220" y="7840"/>
                </a:lnTo>
                <a:lnTo>
                  <a:pt x="7385" y="9419"/>
                </a:lnTo>
                <a:lnTo>
                  <a:pt x="5876" y="10472"/>
                </a:lnTo>
                <a:lnTo>
                  <a:pt x="3917" y="11173"/>
                </a:lnTo>
                <a:lnTo>
                  <a:pt x="2612" y="12594"/>
                </a:lnTo>
                <a:lnTo>
                  <a:pt x="1741" y="14493"/>
                </a:lnTo>
                <a:lnTo>
                  <a:pt x="0" y="2115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79"/>
          <p:cNvSpPr/>
          <p:nvPr/>
        </p:nvSpPr>
        <p:spPr>
          <a:xfrm>
            <a:off x="4864658" y="5563552"/>
            <a:ext cx="229858" cy="325699"/>
          </a:xfrm>
          <a:custGeom>
            <a:avLst/>
            <a:gdLst/>
            <a:ahLst/>
            <a:cxnLst/>
            <a:rect l="0" t="0" r="0" b="0"/>
            <a:pathLst>
              <a:path w="229858" h="325699">
                <a:moveTo>
                  <a:pt x="170257" y="0"/>
                </a:moveTo>
                <a:lnTo>
                  <a:pt x="165706" y="4551"/>
                </a:lnTo>
                <a:lnTo>
                  <a:pt x="160555" y="7797"/>
                </a:lnTo>
                <a:lnTo>
                  <a:pt x="153311" y="11865"/>
                </a:lnTo>
                <a:lnTo>
                  <a:pt x="144673" y="16483"/>
                </a:lnTo>
                <a:lnTo>
                  <a:pt x="137961" y="19561"/>
                </a:lnTo>
                <a:lnTo>
                  <a:pt x="132533" y="21614"/>
                </a:lnTo>
                <a:lnTo>
                  <a:pt x="127963" y="22981"/>
                </a:lnTo>
                <a:lnTo>
                  <a:pt x="123963" y="24846"/>
                </a:lnTo>
                <a:lnTo>
                  <a:pt x="112831" y="32021"/>
                </a:lnTo>
                <a:lnTo>
                  <a:pt x="108160" y="34683"/>
                </a:lnTo>
                <a:lnTo>
                  <a:pt x="103141" y="37409"/>
                </a:lnTo>
                <a:lnTo>
                  <a:pt x="98843" y="39227"/>
                </a:lnTo>
                <a:lnTo>
                  <a:pt x="95025" y="40439"/>
                </a:lnTo>
                <a:lnTo>
                  <a:pt x="91527" y="41247"/>
                </a:lnTo>
                <a:lnTo>
                  <a:pt x="87290" y="41785"/>
                </a:lnTo>
                <a:lnTo>
                  <a:pt x="82561" y="42145"/>
                </a:lnTo>
                <a:lnTo>
                  <a:pt x="77503" y="42384"/>
                </a:lnTo>
                <a:lnTo>
                  <a:pt x="73178" y="43496"/>
                </a:lnTo>
                <a:lnTo>
                  <a:pt x="69343" y="45190"/>
                </a:lnTo>
                <a:lnTo>
                  <a:pt x="65833" y="47272"/>
                </a:lnTo>
                <a:lnTo>
                  <a:pt x="61588" y="48660"/>
                </a:lnTo>
                <a:lnTo>
                  <a:pt x="56853" y="49585"/>
                </a:lnTo>
                <a:lnTo>
                  <a:pt x="51792" y="50201"/>
                </a:lnTo>
                <a:lnTo>
                  <a:pt x="47465" y="50613"/>
                </a:lnTo>
                <a:lnTo>
                  <a:pt x="43628" y="50887"/>
                </a:lnTo>
                <a:lnTo>
                  <a:pt x="36825" y="51191"/>
                </a:lnTo>
                <a:lnTo>
                  <a:pt x="27639" y="51363"/>
                </a:lnTo>
                <a:lnTo>
                  <a:pt x="21781" y="51403"/>
                </a:lnTo>
                <a:lnTo>
                  <a:pt x="18886" y="52366"/>
                </a:lnTo>
                <a:lnTo>
                  <a:pt x="13128" y="55977"/>
                </a:lnTo>
                <a:lnTo>
                  <a:pt x="11212" y="58273"/>
                </a:lnTo>
                <a:lnTo>
                  <a:pt x="9934" y="60757"/>
                </a:lnTo>
                <a:lnTo>
                  <a:pt x="7884" y="67034"/>
                </a:lnTo>
                <a:lnTo>
                  <a:pt x="7479" y="76071"/>
                </a:lnTo>
                <a:lnTo>
                  <a:pt x="7392" y="100623"/>
                </a:lnTo>
                <a:lnTo>
                  <a:pt x="6435" y="108040"/>
                </a:lnTo>
                <a:lnTo>
                  <a:pt x="4845" y="116794"/>
                </a:lnTo>
                <a:lnTo>
                  <a:pt x="2832" y="126440"/>
                </a:lnTo>
                <a:lnTo>
                  <a:pt x="1490" y="133823"/>
                </a:lnTo>
                <a:lnTo>
                  <a:pt x="596" y="139698"/>
                </a:lnTo>
                <a:lnTo>
                  <a:pt x="0" y="144567"/>
                </a:lnTo>
                <a:lnTo>
                  <a:pt x="554" y="152576"/>
                </a:lnTo>
                <a:lnTo>
                  <a:pt x="1877" y="162677"/>
                </a:lnTo>
                <a:lnTo>
                  <a:pt x="3711" y="174174"/>
                </a:lnTo>
                <a:lnTo>
                  <a:pt x="4933" y="182791"/>
                </a:lnTo>
                <a:lnTo>
                  <a:pt x="5748" y="189488"/>
                </a:lnTo>
                <a:lnTo>
                  <a:pt x="7057" y="202530"/>
                </a:lnTo>
                <a:lnTo>
                  <a:pt x="7337" y="212102"/>
                </a:lnTo>
                <a:lnTo>
                  <a:pt x="7351" y="212839"/>
                </a:lnTo>
                <a:lnTo>
                  <a:pt x="9265" y="213331"/>
                </a:lnTo>
                <a:lnTo>
                  <a:pt x="12447" y="213658"/>
                </a:lnTo>
                <a:lnTo>
                  <a:pt x="16473" y="213876"/>
                </a:lnTo>
                <a:lnTo>
                  <a:pt x="19156" y="213069"/>
                </a:lnTo>
                <a:lnTo>
                  <a:pt x="20946" y="211579"/>
                </a:lnTo>
                <a:lnTo>
                  <a:pt x="22139" y="209632"/>
                </a:lnTo>
                <a:lnTo>
                  <a:pt x="24838" y="208335"/>
                </a:lnTo>
                <a:lnTo>
                  <a:pt x="28544" y="207470"/>
                </a:lnTo>
                <a:lnTo>
                  <a:pt x="32919" y="206894"/>
                </a:lnTo>
                <a:lnTo>
                  <a:pt x="36788" y="205557"/>
                </a:lnTo>
                <a:lnTo>
                  <a:pt x="43628" y="201531"/>
                </a:lnTo>
                <a:lnTo>
                  <a:pt x="49842" y="196567"/>
                </a:lnTo>
                <a:lnTo>
                  <a:pt x="56731" y="189281"/>
                </a:lnTo>
                <a:lnTo>
                  <a:pt x="61235" y="183337"/>
                </a:lnTo>
                <a:lnTo>
                  <a:pt x="66143" y="176518"/>
                </a:lnTo>
                <a:lnTo>
                  <a:pt x="71320" y="171018"/>
                </a:lnTo>
                <a:lnTo>
                  <a:pt x="76677" y="166400"/>
                </a:lnTo>
                <a:lnTo>
                  <a:pt x="82152" y="162368"/>
                </a:lnTo>
                <a:lnTo>
                  <a:pt x="86756" y="159681"/>
                </a:lnTo>
                <a:lnTo>
                  <a:pt x="90777" y="157889"/>
                </a:lnTo>
                <a:lnTo>
                  <a:pt x="94410" y="156694"/>
                </a:lnTo>
                <a:lnTo>
                  <a:pt x="108607" y="152827"/>
                </a:lnTo>
                <a:lnTo>
                  <a:pt x="117727" y="150462"/>
                </a:lnTo>
                <a:lnTo>
                  <a:pt x="124759" y="148886"/>
                </a:lnTo>
                <a:lnTo>
                  <a:pt x="130400" y="147835"/>
                </a:lnTo>
                <a:lnTo>
                  <a:pt x="135113" y="147134"/>
                </a:lnTo>
                <a:lnTo>
                  <a:pt x="140160" y="146667"/>
                </a:lnTo>
                <a:lnTo>
                  <a:pt x="145429" y="146356"/>
                </a:lnTo>
                <a:lnTo>
                  <a:pt x="156365" y="146009"/>
                </a:lnTo>
                <a:lnTo>
                  <a:pt x="180046" y="145769"/>
                </a:lnTo>
                <a:lnTo>
                  <a:pt x="183450" y="146709"/>
                </a:lnTo>
                <a:lnTo>
                  <a:pt x="189773" y="150294"/>
                </a:lnTo>
                <a:lnTo>
                  <a:pt x="193745" y="152584"/>
                </a:lnTo>
                <a:lnTo>
                  <a:pt x="203238" y="157668"/>
                </a:lnTo>
                <a:lnTo>
                  <a:pt x="207484" y="160357"/>
                </a:lnTo>
                <a:lnTo>
                  <a:pt x="211268" y="163102"/>
                </a:lnTo>
                <a:lnTo>
                  <a:pt x="214742" y="165885"/>
                </a:lnTo>
                <a:lnTo>
                  <a:pt x="217059" y="168693"/>
                </a:lnTo>
                <a:lnTo>
                  <a:pt x="218603" y="171516"/>
                </a:lnTo>
                <a:lnTo>
                  <a:pt x="219633" y="174352"/>
                </a:lnTo>
                <a:lnTo>
                  <a:pt x="223317" y="180043"/>
                </a:lnTo>
                <a:lnTo>
                  <a:pt x="225632" y="182893"/>
                </a:lnTo>
                <a:lnTo>
                  <a:pt x="227176" y="186699"/>
                </a:lnTo>
                <a:lnTo>
                  <a:pt x="228891" y="196008"/>
                </a:lnTo>
                <a:lnTo>
                  <a:pt x="229350" y="202109"/>
                </a:lnTo>
                <a:lnTo>
                  <a:pt x="229654" y="209034"/>
                </a:lnTo>
                <a:lnTo>
                  <a:pt x="229857" y="216509"/>
                </a:lnTo>
                <a:lnTo>
                  <a:pt x="229041" y="223397"/>
                </a:lnTo>
                <a:lnTo>
                  <a:pt x="227543" y="229894"/>
                </a:lnTo>
                <a:lnTo>
                  <a:pt x="225593" y="236130"/>
                </a:lnTo>
                <a:lnTo>
                  <a:pt x="220885" y="245599"/>
                </a:lnTo>
                <a:lnTo>
                  <a:pt x="215619" y="253935"/>
                </a:lnTo>
                <a:lnTo>
                  <a:pt x="210103" y="263990"/>
                </a:lnTo>
                <a:lnTo>
                  <a:pt x="204476" y="272269"/>
                </a:lnTo>
                <a:lnTo>
                  <a:pt x="201642" y="275810"/>
                </a:lnTo>
                <a:lnTo>
                  <a:pt x="197848" y="279124"/>
                </a:lnTo>
                <a:lnTo>
                  <a:pt x="193413" y="282285"/>
                </a:lnTo>
                <a:lnTo>
                  <a:pt x="188552" y="285345"/>
                </a:lnTo>
                <a:lnTo>
                  <a:pt x="183406" y="288337"/>
                </a:lnTo>
                <a:lnTo>
                  <a:pt x="172608" y="294203"/>
                </a:lnTo>
                <a:lnTo>
                  <a:pt x="146718" y="307410"/>
                </a:lnTo>
                <a:lnTo>
                  <a:pt x="137419" y="310668"/>
                </a:lnTo>
                <a:lnTo>
                  <a:pt x="128362" y="312839"/>
                </a:lnTo>
                <a:lnTo>
                  <a:pt x="119467" y="314287"/>
                </a:lnTo>
                <a:lnTo>
                  <a:pt x="74781" y="322502"/>
                </a:lnTo>
                <a:lnTo>
                  <a:pt x="67554" y="323586"/>
                </a:lnTo>
                <a:lnTo>
                  <a:pt x="53661" y="325326"/>
                </a:lnTo>
                <a:lnTo>
                  <a:pt x="46704" y="325628"/>
                </a:lnTo>
                <a:lnTo>
                  <a:pt x="41367" y="325698"/>
                </a:lnTo>
                <a:lnTo>
                  <a:pt x="33096" y="31718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80"/>
          <p:cNvSpPr/>
          <p:nvPr/>
        </p:nvSpPr>
        <p:spPr>
          <a:xfrm>
            <a:off x="5347158" y="5614987"/>
            <a:ext cx="39197" cy="273908"/>
          </a:xfrm>
          <a:custGeom>
            <a:avLst/>
            <a:gdLst/>
            <a:ahLst/>
            <a:cxnLst/>
            <a:rect l="0" t="0" r="0" b="0"/>
            <a:pathLst>
              <a:path w="39197" h="273908">
                <a:moveTo>
                  <a:pt x="4939" y="0"/>
                </a:moveTo>
                <a:lnTo>
                  <a:pt x="388" y="9102"/>
                </a:lnTo>
                <a:lnTo>
                  <a:pt x="0" y="12735"/>
                </a:lnTo>
                <a:lnTo>
                  <a:pt x="694" y="16110"/>
                </a:lnTo>
                <a:lnTo>
                  <a:pt x="2109" y="19313"/>
                </a:lnTo>
                <a:lnTo>
                  <a:pt x="3052" y="22400"/>
                </a:lnTo>
                <a:lnTo>
                  <a:pt x="4101" y="28371"/>
                </a:lnTo>
                <a:lnTo>
                  <a:pt x="4566" y="36739"/>
                </a:lnTo>
                <a:lnTo>
                  <a:pt x="4690" y="41638"/>
                </a:lnTo>
                <a:lnTo>
                  <a:pt x="5726" y="49666"/>
                </a:lnTo>
                <a:lnTo>
                  <a:pt x="7369" y="59781"/>
                </a:lnTo>
                <a:lnTo>
                  <a:pt x="9416" y="71286"/>
                </a:lnTo>
                <a:lnTo>
                  <a:pt x="11734" y="79909"/>
                </a:lnTo>
                <a:lnTo>
                  <a:pt x="14231" y="86610"/>
                </a:lnTo>
                <a:lnTo>
                  <a:pt x="16849" y="92030"/>
                </a:lnTo>
                <a:lnTo>
                  <a:pt x="19546" y="99454"/>
                </a:lnTo>
                <a:lnTo>
                  <a:pt x="22297" y="108212"/>
                </a:lnTo>
                <a:lnTo>
                  <a:pt x="25084" y="117862"/>
                </a:lnTo>
                <a:lnTo>
                  <a:pt x="26942" y="127152"/>
                </a:lnTo>
                <a:lnTo>
                  <a:pt x="28180" y="136203"/>
                </a:lnTo>
                <a:lnTo>
                  <a:pt x="29006" y="145095"/>
                </a:lnTo>
                <a:lnTo>
                  <a:pt x="29556" y="154832"/>
                </a:lnTo>
                <a:lnTo>
                  <a:pt x="30167" y="175812"/>
                </a:lnTo>
                <a:lnTo>
                  <a:pt x="31283" y="183883"/>
                </a:lnTo>
                <a:lnTo>
                  <a:pt x="32979" y="190217"/>
                </a:lnTo>
                <a:lnTo>
                  <a:pt x="35063" y="195391"/>
                </a:lnTo>
                <a:lnTo>
                  <a:pt x="36451" y="200746"/>
                </a:lnTo>
                <a:lnTo>
                  <a:pt x="37377" y="206220"/>
                </a:lnTo>
                <a:lnTo>
                  <a:pt x="37994" y="211775"/>
                </a:lnTo>
                <a:lnTo>
                  <a:pt x="38406" y="218336"/>
                </a:lnTo>
                <a:lnTo>
                  <a:pt x="38863" y="233246"/>
                </a:lnTo>
                <a:lnTo>
                  <a:pt x="39157" y="253366"/>
                </a:lnTo>
                <a:lnTo>
                  <a:pt x="39196" y="263737"/>
                </a:lnTo>
                <a:lnTo>
                  <a:pt x="38255" y="267264"/>
                </a:lnTo>
                <a:lnTo>
                  <a:pt x="36675" y="269616"/>
                </a:lnTo>
                <a:lnTo>
                  <a:pt x="34668" y="271185"/>
                </a:lnTo>
                <a:lnTo>
                  <a:pt x="32379" y="272230"/>
                </a:lnTo>
                <a:lnTo>
                  <a:pt x="29900" y="272927"/>
                </a:lnTo>
                <a:lnTo>
                  <a:pt x="27295" y="273391"/>
                </a:lnTo>
                <a:lnTo>
                  <a:pt x="24605" y="273701"/>
                </a:lnTo>
                <a:lnTo>
                  <a:pt x="21860" y="273907"/>
                </a:lnTo>
                <a:lnTo>
                  <a:pt x="13512" y="26574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81"/>
          <p:cNvSpPr/>
          <p:nvPr/>
        </p:nvSpPr>
        <p:spPr>
          <a:xfrm>
            <a:off x="5240654" y="5735002"/>
            <a:ext cx="308612" cy="68581"/>
          </a:xfrm>
          <a:custGeom>
            <a:avLst/>
            <a:gdLst/>
            <a:ahLst/>
            <a:cxnLst/>
            <a:rect l="0" t="0" r="0" b="0"/>
            <a:pathLst>
              <a:path w="308612" h="68581">
                <a:moveTo>
                  <a:pt x="0" y="68580"/>
                </a:moveTo>
                <a:lnTo>
                  <a:pt x="45509" y="54928"/>
                </a:lnTo>
                <a:lnTo>
                  <a:pt x="142072" y="28234"/>
                </a:lnTo>
                <a:lnTo>
                  <a:pt x="176630" y="20728"/>
                </a:lnTo>
                <a:lnTo>
                  <a:pt x="210146" y="14771"/>
                </a:lnTo>
                <a:lnTo>
                  <a:pt x="308611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82"/>
          <p:cNvSpPr/>
          <p:nvPr/>
        </p:nvSpPr>
        <p:spPr>
          <a:xfrm>
            <a:off x="5643566" y="5555363"/>
            <a:ext cx="265744" cy="342517"/>
          </a:xfrm>
          <a:custGeom>
            <a:avLst/>
            <a:gdLst/>
            <a:ahLst/>
            <a:cxnLst/>
            <a:rect l="0" t="0" r="0" b="0"/>
            <a:pathLst>
              <a:path w="265744" h="342517">
                <a:moveTo>
                  <a:pt x="265743" y="8189"/>
                </a:moveTo>
                <a:lnTo>
                  <a:pt x="253812" y="8189"/>
                </a:lnTo>
                <a:lnTo>
                  <a:pt x="249216" y="9142"/>
                </a:lnTo>
                <a:lnTo>
                  <a:pt x="243295" y="10729"/>
                </a:lnTo>
                <a:lnTo>
                  <a:pt x="236490" y="12740"/>
                </a:lnTo>
                <a:lnTo>
                  <a:pt x="230049" y="14081"/>
                </a:lnTo>
                <a:lnTo>
                  <a:pt x="223850" y="14974"/>
                </a:lnTo>
                <a:lnTo>
                  <a:pt x="217812" y="15570"/>
                </a:lnTo>
                <a:lnTo>
                  <a:pt x="210929" y="15967"/>
                </a:lnTo>
                <a:lnTo>
                  <a:pt x="195662" y="16408"/>
                </a:lnTo>
                <a:lnTo>
                  <a:pt x="185685" y="15574"/>
                </a:lnTo>
                <a:lnTo>
                  <a:pt x="174271" y="14065"/>
                </a:lnTo>
                <a:lnTo>
                  <a:pt x="161899" y="12106"/>
                </a:lnTo>
                <a:lnTo>
                  <a:pt x="149842" y="10801"/>
                </a:lnTo>
                <a:lnTo>
                  <a:pt x="137993" y="9930"/>
                </a:lnTo>
                <a:lnTo>
                  <a:pt x="126284" y="9350"/>
                </a:lnTo>
                <a:lnTo>
                  <a:pt x="116573" y="8010"/>
                </a:lnTo>
                <a:lnTo>
                  <a:pt x="108194" y="6165"/>
                </a:lnTo>
                <a:lnTo>
                  <a:pt x="100703" y="3982"/>
                </a:lnTo>
                <a:lnTo>
                  <a:pt x="93804" y="2527"/>
                </a:lnTo>
                <a:lnTo>
                  <a:pt x="87300" y="1557"/>
                </a:lnTo>
                <a:lnTo>
                  <a:pt x="81058" y="910"/>
                </a:lnTo>
                <a:lnTo>
                  <a:pt x="74040" y="479"/>
                </a:lnTo>
                <a:lnTo>
                  <a:pt x="58622" y="0"/>
                </a:lnTo>
                <a:lnTo>
                  <a:pt x="51462" y="1777"/>
                </a:lnTo>
                <a:lnTo>
                  <a:pt x="44784" y="4867"/>
                </a:lnTo>
                <a:lnTo>
                  <a:pt x="38427" y="8832"/>
                </a:lnTo>
                <a:lnTo>
                  <a:pt x="33237" y="12428"/>
                </a:lnTo>
                <a:lnTo>
                  <a:pt x="28824" y="15777"/>
                </a:lnTo>
                <a:lnTo>
                  <a:pt x="21381" y="22039"/>
                </a:lnTo>
                <a:lnTo>
                  <a:pt x="14898" y="27997"/>
                </a:lnTo>
                <a:lnTo>
                  <a:pt x="11836" y="32824"/>
                </a:lnTo>
                <a:lnTo>
                  <a:pt x="8842" y="38900"/>
                </a:lnTo>
                <a:lnTo>
                  <a:pt x="5893" y="45809"/>
                </a:lnTo>
                <a:lnTo>
                  <a:pt x="3928" y="52318"/>
                </a:lnTo>
                <a:lnTo>
                  <a:pt x="2617" y="58564"/>
                </a:lnTo>
                <a:lnTo>
                  <a:pt x="1743" y="64632"/>
                </a:lnTo>
                <a:lnTo>
                  <a:pt x="772" y="73915"/>
                </a:lnTo>
                <a:lnTo>
                  <a:pt x="341" y="83121"/>
                </a:lnTo>
                <a:lnTo>
                  <a:pt x="99" y="108179"/>
                </a:lnTo>
                <a:lnTo>
                  <a:pt x="0" y="172773"/>
                </a:lnTo>
                <a:lnTo>
                  <a:pt x="1904" y="174110"/>
                </a:lnTo>
                <a:lnTo>
                  <a:pt x="5078" y="174048"/>
                </a:lnTo>
                <a:lnTo>
                  <a:pt x="9099" y="173054"/>
                </a:lnTo>
                <a:lnTo>
                  <a:pt x="16107" y="169410"/>
                </a:lnTo>
                <a:lnTo>
                  <a:pt x="22396" y="164615"/>
                </a:lnTo>
                <a:lnTo>
                  <a:pt x="28367" y="159310"/>
                </a:lnTo>
                <a:lnTo>
                  <a:pt x="34195" y="153776"/>
                </a:lnTo>
                <a:lnTo>
                  <a:pt x="45698" y="142463"/>
                </a:lnTo>
                <a:lnTo>
                  <a:pt x="53963" y="136764"/>
                </a:lnTo>
                <a:lnTo>
                  <a:pt x="58834" y="133911"/>
                </a:lnTo>
                <a:lnTo>
                  <a:pt x="63986" y="131056"/>
                </a:lnTo>
                <a:lnTo>
                  <a:pt x="74791" y="125344"/>
                </a:lnTo>
                <a:lnTo>
                  <a:pt x="79387" y="122487"/>
                </a:lnTo>
                <a:lnTo>
                  <a:pt x="87034" y="116774"/>
                </a:lnTo>
                <a:lnTo>
                  <a:pt x="93607" y="111059"/>
                </a:lnTo>
                <a:lnTo>
                  <a:pt x="96694" y="108201"/>
                </a:lnTo>
                <a:lnTo>
                  <a:pt x="100656" y="106296"/>
                </a:lnTo>
                <a:lnTo>
                  <a:pt x="105203" y="105026"/>
                </a:lnTo>
                <a:lnTo>
                  <a:pt x="110139" y="104180"/>
                </a:lnTo>
                <a:lnTo>
                  <a:pt x="118164" y="103239"/>
                </a:lnTo>
                <a:lnTo>
                  <a:pt x="125857" y="102821"/>
                </a:lnTo>
                <a:lnTo>
                  <a:pt x="135626" y="102635"/>
                </a:lnTo>
                <a:lnTo>
                  <a:pt x="151837" y="102531"/>
                </a:lnTo>
                <a:lnTo>
                  <a:pt x="156468" y="103469"/>
                </a:lnTo>
                <a:lnTo>
                  <a:pt x="164154" y="107050"/>
                </a:lnTo>
                <a:lnTo>
                  <a:pt x="169443" y="109339"/>
                </a:lnTo>
                <a:lnTo>
                  <a:pt x="175825" y="111818"/>
                </a:lnTo>
                <a:lnTo>
                  <a:pt x="182938" y="114422"/>
                </a:lnTo>
                <a:lnTo>
                  <a:pt x="189585" y="118064"/>
                </a:lnTo>
                <a:lnTo>
                  <a:pt x="195921" y="122396"/>
                </a:lnTo>
                <a:lnTo>
                  <a:pt x="202050" y="127190"/>
                </a:lnTo>
                <a:lnTo>
                  <a:pt x="207089" y="131338"/>
                </a:lnTo>
                <a:lnTo>
                  <a:pt x="215227" y="138487"/>
                </a:lnTo>
                <a:lnTo>
                  <a:pt x="222019" y="147379"/>
                </a:lnTo>
                <a:lnTo>
                  <a:pt x="225164" y="152417"/>
                </a:lnTo>
                <a:lnTo>
                  <a:pt x="228658" y="163096"/>
                </a:lnTo>
                <a:lnTo>
                  <a:pt x="229590" y="168610"/>
                </a:lnTo>
                <a:lnTo>
                  <a:pt x="230211" y="176096"/>
                </a:lnTo>
                <a:lnTo>
                  <a:pt x="230625" y="184897"/>
                </a:lnTo>
                <a:lnTo>
                  <a:pt x="230902" y="194575"/>
                </a:lnTo>
                <a:lnTo>
                  <a:pt x="230133" y="202931"/>
                </a:lnTo>
                <a:lnTo>
                  <a:pt x="228668" y="210407"/>
                </a:lnTo>
                <a:lnTo>
                  <a:pt x="226739" y="217296"/>
                </a:lnTo>
                <a:lnTo>
                  <a:pt x="224595" y="227490"/>
                </a:lnTo>
                <a:lnTo>
                  <a:pt x="222691" y="236149"/>
                </a:lnTo>
                <a:lnTo>
                  <a:pt x="218669" y="246347"/>
                </a:lnTo>
                <a:lnTo>
                  <a:pt x="216263" y="251734"/>
                </a:lnTo>
                <a:lnTo>
                  <a:pt x="211050" y="262799"/>
                </a:lnTo>
                <a:lnTo>
                  <a:pt x="205557" y="271527"/>
                </a:lnTo>
                <a:lnTo>
                  <a:pt x="199942" y="279533"/>
                </a:lnTo>
                <a:lnTo>
                  <a:pt x="194271" y="289441"/>
                </a:lnTo>
                <a:lnTo>
                  <a:pt x="186035" y="297655"/>
                </a:lnTo>
                <a:lnTo>
                  <a:pt x="181172" y="301179"/>
                </a:lnTo>
                <a:lnTo>
                  <a:pt x="173228" y="307634"/>
                </a:lnTo>
                <a:lnTo>
                  <a:pt x="169777" y="310689"/>
                </a:lnTo>
                <a:lnTo>
                  <a:pt x="165571" y="312726"/>
                </a:lnTo>
                <a:lnTo>
                  <a:pt x="160862" y="314084"/>
                </a:lnTo>
                <a:lnTo>
                  <a:pt x="155817" y="314989"/>
                </a:lnTo>
                <a:lnTo>
                  <a:pt x="150550" y="316545"/>
                </a:lnTo>
                <a:lnTo>
                  <a:pt x="145132" y="318535"/>
                </a:lnTo>
                <a:lnTo>
                  <a:pt x="139616" y="320814"/>
                </a:lnTo>
                <a:lnTo>
                  <a:pt x="134034" y="323285"/>
                </a:lnTo>
                <a:lnTo>
                  <a:pt x="122751" y="328572"/>
                </a:lnTo>
                <a:lnTo>
                  <a:pt x="117075" y="330363"/>
                </a:lnTo>
                <a:lnTo>
                  <a:pt x="111386" y="331557"/>
                </a:lnTo>
                <a:lnTo>
                  <a:pt x="105689" y="332352"/>
                </a:lnTo>
                <a:lnTo>
                  <a:pt x="100938" y="332883"/>
                </a:lnTo>
                <a:lnTo>
                  <a:pt x="93119" y="333473"/>
                </a:lnTo>
                <a:lnTo>
                  <a:pt x="87796" y="334582"/>
                </a:lnTo>
                <a:lnTo>
                  <a:pt x="81389" y="336275"/>
                </a:lnTo>
                <a:lnTo>
                  <a:pt x="74261" y="338355"/>
                </a:lnTo>
                <a:lnTo>
                  <a:pt x="68556" y="339743"/>
                </a:lnTo>
                <a:lnTo>
                  <a:pt x="63800" y="340667"/>
                </a:lnTo>
                <a:lnTo>
                  <a:pt x="59677" y="341284"/>
                </a:lnTo>
                <a:lnTo>
                  <a:pt x="54071" y="341695"/>
                </a:lnTo>
                <a:lnTo>
                  <a:pt x="47476" y="341969"/>
                </a:lnTo>
                <a:lnTo>
                  <a:pt x="25713" y="34251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83"/>
          <p:cNvSpPr/>
          <p:nvPr/>
        </p:nvSpPr>
        <p:spPr>
          <a:xfrm>
            <a:off x="5995034" y="5649277"/>
            <a:ext cx="240032" cy="231459"/>
          </a:xfrm>
          <a:custGeom>
            <a:avLst/>
            <a:gdLst/>
            <a:ahLst/>
            <a:cxnLst/>
            <a:rect l="0" t="0" r="0" b="0"/>
            <a:pathLst>
              <a:path w="240032" h="231459">
                <a:moveTo>
                  <a:pt x="0" y="0"/>
                </a:moveTo>
                <a:lnTo>
                  <a:pt x="14762" y="7381"/>
                </a:lnTo>
                <a:lnTo>
                  <a:pt x="20990" y="12770"/>
                </a:lnTo>
                <a:lnTo>
                  <a:pt x="28868" y="20400"/>
                </a:lnTo>
                <a:lnTo>
                  <a:pt x="50297" y="41734"/>
                </a:lnTo>
                <a:lnTo>
                  <a:pt x="56391" y="46872"/>
                </a:lnTo>
                <a:lnTo>
                  <a:pt x="63312" y="52203"/>
                </a:lnTo>
                <a:lnTo>
                  <a:pt x="70783" y="57663"/>
                </a:lnTo>
                <a:lnTo>
                  <a:pt x="76717" y="62254"/>
                </a:lnTo>
                <a:lnTo>
                  <a:pt x="81624" y="66268"/>
                </a:lnTo>
                <a:lnTo>
                  <a:pt x="85849" y="69896"/>
                </a:lnTo>
                <a:lnTo>
                  <a:pt x="90570" y="74220"/>
                </a:lnTo>
                <a:lnTo>
                  <a:pt x="105365" y="88454"/>
                </a:lnTo>
                <a:lnTo>
                  <a:pt x="155581" y="138438"/>
                </a:lnTo>
                <a:lnTo>
                  <a:pt x="158966" y="142775"/>
                </a:lnTo>
                <a:lnTo>
                  <a:pt x="162175" y="147571"/>
                </a:lnTo>
                <a:lnTo>
                  <a:pt x="165267" y="152673"/>
                </a:lnTo>
                <a:lnTo>
                  <a:pt x="170185" y="158932"/>
                </a:lnTo>
                <a:lnTo>
                  <a:pt x="176322" y="165963"/>
                </a:lnTo>
                <a:lnTo>
                  <a:pt x="193532" y="184429"/>
                </a:lnTo>
                <a:lnTo>
                  <a:pt x="197601" y="188675"/>
                </a:lnTo>
                <a:lnTo>
                  <a:pt x="200314" y="192459"/>
                </a:lnTo>
                <a:lnTo>
                  <a:pt x="203329" y="199202"/>
                </a:lnTo>
                <a:lnTo>
                  <a:pt x="207209" y="205374"/>
                </a:lnTo>
                <a:lnTo>
                  <a:pt x="209577" y="208354"/>
                </a:lnTo>
                <a:lnTo>
                  <a:pt x="212208" y="214204"/>
                </a:lnTo>
                <a:lnTo>
                  <a:pt x="212910" y="217098"/>
                </a:lnTo>
                <a:lnTo>
                  <a:pt x="214330" y="219027"/>
                </a:lnTo>
                <a:lnTo>
                  <a:pt x="216229" y="220313"/>
                </a:lnTo>
                <a:lnTo>
                  <a:pt x="218448" y="221170"/>
                </a:lnTo>
                <a:lnTo>
                  <a:pt x="223453" y="224663"/>
                </a:lnTo>
                <a:lnTo>
                  <a:pt x="240031" y="23145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84"/>
          <p:cNvSpPr/>
          <p:nvPr/>
        </p:nvSpPr>
        <p:spPr>
          <a:xfrm>
            <a:off x="6020752" y="5692140"/>
            <a:ext cx="222886" cy="231458"/>
          </a:xfrm>
          <a:custGeom>
            <a:avLst/>
            <a:gdLst/>
            <a:ahLst/>
            <a:cxnLst/>
            <a:rect l="0" t="0" r="0" b="0"/>
            <a:pathLst>
              <a:path w="222886" h="231458">
                <a:moveTo>
                  <a:pt x="222885" y="0"/>
                </a:moveTo>
                <a:lnTo>
                  <a:pt x="204682" y="0"/>
                </a:lnTo>
                <a:lnTo>
                  <a:pt x="198367" y="952"/>
                </a:lnTo>
                <a:lnTo>
                  <a:pt x="193205" y="2540"/>
                </a:lnTo>
                <a:lnTo>
                  <a:pt x="188811" y="4551"/>
                </a:lnTo>
                <a:lnTo>
                  <a:pt x="183024" y="9701"/>
                </a:lnTo>
                <a:lnTo>
                  <a:pt x="176309" y="16945"/>
                </a:lnTo>
                <a:lnTo>
                  <a:pt x="168974" y="25584"/>
                </a:lnTo>
                <a:lnTo>
                  <a:pt x="153205" y="45343"/>
                </a:lnTo>
                <a:lnTo>
                  <a:pt x="144999" y="55946"/>
                </a:lnTo>
                <a:lnTo>
                  <a:pt x="138576" y="64920"/>
                </a:lnTo>
                <a:lnTo>
                  <a:pt x="133342" y="72807"/>
                </a:lnTo>
                <a:lnTo>
                  <a:pt x="124033" y="87604"/>
                </a:lnTo>
                <a:lnTo>
                  <a:pt x="113546" y="103705"/>
                </a:lnTo>
                <a:lnTo>
                  <a:pt x="109035" y="111046"/>
                </a:lnTo>
                <a:lnTo>
                  <a:pt x="105075" y="117846"/>
                </a:lnTo>
                <a:lnTo>
                  <a:pt x="101482" y="124284"/>
                </a:lnTo>
                <a:lnTo>
                  <a:pt x="95278" y="132386"/>
                </a:lnTo>
                <a:lnTo>
                  <a:pt x="87331" y="141597"/>
                </a:lnTo>
                <a:lnTo>
                  <a:pt x="78223" y="151548"/>
                </a:lnTo>
                <a:lnTo>
                  <a:pt x="71199" y="160087"/>
                </a:lnTo>
                <a:lnTo>
                  <a:pt x="65564" y="167684"/>
                </a:lnTo>
                <a:lnTo>
                  <a:pt x="60854" y="174654"/>
                </a:lnTo>
                <a:lnTo>
                  <a:pt x="55809" y="181206"/>
                </a:lnTo>
                <a:lnTo>
                  <a:pt x="50541" y="187479"/>
                </a:lnTo>
                <a:lnTo>
                  <a:pt x="40560" y="198576"/>
                </a:lnTo>
                <a:lnTo>
                  <a:pt x="32949" y="206684"/>
                </a:lnTo>
                <a:lnTo>
                  <a:pt x="18759" y="221154"/>
                </a:lnTo>
                <a:lnTo>
                  <a:pt x="14411" y="224588"/>
                </a:lnTo>
                <a:lnTo>
                  <a:pt x="10560" y="226878"/>
                </a:lnTo>
                <a:lnTo>
                  <a:pt x="0" y="23145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85"/>
          <p:cNvSpPr/>
          <p:nvPr/>
        </p:nvSpPr>
        <p:spPr>
          <a:xfrm>
            <a:off x="6440804" y="5644431"/>
            <a:ext cx="222887" cy="30565"/>
          </a:xfrm>
          <a:custGeom>
            <a:avLst/>
            <a:gdLst/>
            <a:ahLst/>
            <a:cxnLst/>
            <a:rect l="0" t="0" r="0" b="0"/>
            <a:pathLst>
              <a:path w="222887" h="30565">
                <a:moveTo>
                  <a:pt x="0" y="30564"/>
                </a:moveTo>
                <a:lnTo>
                  <a:pt x="11932" y="30564"/>
                </a:lnTo>
                <a:lnTo>
                  <a:pt x="16528" y="29611"/>
                </a:lnTo>
                <a:lnTo>
                  <a:pt x="22448" y="28024"/>
                </a:lnTo>
                <a:lnTo>
                  <a:pt x="29253" y="26013"/>
                </a:lnTo>
                <a:lnTo>
                  <a:pt x="35695" y="24672"/>
                </a:lnTo>
                <a:lnTo>
                  <a:pt x="41894" y="23778"/>
                </a:lnTo>
                <a:lnTo>
                  <a:pt x="47932" y="23183"/>
                </a:lnTo>
                <a:lnTo>
                  <a:pt x="54815" y="21833"/>
                </a:lnTo>
                <a:lnTo>
                  <a:pt x="62261" y="19981"/>
                </a:lnTo>
                <a:lnTo>
                  <a:pt x="70083" y="17793"/>
                </a:lnTo>
                <a:lnTo>
                  <a:pt x="77202" y="15383"/>
                </a:lnTo>
                <a:lnTo>
                  <a:pt x="83853" y="12823"/>
                </a:lnTo>
                <a:lnTo>
                  <a:pt x="90192" y="10164"/>
                </a:lnTo>
                <a:lnTo>
                  <a:pt x="96324" y="8391"/>
                </a:lnTo>
                <a:lnTo>
                  <a:pt x="102316" y="7210"/>
                </a:lnTo>
                <a:lnTo>
                  <a:pt x="108216" y="6422"/>
                </a:lnTo>
                <a:lnTo>
                  <a:pt x="114054" y="5897"/>
                </a:lnTo>
                <a:lnTo>
                  <a:pt x="119851" y="5547"/>
                </a:lnTo>
                <a:lnTo>
                  <a:pt x="125621" y="5313"/>
                </a:lnTo>
                <a:lnTo>
                  <a:pt x="132325" y="4205"/>
                </a:lnTo>
                <a:lnTo>
                  <a:pt x="139652" y="2514"/>
                </a:lnTo>
                <a:lnTo>
                  <a:pt x="147394" y="434"/>
                </a:lnTo>
                <a:lnTo>
                  <a:pt x="158270" y="0"/>
                </a:lnTo>
                <a:lnTo>
                  <a:pt x="171237" y="662"/>
                </a:lnTo>
                <a:lnTo>
                  <a:pt x="222886" y="484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86"/>
          <p:cNvSpPr/>
          <p:nvPr/>
        </p:nvSpPr>
        <p:spPr>
          <a:xfrm>
            <a:off x="6427293" y="5769333"/>
            <a:ext cx="270688" cy="42822"/>
          </a:xfrm>
          <a:custGeom>
            <a:avLst/>
            <a:gdLst/>
            <a:ahLst/>
            <a:cxnLst/>
            <a:rect l="0" t="0" r="0" b="0"/>
            <a:pathLst>
              <a:path w="270688" h="42822">
                <a:moveTo>
                  <a:pt x="4939" y="42821"/>
                </a:moveTo>
                <a:lnTo>
                  <a:pt x="0" y="42821"/>
                </a:lnTo>
                <a:lnTo>
                  <a:pt x="8651" y="42821"/>
                </a:lnTo>
                <a:lnTo>
                  <a:pt x="13129" y="41869"/>
                </a:lnTo>
                <a:lnTo>
                  <a:pt x="18971" y="40282"/>
                </a:lnTo>
                <a:lnTo>
                  <a:pt x="25724" y="38271"/>
                </a:lnTo>
                <a:lnTo>
                  <a:pt x="32131" y="35978"/>
                </a:lnTo>
                <a:lnTo>
                  <a:pt x="38307" y="33497"/>
                </a:lnTo>
                <a:lnTo>
                  <a:pt x="44329" y="30890"/>
                </a:lnTo>
                <a:lnTo>
                  <a:pt x="56101" y="25454"/>
                </a:lnTo>
                <a:lnTo>
                  <a:pt x="61907" y="22671"/>
                </a:lnTo>
                <a:lnTo>
                  <a:pt x="68635" y="20815"/>
                </a:lnTo>
                <a:lnTo>
                  <a:pt x="75979" y="19578"/>
                </a:lnTo>
                <a:lnTo>
                  <a:pt x="83732" y="18754"/>
                </a:lnTo>
                <a:lnTo>
                  <a:pt x="90805" y="17251"/>
                </a:lnTo>
                <a:lnTo>
                  <a:pt x="97425" y="15298"/>
                </a:lnTo>
                <a:lnTo>
                  <a:pt x="103744" y="13042"/>
                </a:lnTo>
                <a:lnTo>
                  <a:pt x="112719" y="10586"/>
                </a:lnTo>
                <a:lnTo>
                  <a:pt x="123465" y="7996"/>
                </a:lnTo>
                <a:lnTo>
                  <a:pt x="135391" y="5318"/>
                </a:lnTo>
                <a:lnTo>
                  <a:pt x="147152" y="3531"/>
                </a:lnTo>
                <a:lnTo>
                  <a:pt x="158803" y="2341"/>
                </a:lnTo>
                <a:lnTo>
                  <a:pt x="180003" y="1018"/>
                </a:lnTo>
                <a:lnTo>
                  <a:pt x="195775" y="429"/>
                </a:lnTo>
                <a:lnTo>
                  <a:pt x="215365" y="99"/>
                </a:lnTo>
                <a:lnTo>
                  <a:pt x="233234" y="0"/>
                </a:lnTo>
                <a:lnTo>
                  <a:pt x="238098" y="939"/>
                </a:lnTo>
                <a:lnTo>
                  <a:pt x="242294" y="2518"/>
                </a:lnTo>
                <a:lnTo>
                  <a:pt x="246043" y="4522"/>
                </a:lnTo>
                <a:lnTo>
                  <a:pt x="249495" y="5859"/>
                </a:lnTo>
                <a:lnTo>
                  <a:pt x="252749" y="6750"/>
                </a:lnTo>
                <a:lnTo>
                  <a:pt x="258905" y="7740"/>
                </a:lnTo>
                <a:lnTo>
                  <a:pt x="261879" y="8004"/>
                </a:lnTo>
                <a:lnTo>
                  <a:pt x="270687" y="1710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87"/>
          <p:cNvSpPr/>
          <p:nvPr/>
        </p:nvSpPr>
        <p:spPr>
          <a:xfrm>
            <a:off x="6955508" y="5606415"/>
            <a:ext cx="33937" cy="291465"/>
          </a:xfrm>
          <a:custGeom>
            <a:avLst/>
            <a:gdLst/>
            <a:ahLst/>
            <a:cxnLst/>
            <a:rect l="0" t="0" r="0" b="0"/>
            <a:pathLst>
              <a:path w="33937" h="291465">
                <a:moveTo>
                  <a:pt x="8219" y="0"/>
                </a:moveTo>
                <a:lnTo>
                  <a:pt x="838" y="0"/>
                </a:lnTo>
                <a:lnTo>
                  <a:pt x="441" y="952"/>
                </a:lnTo>
                <a:lnTo>
                  <a:pt x="0" y="4551"/>
                </a:lnTo>
                <a:lnTo>
                  <a:pt x="835" y="6843"/>
                </a:lnTo>
                <a:lnTo>
                  <a:pt x="2344" y="9325"/>
                </a:lnTo>
                <a:lnTo>
                  <a:pt x="4302" y="11931"/>
                </a:lnTo>
                <a:lnTo>
                  <a:pt x="5608" y="15574"/>
                </a:lnTo>
                <a:lnTo>
                  <a:pt x="6478" y="19908"/>
                </a:lnTo>
                <a:lnTo>
                  <a:pt x="7059" y="24702"/>
                </a:lnTo>
                <a:lnTo>
                  <a:pt x="8398" y="29802"/>
                </a:lnTo>
                <a:lnTo>
                  <a:pt x="10243" y="35108"/>
                </a:lnTo>
                <a:lnTo>
                  <a:pt x="12426" y="40551"/>
                </a:lnTo>
                <a:lnTo>
                  <a:pt x="13882" y="46084"/>
                </a:lnTo>
                <a:lnTo>
                  <a:pt x="14851" y="51678"/>
                </a:lnTo>
                <a:lnTo>
                  <a:pt x="15498" y="57311"/>
                </a:lnTo>
                <a:lnTo>
                  <a:pt x="16881" y="65830"/>
                </a:lnTo>
                <a:lnTo>
                  <a:pt x="20959" y="87995"/>
                </a:lnTo>
                <a:lnTo>
                  <a:pt x="23380" y="97716"/>
                </a:lnTo>
                <a:lnTo>
                  <a:pt x="25946" y="106102"/>
                </a:lnTo>
                <a:lnTo>
                  <a:pt x="28609" y="113597"/>
                </a:lnTo>
                <a:lnTo>
                  <a:pt x="30385" y="120499"/>
                </a:lnTo>
                <a:lnTo>
                  <a:pt x="31569" y="127005"/>
                </a:lnTo>
                <a:lnTo>
                  <a:pt x="32359" y="133247"/>
                </a:lnTo>
                <a:lnTo>
                  <a:pt x="32884" y="142172"/>
                </a:lnTo>
                <a:lnTo>
                  <a:pt x="33469" y="164787"/>
                </a:lnTo>
                <a:lnTo>
                  <a:pt x="33875" y="221890"/>
                </a:lnTo>
                <a:lnTo>
                  <a:pt x="33936" y="29146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88"/>
          <p:cNvSpPr/>
          <p:nvPr/>
        </p:nvSpPr>
        <p:spPr>
          <a:xfrm>
            <a:off x="7058025" y="5507520"/>
            <a:ext cx="360045" cy="278905"/>
          </a:xfrm>
          <a:custGeom>
            <a:avLst/>
            <a:gdLst/>
            <a:ahLst/>
            <a:cxnLst/>
            <a:rect l="0" t="0" r="0" b="0"/>
            <a:pathLst>
              <a:path w="360045" h="278905">
                <a:moveTo>
                  <a:pt x="0" y="124612"/>
                </a:moveTo>
                <a:lnTo>
                  <a:pt x="0" y="110960"/>
                </a:lnTo>
                <a:lnTo>
                  <a:pt x="952" y="105985"/>
                </a:lnTo>
                <a:lnTo>
                  <a:pt x="4550" y="97919"/>
                </a:lnTo>
                <a:lnTo>
                  <a:pt x="9325" y="91158"/>
                </a:lnTo>
                <a:lnTo>
                  <a:pt x="15574" y="83074"/>
                </a:lnTo>
                <a:lnTo>
                  <a:pt x="24701" y="69956"/>
                </a:lnTo>
                <a:lnTo>
                  <a:pt x="29802" y="64362"/>
                </a:lnTo>
                <a:lnTo>
                  <a:pt x="35108" y="59680"/>
                </a:lnTo>
                <a:lnTo>
                  <a:pt x="40551" y="55607"/>
                </a:lnTo>
                <a:lnTo>
                  <a:pt x="54217" y="46001"/>
                </a:lnTo>
                <a:lnTo>
                  <a:pt x="61862" y="40772"/>
                </a:lnTo>
                <a:lnTo>
                  <a:pt x="72897" y="32422"/>
                </a:lnTo>
                <a:lnTo>
                  <a:pt x="81928" y="25536"/>
                </a:lnTo>
                <a:lnTo>
                  <a:pt x="92292" y="19301"/>
                </a:lnTo>
                <a:lnTo>
                  <a:pt x="103249" y="13355"/>
                </a:lnTo>
                <a:lnTo>
                  <a:pt x="108837" y="10436"/>
                </a:lnTo>
                <a:lnTo>
                  <a:pt x="114468" y="8489"/>
                </a:lnTo>
                <a:lnTo>
                  <a:pt x="120127" y="7192"/>
                </a:lnTo>
                <a:lnTo>
                  <a:pt x="125804" y="6327"/>
                </a:lnTo>
                <a:lnTo>
                  <a:pt x="132446" y="4798"/>
                </a:lnTo>
                <a:lnTo>
                  <a:pt x="139733" y="2826"/>
                </a:lnTo>
                <a:lnTo>
                  <a:pt x="147448" y="559"/>
                </a:lnTo>
                <a:lnTo>
                  <a:pt x="154496" y="0"/>
                </a:lnTo>
                <a:lnTo>
                  <a:pt x="161100" y="580"/>
                </a:lnTo>
                <a:lnTo>
                  <a:pt x="167407" y="1919"/>
                </a:lnTo>
                <a:lnTo>
                  <a:pt x="176955" y="3407"/>
                </a:lnTo>
                <a:lnTo>
                  <a:pt x="180835" y="3804"/>
                </a:lnTo>
                <a:lnTo>
                  <a:pt x="186280" y="5973"/>
                </a:lnTo>
                <a:lnTo>
                  <a:pt x="192766" y="9325"/>
                </a:lnTo>
                <a:lnTo>
                  <a:pt x="199949" y="13464"/>
                </a:lnTo>
                <a:lnTo>
                  <a:pt x="210468" y="20603"/>
                </a:lnTo>
                <a:lnTo>
                  <a:pt x="214607" y="23840"/>
                </a:lnTo>
                <a:lnTo>
                  <a:pt x="217367" y="28856"/>
                </a:lnTo>
                <a:lnTo>
                  <a:pt x="219205" y="35057"/>
                </a:lnTo>
                <a:lnTo>
                  <a:pt x="220433" y="42049"/>
                </a:lnTo>
                <a:lnTo>
                  <a:pt x="221250" y="48615"/>
                </a:lnTo>
                <a:lnTo>
                  <a:pt x="221794" y="54897"/>
                </a:lnTo>
                <a:lnTo>
                  <a:pt x="222158" y="60991"/>
                </a:lnTo>
                <a:lnTo>
                  <a:pt x="221448" y="68863"/>
                </a:lnTo>
                <a:lnTo>
                  <a:pt x="220022" y="77921"/>
                </a:lnTo>
                <a:lnTo>
                  <a:pt x="218119" y="87770"/>
                </a:lnTo>
                <a:lnTo>
                  <a:pt x="215897" y="95288"/>
                </a:lnTo>
                <a:lnTo>
                  <a:pt x="213464" y="101253"/>
                </a:lnTo>
                <a:lnTo>
                  <a:pt x="202715" y="122220"/>
                </a:lnTo>
                <a:lnTo>
                  <a:pt x="198008" y="129685"/>
                </a:lnTo>
                <a:lnTo>
                  <a:pt x="192013" y="138472"/>
                </a:lnTo>
                <a:lnTo>
                  <a:pt x="185159" y="148139"/>
                </a:lnTo>
                <a:lnTo>
                  <a:pt x="179637" y="156490"/>
                </a:lnTo>
                <a:lnTo>
                  <a:pt x="175003" y="163961"/>
                </a:lnTo>
                <a:lnTo>
                  <a:pt x="170961" y="170847"/>
                </a:lnTo>
                <a:lnTo>
                  <a:pt x="167314" y="177343"/>
                </a:lnTo>
                <a:lnTo>
                  <a:pt x="160721" y="189641"/>
                </a:lnTo>
                <a:lnTo>
                  <a:pt x="156678" y="194635"/>
                </a:lnTo>
                <a:lnTo>
                  <a:pt x="147104" y="202723"/>
                </a:lnTo>
                <a:lnTo>
                  <a:pt x="142837" y="207166"/>
                </a:lnTo>
                <a:lnTo>
                  <a:pt x="139039" y="212033"/>
                </a:lnTo>
                <a:lnTo>
                  <a:pt x="135556" y="217183"/>
                </a:lnTo>
                <a:lnTo>
                  <a:pt x="129144" y="225445"/>
                </a:lnTo>
                <a:lnTo>
                  <a:pt x="123120" y="233244"/>
                </a:lnTo>
                <a:lnTo>
                  <a:pt x="120180" y="237991"/>
                </a:lnTo>
                <a:lnTo>
                  <a:pt x="117268" y="243061"/>
                </a:lnTo>
                <a:lnTo>
                  <a:pt x="114031" y="251233"/>
                </a:lnTo>
                <a:lnTo>
                  <a:pt x="112593" y="258040"/>
                </a:lnTo>
                <a:lnTo>
                  <a:pt x="111954" y="264241"/>
                </a:lnTo>
                <a:lnTo>
                  <a:pt x="111669" y="270172"/>
                </a:lnTo>
                <a:lnTo>
                  <a:pt x="111593" y="273088"/>
                </a:lnTo>
                <a:lnTo>
                  <a:pt x="112496" y="275030"/>
                </a:lnTo>
                <a:lnTo>
                  <a:pt x="114050" y="276326"/>
                </a:lnTo>
                <a:lnTo>
                  <a:pt x="116038" y="277190"/>
                </a:lnTo>
                <a:lnTo>
                  <a:pt x="120787" y="278150"/>
                </a:lnTo>
                <a:lnTo>
                  <a:pt x="131597" y="278765"/>
                </a:lnTo>
                <a:lnTo>
                  <a:pt x="140062" y="278872"/>
                </a:lnTo>
                <a:lnTo>
                  <a:pt x="157705" y="278904"/>
                </a:lnTo>
                <a:lnTo>
                  <a:pt x="163238" y="277956"/>
                </a:lnTo>
                <a:lnTo>
                  <a:pt x="171928" y="274363"/>
                </a:lnTo>
                <a:lnTo>
                  <a:pt x="178965" y="272130"/>
                </a:lnTo>
                <a:lnTo>
                  <a:pt x="186220" y="271138"/>
                </a:lnTo>
                <a:lnTo>
                  <a:pt x="195794" y="270697"/>
                </a:lnTo>
                <a:lnTo>
                  <a:pt x="202920" y="268675"/>
                </a:lnTo>
                <a:lnTo>
                  <a:pt x="211480" y="265422"/>
                </a:lnTo>
                <a:lnTo>
                  <a:pt x="220996" y="261348"/>
                </a:lnTo>
                <a:lnTo>
                  <a:pt x="229246" y="258632"/>
                </a:lnTo>
                <a:lnTo>
                  <a:pt x="236650" y="256821"/>
                </a:lnTo>
                <a:lnTo>
                  <a:pt x="243492" y="255614"/>
                </a:lnTo>
                <a:lnTo>
                  <a:pt x="253634" y="254273"/>
                </a:lnTo>
                <a:lnTo>
                  <a:pt x="257671" y="253915"/>
                </a:lnTo>
                <a:lnTo>
                  <a:pt x="261316" y="252724"/>
                </a:lnTo>
                <a:lnTo>
                  <a:pt x="271948" y="247450"/>
                </a:lnTo>
                <a:lnTo>
                  <a:pt x="281521" y="245882"/>
                </a:lnTo>
                <a:lnTo>
                  <a:pt x="289585" y="242645"/>
                </a:lnTo>
                <a:lnTo>
                  <a:pt x="293069" y="240448"/>
                </a:lnTo>
                <a:lnTo>
                  <a:pt x="302021" y="238007"/>
                </a:lnTo>
                <a:lnTo>
                  <a:pt x="311396" y="236923"/>
                </a:lnTo>
                <a:lnTo>
                  <a:pt x="318738" y="236440"/>
                </a:lnTo>
                <a:lnTo>
                  <a:pt x="322029" y="235359"/>
                </a:lnTo>
                <a:lnTo>
                  <a:pt x="328226" y="231618"/>
                </a:lnTo>
                <a:lnTo>
                  <a:pt x="337070" y="224157"/>
                </a:lnTo>
                <a:lnTo>
                  <a:pt x="345723" y="215913"/>
                </a:lnTo>
                <a:lnTo>
                  <a:pt x="360044" y="20176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89"/>
          <p:cNvSpPr/>
          <p:nvPr/>
        </p:nvSpPr>
        <p:spPr>
          <a:xfrm>
            <a:off x="7437597" y="5541468"/>
            <a:ext cx="220504" cy="219253"/>
          </a:xfrm>
          <a:custGeom>
            <a:avLst/>
            <a:gdLst/>
            <a:ahLst/>
            <a:cxnLst/>
            <a:rect l="0" t="0" r="0" b="0"/>
            <a:pathLst>
              <a:path w="220504" h="219253">
                <a:moveTo>
                  <a:pt x="14762" y="4939"/>
                </a:moveTo>
                <a:lnTo>
                  <a:pt x="5661" y="389"/>
                </a:lnTo>
                <a:lnTo>
                  <a:pt x="2980" y="0"/>
                </a:lnTo>
                <a:lnTo>
                  <a:pt x="1193" y="694"/>
                </a:lnTo>
                <a:lnTo>
                  <a:pt x="0" y="2109"/>
                </a:lnTo>
                <a:lnTo>
                  <a:pt x="159" y="3052"/>
                </a:lnTo>
                <a:lnTo>
                  <a:pt x="1217" y="3681"/>
                </a:lnTo>
                <a:lnTo>
                  <a:pt x="2875" y="4101"/>
                </a:lnTo>
                <a:lnTo>
                  <a:pt x="3979" y="5332"/>
                </a:lnTo>
                <a:lnTo>
                  <a:pt x="4716" y="7107"/>
                </a:lnTo>
                <a:lnTo>
                  <a:pt x="5536" y="11617"/>
                </a:lnTo>
                <a:lnTo>
                  <a:pt x="5899" y="16797"/>
                </a:lnTo>
                <a:lnTo>
                  <a:pt x="6949" y="18560"/>
                </a:lnTo>
                <a:lnTo>
                  <a:pt x="8601" y="19734"/>
                </a:lnTo>
                <a:lnTo>
                  <a:pt x="10655" y="20518"/>
                </a:lnTo>
                <a:lnTo>
                  <a:pt x="15477" y="23928"/>
                </a:lnTo>
                <a:lnTo>
                  <a:pt x="18096" y="26171"/>
                </a:lnTo>
                <a:lnTo>
                  <a:pt x="20795" y="27666"/>
                </a:lnTo>
                <a:lnTo>
                  <a:pt x="26335" y="29328"/>
                </a:lnTo>
                <a:lnTo>
                  <a:pt x="31971" y="32606"/>
                </a:lnTo>
                <a:lnTo>
                  <a:pt x="34807" y="34814"/>
                </a:lnTo>
                <a:lnTo>
                  <a:pt x="39555" y="39143"/>
                </a:lnTo>
                <a:lnTo>
                  <a:pt x="52452" y="51573"/>
                </a:lnTo>
                <a:lnTo>
                  <a:pt x="59891" y="57937"/>
                </a:lnTo>
                <a:lnTo>
                  <a:pt x="67709" y="64083"/>
                </a:lnTo>
                <a:lnTo>
                  <a:pt x="75777" y="70086"/>
                </a:lnTo>
                <a:lnTo>
                  <a:pt x="82109" y="75040"/>
                </a:lnTo>
                <a:lnTo>
                  <a:pt x="87283" y="79296"/>
                </a:lnTo>
                <a:lnTo>
                  <a:pt x="91684" y="83085"/>
                </a:lnTo>
                <a:lnTo>
                  <a:pt x="95571" y="87516"/>
                </a:lnTo>
                <a:lnTo>
                  <a:pt x="99115" y="92376"/>
                </a:lnTo>
                <a:lnTo>
                  <a:pt x="102431" y="97520"/>
                </a:lnTo>
                <a:lnTo>
                  <a:pt x="106545" y="101903"/>
                </a:lnTo>
                <a:lnTo>
                  <a:pt x="111194" y="105776"/>
                </a:lnTo>
                <a:lnTo>
                  <a:pt x="116198" y="109311"/>
                </a:lnTo>
                <a:lnTo>
                  <a:pt x="120486" y="112620"/>
                </a:lnTo>
                <a:lnTo>
                  <a:pt x="124298" y="115779"/>
                </a:lnTo>
                <a:lnTo>
                  <a:pt x="127791" y="118838"/>
                </a:lnTo>
                <a:lnTo>
                  <a:pt x="130120" y="121829"/>
                </a:lnTo>
                <a:lnTo>
                  <a:pt x="132708" y="127693"/>
                </a:lnTo>
                <a:lnTo>
                  <a:pt x="135303" y="131542"/>
                </a:lnTo>
                <a:lnTo>
                  <a:pt x="138938" y="136014"/>
                </a:lnTo>
                <a:lnTo>
                  <a:pt x="143266" y="140900"/>
                </a:lnTo>
                <a:lnTo>
                  <a:pt x="150615" y="148869"/>
                </a:lnTo>
                <a:lnTo>
                  <a:pt x="153908" y="152327"/>
                </a:lnTo>
                <a:lnTo>
                  <a:pt x="158009" y="157490"/>
                </a:lnTo>
                <a:lnTo>
                  <a:pt x="162648" y="163790"/>
                </a:lnTo>
                <a:lnTo>
                  <a:pt x="167645" y="170847"/>
                </a:lnTo>
                <a:lnTo>
                  <a:pt x="170977" y="176505"/>
                </a:lnTo>
                <a:lnTo>
                  <a:pt x="173198" y="181228"/>
                </a:lnTo>
                <a:lnTo>
                  <a:pt x="174679" y="185330"/>
                </a:lnTo>
                <a:lnTo>
                  <a:pt x="176618" y="189018"/>
                </a:lnTo>
                <a:lnTo>
                  <a:pt x="181313" y="195654"/>
                </a:lnTo>
                <a:lnTo>
                  <a:pt x="186575" y="201779"/>
                </a:lnTo>
                <a:lnTo>
                  <a:pt x="189312" y="204746"/>
                </a:lnTo>
                <a:lnTo>
                  <a:pt x="192089" y="206724"/>
                </a:lnTo>
                <a:lnTo>
                  <a:pt x="197715" y="208921"/>
                </a:lnTo>
                <a:lnTo>
                  <a:pt x="203390" y="212438"/>
                </a:lnTo>
                <a:lnTo>
                  <a:pt x="206236" y="214709"/>
                </a:lnTo>
                <a:lnTo>
                  <a:pt x="209087" y="216223"/>
                </a:lnTo>
                <a:lnTo>
                  <a:pt x="211939" y="217232"/>
                </a:lnTo>
                <a:lnTo>
                  <a:pt x="220503" y="21925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90"/>
          <p:cNvSpPr/>
          <p:nvPr/>
        </p:nvSpPr>
        <p:spPr>
          <a:xfrm>
            <a:off x="7503794" y="5572125"/>
            <a:ext cx="145734" cy="240030"/>
          </a:xfrm>
          <a:custGeom>
            <a:avLst/>
            <a:gdLst/>
            <a:ahLst/>
            <a:cxnLst/>
            <a:rect l="0" t="0" r="0" b="0"/>
            <a:pathLst>
              <a:path w="145734" h="240030">
                <a:moveTo>
                  <a:pt x="145733" y="0"/>
                </a:moveTo>
                <a:lnTo>
                  <a:pt x="136631" y="4551"/>
                </a:lnTo>
                <a:lnTo>
                  <a:pt x="132997" y="7796"/>
                </a:lnTo>
                <a:lnTo>
                  <a:pt x="129623" y="11865"/>
                </a:lnTo>
                <a:lnTo>
                  <a:pt x="126421" y="16482"/>
                </a:lnTo>
                <a:lnTo>
                  <a:pt x="123333" y="22418"/>
                </a:lnTo>
                <a:lnTo>
                  <a:pt x="120322" y="29233"/>
                </a:lnTo>
                <a:lnTo>
                  <a:pt x="117363" y="36633"/>
                </a:lnTo>
                <a:lnTo>
                  <a:pt x="114437" y="43472"/>
                </a:lnTo>
                <a:lnTo>
                  <a:pt x="108646" y="56150"/>
                </a:lnTo>
                <a:lnTo>
                  <a:pt x="100031" y="73998"/>
                </a:lnTo>
                <a:lnTo>
                  <a:pt x="73242" y="127759"/>
                </a:lnTo>
                <a:lnTo>
                  <a:pt x="64069" y="145179"/>
                </a:lnTo>
                <a:lnTo>
                  <a:pt x="56048" y="159651"/>
                </a:lnTo>
                <a:lnTo>
                  <a:pt x="48796" y="172156"/>
                </a:lnTo>
                <a:lnTo>
                  <a:pt x="43960" y="182398"/>
                </a:lnTo>
                <a:lnTo>
                  <a:pt x="40737" y="191131"/>
                </a:lnTo>
                <a:lnTo>
                  <a:pt x="38588" y="198858"/>
                </a:lnTo>
                <a:lnTo>
                  <a:pt x="35251" y="205914"/>
                </a:lnTo>
                <a:lnTo>
                  <a:pt x="31121" y="212524"/>
                </a:lnTo>
                <a:lnTo>
                  <a:pt x="19907" y="227717"/>
                </a:lnTo>
                <a:lnTo>
                  <a:pt x="15833" y="232335"/>
                </a:lnTo>
                <a:lnTo>
                  <a:pt x="13413" y="234900"/>
                </a:lnTo>
                <a:lnTo>
                  <a:pt x="10848" y="236610"/>
                </a:lnTo>
                <a:lnTo>
                  <a:pt x="8184" y="237750"/>
                </a:lnTo>
                <a:lnTo>
                  <a:pt x="0" y="24002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91"/>
          <p:cNvSpPr/>
          <p:nvPr/>
        </p:nvSpPr>
        <p:spPr>
          <a:xfrm>
            <a:off x="5420677" y="6197917"/>
            <a:ext cx="257176" cy="34291"/>
          </a:xfrm>
          <a:custGeom>
            <a:avLst/>
            <a:gdLst/>
            <a:ahLst/>
            <a:cxnLst/>
            <a:rect l="0" t="0" r="0" b="0"/>
            <a:pathLst>
              <a:path w="257176" h="34291">
                <a:moveTo>
                  <a:pt x="0" y="34290"/>
                </a:moveTo>
                <a:lnTo>
                  <a:pt x="7381" y="34290"/>
                </a:lnTo>
                <a:lnTo>
                  <a:pt x="9683" y="33338"/>
                </a:lnTo>
                <a:lnTo>
                  <a:pt x="13123" y="31750"/>
                </a:lnTo>
                <a:lnTo>
                  <a:pt x="17321" y="29740"/>
                </a:lnTo>
                <a:lnTo>
                  <a:pt x="22977" y="28399"/>
                </a:lnTo>
                <a:lnTo>
                  <a:pt x="29606" y="27505"/>
                </a:lnTo>
                <a:lnTo>
                  <a:pt x="42686" y="26512"/>
                </a:lnTo>
                <a:lnTo>
                  <a:pt x="51674" y="26071"/>
                </a:lnTo>
                <a:lnTo>
                  <a:pt x="60167" y="25001"/>
                </a:lnTo>
                <a:lnTo>
                  <a:pt x="84843" y="21271"/>
                </a:lnTo>
                <a:lnTo>
                  <a:pt x="96567" y="18943"/>
                </a:lnTo>
                <a:lnTo>
                  <a:pt x="107241" y="16439"/>
                </a:lnTo>
                <a:lnTo>
                  <a:pt x="117214" y="13817"/>
                </a:lnTo>
                <a:lnTo>
                  <a:pt x="125767" y="12069"/>
                </a:lnTo>
                <a:lnTo>
                  <a:pt x="133375" y="10904"/>
                </a:lnTo>
                <a:lnTo>
                  <a:pt x="140352" y="10126"/>
                </a:lnTo>
                <a:lnTo>
                  <a:pt x="146907" y="9609"/>
                </a:lnTo>
                <a:lnTo>
                  <a:pt x="153184" y="9263"/>
                </a:lnTo>
                <a:lnTo>
                  <a:pt x="168578" y="8777"/>
                </a:lnTo>
                <a:lnTo>
                  <a:pt x="186791" y="8633"/>
                </a:lnTo>
                <a:lnTo>
                  <a:pt x="195965" y="8613"/>
                </a:lnTo>
                <a:lnTo>
                  <a:pt x="206843" y="7647"/>
                </a:lnTo>
                <a:lnTo>
                  <a:pt x="218858" y="6051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92"/>
          <p:cNvSpPr/>
          <p:nvPr/>
        </p:nvSpPr>
        <p:spPr>
          <a:xfrm>
            <a:off x="5772938" y="6086475"/>
            <a:ext cx="185625" cy="300038"/>
          </a:xfrm>
          <a:custGeom>
            <a:avLst/>
            <a:gdLst/>
            <a:ahLst/>
            <a:cxnLst/>
            <a:rect l="0" t="0" r="0" b="0"/>
            <a:pathLst>
              <a:path w="185625" h="300038">
                <a:moveTo>
                  <a:pt x="162089" y="0"/>
                </a:moveTo>
                <a:lnTo>
                  <a:pt x="157539" y="0"/>
                </a:lnTo>
                <a:lnTo>
                  <a:pt x="155245" y="953"/>
                </a:lnTo>
                <a:lnTo>
                  <a:pt x="150157" y="4551"/>
                </a:lnTo>
                <a:lnTo>
                  <a:pt x="147467" y="5891"/>
                </a:lnTo>
                <a:lnTo>
                  <a:pt x="141938" y="7381"/>
                </a:lnTo>
                <a:lnTo>
                  <a:pt x="136305" y="10583"/>
                </a:lnTo>
                <a:lnTo>
                  <a:pt x="130627" y="15181"/>
                </a:lnTo>
                <a:lnTo>
                  <a:pt x="124929" y="20399"/>
                </a:lnTo>
                <a:lnTo>
                  <a:pt x="121123" y="22172"/>
                </a:lnTo>
                <a:lnTo>
                  <a:pt x="116681" y="23354"/>
                </a:lnTo>
                <a:lnTo>
                  <a:pt x="111814" y="24142"/>
                </a:lnTo>
                <a:lnTo>
                  <a:pt x="107618" y="25619"/>
                </a:lnTo>
                <a:lnTo>
                  <a:pt x="103867" y="27557"/>
                </a:lnTo>
                <a:lnTo>
                  <a:pt x="100415" y="29802"/>
                </a:lnTo>
                <a:lnTo>
                  <a:pt x="95256" y="32250"/>
                </a:lnTo>
                <a:lnTo>
                  <a:pt x="88958" y="34835"/>
                </a:lnTo>
                <a:lnTo>
                  <a:pt x="81903" y="37510"/>
                </a:lnTo>
                <a:lnTo>
                  <a:pt x="74341" y="39294"/>
                </a:lnTo>
                <a:lnTo>
                  <a:pt x="66443" y="40483"/>
                </a:lnTo>
                <a:lnTo>
                  <a:pt x="58320" y="41277"/>
                </a:lnTo>
                <a:lnTo>
                  <a:pt x="51952" y="41805"/>
                </a:lnTo>
                <a:lnTo>
                  <a:pt x="46755" y="42157"/>
                </a:lnTo>
                <a:lnTo>
                  <a:pt x="42337" y="42392"/>
                </a:lnTo>
                <a:lnTo>
                  <a:pt x="32348" y="42653"/>
                </a:lnTo>
                <a:lnTo>
                  <a:pt x="8191" y="42850"/>
                </a:lnTo>
                <a:lnTo>
                  <a:pt x="5198" y="41902"/>
                </a:lnTo>
                <a:lnTo>
                  <a:pt x="3203" y="40317"/>
                </a:lnTo>
                <a:lnTo>
                  <a:pt x="1872" y="38308"/>
                </a:lnTo>
                <a:lnTo>
                  <a:pt x="985" y="37921"/>
                </a:lnTo>
                <a:lnTo>
                  <a:pt x="394" y="38616"/>
                </a:lnTo>
                <a:lnTo>
                  <a:pt x="0" y="40031"/>
                </a:lnTo>
                <a:lnTo>
                  <a:pt x="2102" y="49224"/>
                </a:lnTo>
                <a:lnTo>
                  <a:pt x="3996" y="55676"/>
                </a:lnTo>
                <a:lnTo>
                  <a:pt x="5259" y="62834"/>
                </a:lnTo>
                <a:lnTo>
                  <a:pt x="6101" y="70465"/>
                </a:lnTo>
                <a:lnTo>
                  <a:pt x="7036" y="84657"/>
                </a:lnTo>
                <a:lnTo>
                  <a:pt x="7452" y="94140"/>
                </a:lnTo>
                <a:lnTo>
                  <a:pt x="8515" y="98955"/>
                </a:lnTo>
                <a:lnTo>
                  <a:pt x="10176" y="104070"/>
                </a:lnTo>
                <a:lnTo>
                  <a:pt x="12237" y="109385"/>
                </a:lnTo>
                <a:lnTo>
                  <a:pt x="14563" y="112928"/>
                </a:lnTo>
                <a:lnTo>
                  <a:pt x="17065" y="115291"/>
                </a:lnTo>
                <a:lnTo>
                  <a:pt x="19687" y="116865"/>
                </a:lnTo>
                <a:lnTo>
                  <a:pt x="22387" y="116963"/>
                </a:lnTo>
                <a:lnTo>
                  <a:pt x="25139" y="116075"/>
                </a:lnTo>
                <a:lnTo>
                  <a:pt x="27926" y="114531"/>
                </a:lnTo>
                <a:lnTo>
                  <a:pt x="33564" y="112815"/>
                </a:lnTo>
                <a:lnTo>
                  <a:pt x="36401" y="112357"/>
                </a:lnTo>
                <a:lnTo>
                  <a:pt x="41150" y="111100"/>
                </a:lnTo>
                <a:lnTo>
                  <a:pt x="54045" y="107163"/>
                </a:lnTo>
                <a:lnTo>
                  <a:pt x="60532" y="104779"/>
                </a:lnTo>
                <a:lnTo>
                  <a:pt x="66762" y="102237"/>
                </a:lnTo>
                <a:lnTo>
                  <a:pt x="72820" y="99591"/>
                </a:lnTo>
                <a:lnTo>
                  <a:pt x="77812" y="97826"/>
                </a:lnTo>
                <a:lnTo>
                  <a:pt x="82092" y="96650"/>
                </a:lnTo>
                <a:lnTo>
                  <a:pt x="85898" y="95866"/>
                </a:lnTo>
                <a:lnTo>
                  <a:pt x="90340" y="95343"/>
                </a:lnTo>
                <a:lnTo>
                  <a:pt x="95206" y="94994"/>
                </a:lnTo>
                <a:lnTo>
                  <a:pt x="104741" y="94607"/>
                </a:lnTo>
                <a:lnTo>
                  <a:pt x="115463" y="94389"/>
                </a:lnTo>
                <a:lnTo>
                  <a:pt x="121682" y="94338"/>
                </a:lnTo>
                <a:lnTo>
                  <a:pt x="125625" y="95277"/>
                </a:lnTo>
                <a:lnTo>
                  <a:pt x="130160" y="96855"/>
                </a:lnTo>
                <a:lnTo>
                  <a:pt x="135088" y="98860"/>
                </a:lnTo>
                <a:lnTo>
                  <a:pt x="140278" y="101149"/>
                </a:lnTo>
                <a:lnTo>
                  <a:pt x="151125" y="106233"/>
                </a:lnTo>
                <a:lnTo>
                  <a:pt x="167942" y="114449"/>
                </a:lnTo>
                <a:lnTo>
                  <a:pt x="172659" y="118209"/>
                </a:lnTo>
                <a:lnTo>
                  <a:pt x="176755" y="122621"/>
                </a:lnTo>
                <a:lnTo>
                  <a:pt x="180440" y="127467"/>
                </a:lnTo>
                <a:lnTo>
                  <a:pt x="184532" y="135392"/>
                </a:lnTo>
                <a:lnTo>
                  <a:pt x="185624" y="138839"/>
                </a:lnTo>
                <a:lnTo>
                  <a:pt x="185399" y="145899"/>
                </a:lnTo>
                <a:lnTo>
                  <a:pt x="184297" y="155368"/>
                </a:lnTo>
                <a:lnTo>
                  <a:pt x="182609" y="166444"/>
                </a:lnTo>
                <a:lnTo>
                  <a:pt x="181484" y="175733"/>
                </a:lnTo>
                <a:lnTo>
                  <a:pt x="180734" y="183830"/>
                </a:lnTo>
                <a:lnTo>
                  <a:pt x="180234" y="191133"/>
                </a:lnTo>
                <a:lnTo>
                  <a:pt x="177996" y="199812"/>
                </a:lnTo>
                <a:lnTo>
                  <a:pt x="174599" y="209408"/>
                </a:lnTo>
                <a:lnTo>
                  <a:pt x="170429" y="219615"/>
                </a:lnTo>
                <a:lnTo>
                  <a:pt x="165744" y="229277"/>
                </a:lnTo>
                <a:lnTo>
                  <a:pt x="160716" y="238577"/>
                </a:lnTo>
                <a:lnTo>
                  <a:pt x="155459" y="247634"/>
                </a:lnTo>
                <a:lnTo>
                  <a:pt x="147077" y="262777"/>
                </a:lnTo>
                <a:lnTo>
                  <a:pt x="143508" y="269482"/>
                </a:lnTo>
                <a:lnTo>
                  <a:pt x="140177" y="274904"/>
                </a:lnTo>
                <a:lnTo>
                  <a:pt x="137003" y="279472"/>
                </a:lnTo>
                <a:lnTo>
                  <a:pt x="133935" y="283469"/>
                </a:lnTo>
                <a:lnTo>
                  <a:pt x="130937" y="287087"/>
                </a:lnTo>
                <a:lnTo>
                  <a:pt x="127986" y="290451"/>
                </a:lnTo>
                <a:lnTo>
                  <a:pt x="125067" y="293646"/>
                </a:lnTo>
                <a:lnTo>
                  <a:pt x="122168" y="295776"/>
                </a:lnTo>
                <a:lnTo>
                  <a:pt x="116406" y="298144"/>
                </a:lnTo>
                <a:lnTo>
                  <a:pt x="110671" y="299196"/>
                </a:lnTo>
                <a:lnTo>
                  <a:pt x="104947" y="299663"/>
                </a:lnTo>
                <a:lnTo>
                  <a:pt x="102087" y="299788"/>
                </a:lnTo>
                <a:lnTo>
                  <a:pt x="93509" y="30003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93"/>
          <p:cNvSpPr/>
          <p:nvPr/>
        </p:nvSpPr>
        <p:spPr>
          <a:xfrm>
            <a:off x="6029325" y="6180772"/>
            <a:ext cx="240030" cy="162879"/>
          </a:xfrm>
          <a:custGeom>
            <a:avLst/>
            <a:gdLst/>
            <a:ahLst/>
            <a:cxnLst/>
            <a:rect l="0" t="0" r="0" b="0"/>
            <a:pathLst>
              <a:path w="240030" h="162879">
                <a:moveTo>
                  <a:pt x="0" y="0"/>
                </a:moveTo>
                <a:lnTo>
                  <a:pt x="18203" y="0"/>
                </a:lnTo>
                <a:lnTo>
                  <a:pt x="24518" y="953"/>
                </a:lnTo>
                <a:lnTo>
                  <a:pt x="29680" y="2540"/>
                </a:lnTo>
                <a:lnTo>
                  <a:pt x="34074" y="4551"/>
                </a:lnTo>
                <a:lnTo>
                  <a:pt x="41496" y="6785"/>
                </a:lnTo>
                <a:lnTo>
                  <a:pt x="44810" y="7381"/>
                </a:lnTo>
                <a:lnTo>
                  <a:pt x="49875" y="9683"/>
                </a:lnTo>
                <a:lnTo>
                  <a:pt x="56110" y="13123"/>
                </a:lnTo>
                <a:lnTo>
                  <a:pt x="63124" y="17321"/>
                </a:lnTo>
                <a:lnTo>
                  <a:pt x="68753" y="21073"/>
                </a:lnTo>
                <a:lnTo>
                  <a:pt x="73457" y="24526"/>
                </a:lnTo>
                <a:lnTo>
                  <a:pt x="77546" y="27781"/>
                </a:lnTo>
                <a:lnTo>
                  <a:pt x="82177" y="30903"/>
                </a:lnTo>
                <a:lnTo>
                  <a:pt x="87170" y="33937"/>
                </a:lnTo>
                <a:lnTo>
                  <a:pt x="92404" y="36912"/>
                </a:lnTo>
                <a:lnTo>
                  <a:pt x="96845" y="39848"/>
                </a:lnTo>
                <a:lnTo>
                  <a:pt x="100758" y="42758"/>
                </a:lnTo>
                <a:lnTo>
                  <a:pt x="104319" y="45650"/>
                </a:lnTo>
                <a:lnTo>
                  <a:pt x="107646" y="48531"/>
                </a:lnTo>
                <a:lnTo>
                  <a:pt x="110816" y="51404"/>
                </a:lnTo>
                <a:lnTo>
                  <a:pt x="116879" y="57136"/>
                </a:lnTo>
                <a:lnTo>
                  <a:pt x="140169" y="80185"/>
                </a:lnTo>
                <a:lnTo>
                  <a:pt x="165629" y="105623"/>
                </a:lnTo>
                <a:lnTo>
                  <a:pt x="169474" y="108516"/>
                </a:lnTo>
                <a:lnTo>
                  <a:pt x="173943" y="111396"/>
                </a:lnTo>
                <a:lnTo>
                  <a:pt x="178827" y="114269"/>
                </a:lnTo>
                <a:lnTo>
                  <a:pt x="183035" y="117137"/>
                </a:lnTo>
                <a:lnTo>
                  <a:pt x="186794" y="120001"/>
                </a:lnTo>
                <a:lnTo>
                  <a:pt x="190251" y="122864"/>
                </a:lnTo>
                <a:lnTo>
                  <a:pt x="194461" y="126676"/>
                </a:lnTo>
                <a:lnTo>
                  <a:pt x="204220" y="135993"/>
                </a:lnTo>
                <a:lnTo>
                  <a:pt x="215873" y="147397"/>
                </a:lnTo>
                <a:lnTo>
                  <a:pt x="220115" y="150653"/>
                </a:lnTo>
                <a:lnTo>
                  <a:pt x="224848" y="153775"/>
                </a:lnTo>
                <a:lnTo>
                  <a:pt x="240029" y="16287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94"/>
          <p:cNvSpPr/>
          <p:nvPr/>
        </p:nvSpPr>
        <p:spPr>
          <a:xfrm>
            <a:off x="6076951" y="6215062"/>
            <a:ext cx="175259" cy="205741"/>
          </a:xfrm>
          <a:custGeom>
            <a:avLst/>
            <a:gdLst/>
            <a:ahLst/>
            <a:cxnLst/>
            <a:rect l="0" t="0" r="0" b="0"/>
            <a:pathLst>
              <a:path w="175259" h="205741">
                <a:moveTo>
                  <a:pt x="175258" y="0"/>
                </a:moveTo>
                <a:lnTo>
                  <a:pt x="166157" y="9102"/>
                </a:lnTo>
                <a:lnTo>
                  <a:pt x="162523" y="13688"/>
                </a:lnTo>
                <a:lnTo>
                  <a:pt x="159148" y="18650"/>
                </a:lnTo>
                <a:lnTo>
                  <a:pt x="155946" y="23864"/>
                </a:lnTo>
                <a:lnTo>
                  <a:pt x="150001" y="32102"/>
                </a:lnTo>
                <a:lnTo>
                  <a:pt x="133235" y="53955"/>
                </a:lnTo>
                <a:lnTo>
                  <a:pt x="126288" y="63593"/>
                </a:lnTo>
                <a:lnTo>
                  <a:pt x="120704" y="71922"/>
                </a:lnTo>
                <a:lnTo>
                  <a:pt x="111007" y="87211"/>
                </a:lnTo>
                <a:lnTo>
                  <a:pt x="100347" y="103531"/>
                </a:lnTo>
                <a:lnTo>
                  <a:pt x="94838" y="110930"/>
                </a:lnTo>
                <a:lnTo>
                  <a:pt x="89260" y="117769"/>
                </a:lnTo>
                <a:lnTo>
                  <a:pt x="78934" y="129494"/>
                </a:lnTo>
                <a:lnTo>
                  <a:pt x="71171" y="137881"/>
                </a:lnTo>
                <a:lnTo>
                  <a:pt x="56893" y="152508"/>
                </a:lnTo>
                <a:lnTo>
                  <a:pt x="52533" y="157869"/>
                </a:lnTo>
                <a:lnTo>
                  <a:pt x="48675" y="163349"/>
                </a:lnTo>
                <a:lnTo>
                  <a:pt x="45149" y="168907"/>
                </a:lnTo>
                <a:lnTo>
                  <a:pt x="41846" y="173565"/>
                </a:lnTo>
                <a:lnTo>
                  <a:pt x="38692" y="177622"/>
                </a:lnTo>
                <a:lnTo>
                  <a:pt x="35637" y="181280"/>
                </a:lnTo>
                <a:lnTo>
                  <a:pt x="32648" y="184671"/>
                </a:lnTo>
                <a:lnTo>
                  <a:pt x="26786" y="190978"/>
                </a:lnTo>
                <a:lnTo>
                  <a:pt x="23889" y="193041"/>
                </a:lnTo>
                <a:lnTo>
                  <a:pt x="21006" y="194417"/>
                </a:lnTo>
                <a:lnTo>
                  <a:pt x="18131" y="195334"/>
                </a:lnTo>
                <a:lnTo>
                  <a:pt x="15262" y="196898"/>
                </a:lnTo>
                <a:lnTo>
                  <a:pt x="12397" y="198893"/>
                </a:lnTo>
                <a:lnTo>
                  <a:pt x="9534" y="201175"/>
                </a:lnTo>
                <a:lnTo>
                  <a:pt x="6673" y="202697"/>
                </a:lnTo>
                <a:lnTo>
                  <a:pt x="3813" y="203712"/>
                </a:lnTo>
                <a:lnTo>
                  <a:pt x="954" y="204388"/>
                </a:lnTo>
                <a:lnTo>
                  <a:pt x="0" y="204839"/>
                </a:lnTo>
                <a:lnTo>
                  <a:pt x="317" y="205139"/>
                </a:lnTo>
                <a:lnTo>
                  <a:pt x="3808" y="20574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95"/>
          <p:cNvSpPr/>
          <p:nvPr/>
        </p:nvSpPr>
        <p:spPr>
          <a:xfrm>
            <a:off x="6715125" y="6189345"/>
            <a:ext cx="240031" cy="68581"/>
          </a:xfrm>
          <a:custGeom>
            <a:avLst/>
            <a:gdLst/>
            <a:ahLst/>
            <a:cxnLst/>
            <a:rect l="0" t="0" r="0" b="0"/>
            <a:pathLst>
              <a:path w="240031" h="68581">
                <a:moveTo>
                  <a:pt x="0" y="68580"/>
                </a:moveTo>
                <a:lnTo>
                  <a:pt x="4550" y="68580"/>
                </a:lnTo>
                <a:lnTo>
                  <a:pt x="6843" y="67627"/>
                </a:lnTo>
                <a:lnTo>
                  <a:pt x="9325" y="66040"/>
                </a:lnTo>
                <a:lnTo>
                  <a:pt x="11931" y="64029"/>
                </a:lnTo>
                <a:lnTo>
                  <a:pt x="14622" y="62688"/>
                </a:lnTo>
                <a:lnTo>
                  <a:pt x="20151" y="61199"/>
                </a:lnTo>
                <a:lnTo>
                  <a:pt x="22959" y="59849"/>
                </a:lnTo>
                <a:lnTo>
                  <a:pt x="25783" y="57997"/>
                </a:lnTo>
                <a:lnTo>
                  <a:pt x="28619" y="55809"/>
                </a:lnTo>
                <a:lnTo>
                  <a:pt x="31461" y="54351"/>
                </a:lnTo>
                <a:lnTo>
                  <a:pt x="37160" y="52731"/>
                </a:lnTo>
                <a:lnTo>
                  <a:pt x="40966" y="51346"/>
                </a:lnTo>
                <a:lnTo>
                  <a:pt x="45408" y="49471"/>
                </a:lnTo>
                <a:lnTo>
                  <a:pt x="50275" y="47268"/>
                </a:lnTo>
                <a:lnTo>
                  <a:pt x="56376" y="44847"/>
                </a:lnTo>
                <a:lnTo>
                  <a:pt x="70776" y="39617"/>
                </a:lnTo>
                <a:lnTo>
                  <a:pt x="120208" y="22826"/>
                </a:lnTo>
                <a:lnTo>
                  <a:pt x="128716" y="20932"/>
                </a:lnTo>
                <a:lnTo>
                  <a:pt x="137245" y="19670"/>
                </a:lnTo>
                <a:lnTo>
                  <a:pt x="145789" y="18828"/>
                </a:lnTo>
                <a:lnTo>
                  <a:pt x="153390" y="17314"/>
                </a:lnTo>
                <a:lnTo>
                  <a:pt x="160363" y="15353"/>
                </a:lnTo>
                <a:lnTo>
                  <a:pt x="166916" y="13092"/>
                </a:lnTo>
                <a:lnTo>
                  <a:pt x="173189" y="11586"/>
                </a:lnTo>
                <a:lnTo>
                  <a:pt x="179277" y="10581"/>
                </a:lnTo>
                <a:lnTo>
                  <a:pt x="185240" y="9911"/>
                </a:lnTo>
                <a:lnTo>
                  <a:pt x="191121" y="8513"/>
                </a:lnTo>
                <a:lnTo>
                  <a:pt x="196946" y="6627"/>
                </a:lnTo>
                <a:lnTo>
                  <a:pt x="202735" y="4418"/>
                </a:lnTo>
                <a:lnTo>
                  <a:pt x="209452" y="2946"/>
                </a:lnTo>
                <a:lnTo>
                  <a:pt x="216787" y="1964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96"/>
          <p:cNvSpPr/>
          <p:nvPr/>
        </p:nvSpPr>
        <p:spPr>
          <a:xfrm>
            <a:off x="7036739" y="6026467"/>
            <a:ext cx="208178" cy="325756"/>
          </a:xfrm>
          <a:custGeom>
            <a:avLst/>
            <a:gdLst/>
            <a:ahLst/>
            <a:cxnLst/>
            <a:rect l="0" t="0" r="0" b="0"/>
            <a:pathLst>
              <a:path w="208178" h="325756">
                <a:moveTo>
                  <a:pt x="192736" y="0"/>
                </a:moveTo>
                <a:lnTo>
                  <a:pt x="183634" y="0"/>
                </a:lnTo>
                <a:lnTo>
                  <a:pt x="180001" y="953"/>
                </a:lnTo>
                <a:lnTo>
                  <a:pt x="176626" y="2540"/>
                </a:lnTo>
                <a:lnTo>
                  <a:pt x="170336" y="6844"/>
                </a:lnTo>
                <a:lnTo>
                  <a:pt x="164365" y="11932"/>
                </a:lnTo>
                <a:lnTo>
                  <a:pt x="158537" y="17368"/>
                </a:lnTo>
                <a:lnTo>
                  <a:pt x="155649" y="20151"/>
                </a:lnTo>
                <a:lnTo>
                  <a:pt x="151819" y="22007"/>
                </a:lnTo>
                <a:lnTo>
                  <a:pt x="147360" y="23244"/>
                </a:lnTo>
                <a:lnTo>
                  <a:pt x="142483" y="24068"/>
                </a:lnTo>
                <a:lnTo>
                  <a:pt x="138278" y="25570"/>
                </a:lnTo>
                <a:lnTo>
                  <a:pt x="134524" y="27525"/>
                </a:lnTo>
                <a:lnTo>
                  <a:pt x="131067" y="29780"/>
                </a:lnTo>
                <a:lnTo>
                  <a:pt x="126858" y="32236"/>
                </a:lnTo>
                <a:lnTo>
                  <a:pt x="122148" y="34825"/>
                </a:lnTo>
                <a:lnTo>
                  <a:pt x="117102" y="37504"/>
                </a:lnTo>
                <a:lnTo>
                  <a:pt x="111833" y="39291"/>
                </a:lnTo>
                <a:lnTo>
                  <a:pt x="106416" y="40482"/>
                </a:lnTo>
                <a:lnTo>
                  <a:pt x="100898" y="41275"/>
                </a:lnTo>
                <a:lnTo>
                  <a:pt x="96269" y="41804"/>
                </a:lnTo>
                <a:lnTo>
                  <a:pt x="92229" y="42157"/>
                </a:lnTo>
                <a:lnTo>
                  <a:pt x="88584" y="42392"/>
                </a:lnTo>
                <a:lnTo>
                  <a:pt x="84248" y="42549"/>
                </a:lnTo>
                <a:lnTo>
                  <a:pt x="74351" y="42723"/>
                </a:lnTo>
                <a:lnTo>
                  <a:pt x="20758" y="42850"/>
                </a:lnTo>
                <a:lnTo>
                  <a:pt x="18076" y="43807"/>
                </a:lnTo>
                <a:lnTo>
                  <a:pt x="16289" y="45397"/>
                </a:lnTo>
                <a:lnTo>
                  <a:pt x="15097" y="47410"/>
                </a:lnTo>
                <a:lnTo>
                  <a:pt x="14302" y="53514"/>
                </a:lnTo>
                <a:lnTo>
                  <a:pt x="13773" y="62347"/>
                </a:lnTo>
                <a:lnTo>
                  <a:pt x="12922" y="92537"/>
                </a:lnTo>
                <a:lnTo>
                  <a:pt x="12775" y="113461"/>
                </a:lnTo>
                <a:lnTo>
                  <a:pt x="11802" y="120408"/>
                </a:lnTo>
                <a:lnTo>
                  <a:pt x="10200" y="126944"/>
                </a:lnTo>
                <a:lnTo>
                  <a:pt x="8181" y="133208"/>
                </a:lnTo>
                <a:lnTo>
                  <a:pt x="5881" y="142145"/>
                </a:lnTo>
                <a:lnTo>
                  <a:pt x="788" y="164776"/>
                </a:lnTo>
                <a:lnTo>
                  <a:pt x="0" y="173668"/>
                </a:lnTo>
                <a:lnTo>
                  <a:pt x="428" y="180549"/>
                </a:lnTo>
                <a:lnTo>
                  <a:pt x="1665" y="186088"/>
                </a:lnTo>
                <a:lnTo>
                  <a:pt x="2491" y="191686"/>
                </a:lnTo>
                <a:lnTo>
                  <a:pt x="3040" y="197324"/>
                </a:lnTo>
                <a:lnTo>
                  <a:pt x="3407" y="202986"/>
                </a:lnTo>
                <a:lnTo>
                  <a:pt x="3651" y="209619"/>
                </a:lnTo>
                <a:lnTo>
                  <a:pt x="4044" y="230637"/>
                </a:lnTo>
                <a:lnTo>
                  <a:pt x="4076" y="230910"/>
                </a:lnTo>
                <a:lnTo>
                  <a:pt x="8672" y="231295"/>
                </a:lnTo>
                <a:lnTo>
                  <a:pt x="10971" y="230397"/>
                </a:lnTo>
                <a:lnTo>
                  <a:pt x="16067" y="226859"/>
                </a:lnTo>
                <a:lnTo>
                  <a:pt x="19739" y="224062"/>
                </a:lnTo>
                <a:lnTo>
                  <a:pt x="73436" y="170726"/>
                </a:lnTo>
                <a:lnTo>
                  <a:pt x="77960" y="167157"/>
                </a:lnTo>
                <a:lnTo>
                  <a:pt x="82881" y="163826"/>
                </a:lnTo>
                <a:lnTo>
                  <a:pt x="88067" y="160652"/>
                </a:lnTo>
                <a:lnTo>
                  <a:pt x="92477" y="157584"/>
                </a:lnTo>
                <a:lnTo>
                  <a:pt x="96369" y="154586"/>
                </a:lnTo>
                <a:lnTo>
                  <a:pt x="99916" y="151635"/>
                </a:lnTo>
                <a:lnTo>
                  <a:pt x="104186" y="149667"/>
                </a:lnTo>
                <a:lnTo>
                  <a:pt x="108938" y="148356"/>
                </a:lnTo>
                <a:lnTo>
                  <a:pt x="114009" y="147481"/>
                </a:lnTo>
                <a:lnTo>
                  <a:pt x="118344" y="146898"/>
                </a:lnTo>
                <a:lnTo>
                  <a:pt x="122186" y="146510"/>
                </a:lnTo>
                <a:lnTo>
                  <a:pt x="125700" y="146251"/>
                </a:lnTo>
                <a:lnTo>
                  <a:pt x="129948" y="146078"/>
                </a:lnTo>
                <a:lnTo>
                  <a:pt x="144075" y="145835"/>
                </a:lnTo>
                <a:lnTo>
                  <a:pt x="165467" y="145746"/>
                </a:lnTo>
                <a:lnTo>
                  <a:pt x="169793" y="146694"/>
                </a:lnTo>
                <a:lnTo>
                  <a:pt x="173631" y="148278"/>
                </a:lnTo>
                <a:lnTo>
                  <a:pt x="177141" y="150287"/>
                </a:lnTo>
                <a:lnTo>
                  <a:pt x="183583" y="155059"/>
                </a:lnTo>
                <a:lnTo>
                  <a:pt x="186634" y="157666"/>
                </a:lnTo>
                <a:lnTo>
                  <a:pt x="189620" y="162260"/>
                </a:lnTo>
                <a:lnTo>
                  <a:pt x="192564" y="168181"/>
                </a:lnTo>
                <a:lnTo>
                  <a:pt x="195478" y="174985"/>
                </a:lnTo>
                <a:lnTo>
                  <a:pt x="198374" y="182380"/>
                </a:lnTo>
                <a:lnTo>
                  <a:pt x="204132" y="198215"/>
                </a:lnTo>
                <a:lnTo>
                  <a:pt x="206048" y="204534"/>
                </a:lnTo>
                <a:lnTo>
                  <a:pt x="208177" y="214094"/>
                </a:lnTo>
                <a:lnTo>
                  <a:pt x="207792" y="218930"/>
                </a:lnTo>
                <a:lnTo>
                  <a:pt x="206583" y="224058"/>
                </a:lnTo>
                <a:lnTo>
                  <a:pt x="204825" y="229382"/>
                </a:lnTo>
                <a:lnTo>
                  <a:pt x="201747" y="235789"/>
                </a:lnTo>
                <a:lnTo>
                  <a:pt x="197791" y="242918"/>
                </a:lnTo>
                <a:lnTo>
                  <a:pt x="193249" y="250528"/>
                </a:lnTo>
                <a:lnTo>
                  <a:pt x="189267" y="256554"/>
                </a:lnTo>
                <a:lnTo>
                  <a:pt x="185661" y="261523"/>
                </a:lnTo>
                <a:lnTo>
                  <a:pt x="182304" y="265789"/>
                </a:lnTo>
                <a:lnTo>
                  <a:pt x="176034" y="273069"/>
                </a:lnTo>
                <a:lnTo>
                  <a:pt x="170073" y="279479"/>
                </a:lnTo>
                <a:lnTo>
                  <a:pt x="158485" y="291355"/>
                </a:lnTo>
                <a:lnTo>
                  <a:pt x="147024" y="302873"/>
                </a:lnTo>
                <a:lnTo>
                  <a:pt x="143211" y="305738"/>
                </a:lnTo>
                <a:lnTo>
                  <a:pt x="138764" y="308601"/>
                </a:lnTo>
                <a:lnTo>
                  <a:pt x="133894" y="311461"/>
                </a:lnTo>
                <a:lnTo>
                  <a:pt x="129696" y="313368"/>
                </a:lnTo>
                <a:lnTo>
                  <a:pt x="125944" y="314640"/>
                </a:lnTo>
                <a:lnTo>
                  <a:pt x="122491" y="315487"/>
                </a:lnTo>
                <a:lnTo>
                  <a:pt x="118283" y="317005"/>
                </a:lnTo>
                <a:lnTo>
                  <a:pt x="113574" y="318970"/>
                </a:lnTo>
                <a:lnTo>
                  <a:pt x="108528" y="321231"/>
                </a:lnTo>
                <a:lnTo>
                  <a:pt x="104212" y="322739"/>
                </a:lnTo>
                <a:lnTo>
                  <a:pt x="100382" y="323745"/>
                </a:lnTo>
                <a:lnTo>
                  <a:pt x="96877" y="324415"/>
                </a:lnTo>
                <a:lnTo>
                  <a:pt x="90442" y="325160"/>
                </a:lnTo>
                <a:lnTo>
                  <a:pt x="84406" y="325491"/>
                </a:lnTo>
                <a:lnTo>
                  <a:pt x="81463" y="325579"/>
                </a:lnTo>
                <a:lnTo>
                  <a:pt x="64148" y="32575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97"/>
          <p:cNvSpPr/>
          <p:nvPr/>
        </p:nvSpPr>
        <p:spPr>
          <a:xfrm>
            <a:off x="7323772" y="6137910"/>
            <a:ext cx="205741" cy="188595"/>
          </a:xfrm>
          <a:custGeom>
            <a:avLst/>
            <a:gdLst/>
            <a:ahLst/>
            <a:cxnLst/>
            <a:rect l="0" t="0" r="0" b="0"/>
            <a:pathLst>
              <a:path w="205741" h="188595">
                <a:moveTo>
                  <a:pt x="0" y="0"/>
                </a:moveTo>
                <a:lnTo>
                  <a:pt x="4551" y="0"/>
                </a:lnTo>
                <a:lnTo>
                  <a:pt x="6844" y="952"/>
                </a:lnTo>
                <a:lnTo>
                  <a:pt x="11932" y="4551"/>
                </a:lnTo>
                <a:lnTo>
                  <a:pt x="15574" y="7796"/>
                </a:lnTo>
                <a:lnTo>
                  <a:pt x="24702" y="16482"/>
                </a:lnTo>
                <a:lnTo>
                  <a:pt x="27898" y="20513"/>
                </a:lnTo>
                <a:lnTo>
                  <a:pt x="30029" y="24153"/>
                </a:lnTo>
                <a:lnTo>
                  <a:pt x="31449" y="27532"/>
                </a:lnTo>
                <a:lnTo>
                  <a:pt x="34301" y="30737"/>
                </a:lnTo>
                <a:lnTo>
                  <a:pt x="38108" y="33826"/>
                </a:lnTo>
                <a:lnTo>
                  <a:pt x="42550" y="36838"/>
                </a:lnTo>
                <a:lnTo>
                  <a:pt x="45512" y="39798"/>
                </a:lnTo>
                <a:lnTo>
                  <a:pt x="47486" y="42725"/>
                </a:lnTo>
                <a:lnTo>
                  <a:pt x="48803" y="45628"/>
                </a:lnTo>
                <a:lnTo>
                  <a:pt x="51585" y="49469"/>
                </a:lnTo>
                <a:lnTo>
                  <a:pt x="55345" y="53934"/>
                </a:lnTo>
                <a:lnTo>
                  <a:pt x="63651" y="63023"/>
                </a:lnTo>
                <a:lnTo>
                  <a:pt x="70516" y="70238"/>
                </a:lnTo>
                <a:lnTo>
                  <a:pt x="88839" y="88756"/>
                </a:lnTo>
                <a:lnTo>
                  <a:pt x="95421" y="94413"/>
                </a:lnTo>
                <a:lnTo>
                  <a:pt x="101715" y="99137"/>
                </a:lnTo>
                <a:lnTo>
                  <a:pt x="107814" y="103238"/>
                </a:lnTo>
                <a:lnTo>
                  <a:pt x="111881" y="106926"/>
                </a:lnTo>
                <a:lnTo>
                  <a:pt x="114592" y="110336"/>
                </a:lnTo>
                <a:lnTo>
                  <a:pt x="116400" y="113562"/>
                </a:lnTo>
                <a:lnTo>
                  <a:pt x="119510" y="117618"/>
                </a:lnTo>
                <a:lnTo>
                  <a:pt x="123488" y="122227"/>
                </a:lnTo>
                <a:lnTo>
                  <a:pt x="132036" y="131475"/>
                </a:lnTo>
                <a:lnTo>
                  <a:pt x="139011" y="138761"/>
                </a:lnTo>
                <a:lnTo>
                  <a:pt x="157393" y="157319"/>
                </a:lnTo>
                <a:lnTo>
                  <a:pt x="163984" y="162029"/>
                </a:lnTo>
                <a:lnTo>
                  <a:pt x="170282" y="165169"/>
                </a:lnTo>
                <a:lnTo>
                  <a:pt x="176387" y="167263"/>
                </a:lnTo>
                <a:lnTo>
                  <a:pt x="180456" y="169611"/>
                </a:lnTo>
                <a:lnTo>
                  <a:pt x="183169" y="172129"/>
                </a:lnTo>
                <a:lnTo>
                  <a:pt x="187136" y="177467"/>
                </a:lnTo>
                <a:lnTo>
                  <a:pt x="192074" y="183014"/>
                </a:lnTo>
                <a:lnTo>
                  <a:pt x="194724" y="184874"/>
                </a:lnTo>
                <a:lnTo>
                  <a:pt x="197444" y="186114"/>
                </a:lnTo>
                <a:lnTo>
                  <a:pt x="205740" y="18859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98"/>
          <p:cNvSpPr/>
          <p:nvPr/>
        </p:nvSpPr>
        <p:spPr>
          <a:xfrm>
            <a:off x="7409497" y="6155054"/>
            <a:ext cx="162879" cy="265749"/>
          </a:xfrm>
          <a:custGeom>
            <a:avLst/>
            <a:gdLst/>
            <a:ahLst/>
            <a:cxnLst/>
            <a:rect l="0" t="0" r="0" b="0"/>
            <a:pathLst>
              <a:path w="162879" h="265749">
                <a:moveTo>
                  <a:pt x="162878" y="0"/>
                </a:moveTo>
                <a:lnTo>
                  <a:pt x="134507" y="28372"/>
                </a:lnTo>
                <a:lnTo>
                  <a:pt x="131582" y="32250"/>
                </a:lnTo>
                <a:lnTo>
                  <a:pt x="128679" y="36740"/>
                </a:lnTo>
                <a:lnTo>
                  <a:pt x="125791" y="41638"/>
                </a:lnTo>
                <a:lnTo>
                  <a:pt x="122913" y="45857"/>
                </a:lnTo>
                <a:lnTo>
                  <a:pt x="120042" y="49621"/>
                </a:lnTo>
                <a:lnTo>
                  <a:pt x="117176" y="53084"/>
                </a:lnTo>
                <a:lnTo>
                  <a:pt x="113360" y="60154"/>
                </a:lnTo>
                <a:lnTo>
                  <a:pt x="108911" y="69631"/>
                </a:lnTo>
                <a:lnTo>
                  <a:pt x="104039" y="80711"/>
                </a:lnTo>
                <a:lnTo>
                  <a:pt x="98888" y="90955"/>
                </a:lnTo>
                <a:lnTo>
                  <a:pt x="93547" y="100642"/>
                </a:lnTo>
                <a:lnTo>
                  <a:pt x="88083" y="109957"/>
                </a:lnTo>
                <a:lnTo>
                  <a:pt x="82534" y="120930"/>
                </a:lnTo>
                <a:lnTo>
                  <a:pt x="76931" y="133008"/>
                </a:lnTo>
                <a:lnTo>
                  <a:pt x="71289" y="145822"/>
                </a:lnTo>
                <a:lnTo>
                  <a:pt x="65624" y="156270"/>
                </a:lnTo>
                <a:lnTo>
                  <a:pt x="59942" y="165140"/>
                </a:lnTo>
                <a:lnTo>
                  <a:pt x="54248" y="172958"/>
                </a:lnTo>
                <a:lnTo>
                  <a:pt x="49501" y="180076"/>
                </a:lnTo>
                <a:lnTo>
                  <a:pt x="45383" y="186726"/>
                </a:lnTo>
                <a:lnTo>
                  <a:pt x="41686" y="193065"/>
                </a:lnTo>
                <a:lnTo>
                  <a:pt x="39221" y="199194"/>
                </a:lnTo>
                <a:lnTo>
                  <a:pt x="37577" y="205186"/>
                </a:lnTo>
                <a:lnTo>
                  <a:pt x="36482" y="211086"/>
                </a:lnTo>
                <a:lnTo>
                  <a:pt x="34798" y="215972"/>
                </a:lnTo>
                <a:lnTo>
                  <a:pt x="30389" y="223940"/>
                </a:lnTo>
                <a:lnTo>
                  <a:pt x="27880" y="227399"/>
                </a:lnTo>
                <a:lnTo>
                  <a:pt x="25254" y="230657"/>
                </a:lnTo>
                <a:lnTo>
                  <a:pt x="22550" y="233781"/>
                </a:lnTo>
                <a:lnTo>
                  <a:pt x="19796" y="236817"/>
                </a:lnTo>
                <a:lnTo>
                  <a:pt x="14196" y="242730"/>
                </a:lnTo>
                <a:lnTo>
                  <a:pt x="8532" y="248533"/>
                </a:lnTo>
                <a:lnTo>
                  <a:pt x="0" y="26574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99"/>
          <p:cNvSpPr/>
          <p:nvPr/>
        </p:nvSpPr>
        <p:spPr>
          <a:xfrm>
            <a:off x="8225077" y="5717857"/>
            <a:ext cx="69837" cy="130576"/>
          </a:xfrm>
          <a:custGeom>
            <a:avLst/>
            <a:gdLst/>
            <a:ahLst/>
            <a:cxnLst/>
            <a:rect l="0" t="0" r="0" b="0"/>
            <a:pathLst>
              <a:path w="69837" h="130576">
                <a:moveTo>
                  <a:pt x="7380" y="0"/>
                </a:moveTo>
                <a:lnTo>
                  <a:pt x="2829" y="0"/>
                </a:lnTo>
                <a:lnTo>
                  <a:pt x="1489" y="953"/>
                </a:lnTo>
                <a:lnTo>
                  <a:pt x="595" y="2540"/>
                </a:lnTo>
                <a:lnTo>
                  <a:pt x="0" y="4551"/>
                </a:lnTo>
                <a:lnTo>
                  <a:pt x="555" y="6844"/>
                </a:lnTo>
                <a:lnTo>
                  <a:pt x="3711" y="11932"/>
                </a:lnTo>
                <a:lnTo>
                  <a:pt x="6293" y="15601"/>
                </a:lnTo>
                <a:lnTo>
                  <a:pt x="6897" y="21539"/>
                </a:lnTo>
                <a:lnTo>
                  <a:pt x="7059" y="25789"/>
                </a:lnTo>
                <a:lnTo>
                  <a:pt x="8118" y="29575"/>
                </a:lnTo>
                <a:lnTo>
                  <a:pt x="9777" y="33052"/>
                </a:lnTo>
                <a:lnTo>
                  <a:pt x="14733" y="40925"/>
                </a:lnTo>
                <a:lnTo>
                  <a:pt x="17950" y="44542"/>
                </a:lnTo>
                <a:lnTo>
                  <a:pt x="22556" y="49324"/>
                </a:lnTo>
                <a:lnTo>
                  <a:pt x="27778" y="54624"/>
                </a:lnTo>
                <a:lnTo>
                  <a:pt x="29551" y="58324"/>
                </a:lnTo>
                <a:lnTo>
                  <a:pt x="30733" y="62695"/>
                </a:lnTo>
                <a:lnTo>
                  <a:pt x="31522" y="67514"/>
                </a:lnTo>
                <a:lnTo>
                  <a:pt x="32999" y="71680"/>
                </a:lnTo>
                <a:lnTo>
                  <a:pt x="34937" y="75409"/>
                </a:lnTo>
                <a:lnTo>
                  <a:pt x="37182" y="78848"/>
                </a:lnTo>
                <a:lnTo>
                  <a:pt x="39630" y="82093"/>
                </a:lnTo>
                <a:lnTo>
                  <a:pt x="42216" y="85209"/>
                </a:lnTo>
                <a:lnTo>
                  <a:pt x="44891" y="88238"/>
                </a:lnTo>
                <a:lnTo>
                  <a:pt x="47628" y="92163"/>
                </a:lnTo>
                <a:lnTo>
                  <a:pt x="50403" y="96684"/>
                </a:lnTo>
                <a:lnTo>
                  <a:pt x="53208" y="101604"/>
                </a:lnTo>
                <a:lnTo>
                  <a:pt x="56029" y="105836"/>
                </a:lnTo>
                <a:lnTo>
                  <a:pt x="58863" y="109610"/>
                </a:lnTo>
                <a:lnTo>
                  <a:pt x="61705" y="113078"/>
                </a:lnTo>
                <a:lnTo>
                  <a:pt x="64551" y="118248"/>
                </a:lnTo>
                <a:lnTo>
                  <a:pt x="67402" y="124552"/>
                </a:lnTo>
                <a:lnTo>
                  <a:pt x="69836" y="13057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100"/>
          <p:cNvSpPr/>
          <p:nvPr/>
        </p:nvSpPr>
        <p:spPr>
          <a:xfrm>
            <a:off x="8343900" y="5966460"/>
            <a:ext cx="8573" cy="8573"/>
          </a:xfrm>
          <a:custGeom>
            <a:avLst/>
            <a:gdLst/>
            <a:ahLst/>
            <a:cxnLst/>
            <a:rect l="0" t="0" r="0" b="0"/>
            <a:pathLst>
              <a:path w="8573" h="8573">
                <a:moveTo>
                  <a:pt x="0" y="0"/>
                </a:moveTo>
                <a:lnTo>
                  <a:pt x="8572" y="857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101"/>
          <p:cNvSpPr/>
          <p:nvPr/>
        </p:nvSpPr>
        <p:spPr>
          <a:xfrm>
            <a:off x="8198167" y="5964705"/>
            <a:ext cx="68027" cy="104625"/>
          </a:xfrm>
          <a:custGeom>
            <a:avLst/>
            <a:gdLst/>
            <a:ahLst/>
            <a:cxnLst/>
            <a:rect l="0" t="0" r="0" b="0"/>
            <a:pathLst>
              <a:path w="68027" h="104625">
                <a:moveTo>
                  <a:pt x="68026" y="0"/>
                </a:moveTo>
                <a:lnTo>
                  <a:pt x="62868" y="7292"/>
                </a:lnTo>
                <a:lnTo>
                  <a:pt x="57152" y="17233"/>
                </a:lnTo>
                <a:lnTo>
                  <a:pt x="51436" y="24456"/>
                </a:lnTo>
                <a:lnTo>
                  <a:pt x="43815" y="33082"/>
                </a:lnTo>
                <a:lnTo>
                  <a:pt x="34925" y="42642"/>
                </a:lnTo>
                <a:lnTo>
                  <a:pt x="28999" y="49968"/>
                </a:lnTo>
                <a:lnTo>
                  <a:pt x="25048" y="55804"/>
                </a:lnTo>
                <a:lnTo>
                  <a:pt x="22414" y="60648"/>
                </a:lnTo>
                <a:lnTo>
                  <a:pt x="19705" y="63877"/>
                </a:lnTo>
                <a:lnTo>
                  <a:pt x="16947" y="66029"/>
                </a:lnTo>
                <a:lnTo>
                  <a:pt x="14155" y="67464"/>
                </a:lnTo>
                <a:lnTo>
                  <a:pt x="12295" y="69373"/>
                </a:lnTo>
                <a:lnTo>
                  <a:pt x="11054" y="71599"/>
                </a:lnTo>
                <a:lnTo>
                  <a:pt x="9676" y="76612"/>
                </a:lnTo>
                <a:lnTo>
                  <a:pt x="9063" y="82015"/>
                </a:lnTo>
                <a:lnTo>
                  <a:pt x="7947" y="83837"/>
                </a:lnTo>
                <a:lnTo>
                  <a:pt x="6250" y="85051"/>
                </a:lnTo>
                <a:lnTo>
                  <a:pt x="4167" y="85861"/>
                </a:lnTo>
                <a:lnTo>
                  <a:pt x="2778" y="87353"/>
                </a:lnTo>
                <a:lnTo>
                  <a:pt x="1852" y="89300"/>
                </a:lnTo>
                <a:lnTo>
                  <a:pt x="824" y="94004"/>
                </a:lnTo>
                <a:lnTo>
                  <a:pt x="0" y="10462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102"/>
          <p:cNvSpPr/>
          <p:nvPr/>
        </p:nvSpPr>
        <p:spPr>
          <a:xfrm>
            <a:off x="8215344" y="6319916"/>
            <a:ext cx="29162" cy="108991"/>
          </a:xfrm>
          <a:custGeom>
            <a:avLst/>
            <a:gdLst/>
            <a:ahLst/>
            <a:cxnLst/>
            <a:rect l="0" t="0" r="0" b="0"/>
            <a:pathLst>
              <a:path w="29162" h="108991">
                <a:moveTo>
                  <a:pt x="1914" y="0"/>
                </a:moveTo>
                <a:lnTo>
                  <a:pt x="1762" y="737"/>
                </a:lnTo>
                <a:lnTo>
                  <a:pt x="1164" y="5545"/>
                </a:lnTo>
                <a:lnTo>
                  <a:pt x="500" y="13427"/>
                </a:lnTo>
                <a:lnTo>
                  <a:pt x="321" y="16863"/>
                </a:lnTo>
                <a:lnTo>
                  <a:pt x="73" y="39901"/>
                </a:lnTo>
                <a:lnTo>
                  <a:pt x="0" y="57205"/>
                </a:lnTo>
                <a:lnTo>
                  <a:pt x="942" y="61288"/>
                </a:lnTo>
                <a:lnTo>
                  <a:pt x="5866" y="71585"/>
                </a:lnTo>
                <a:lnTo>
                  <a:pt x="7748" y="79716"/>
                </a:lnTo>
                <a:lnTo>
                  <a:pt x="8306" y="83501"/>
                </a:lnTo>
                <a:lnTo>
                  <a:pt x="8509" y="90965"/>
                </a:lnTo>
                <a:lnTo>
                  <a:pt x="15919" y="99576"/>
                </a:lnTo>
                <a:lnTo>
                  <a:pt x="24389" y="108152"/>
                </a:lnTo>
                <a:lnTo>
                  <a:pt x="25773" y="108588"/>
                </a:lnTo>
                <a:lnTo>
                  <a:pt x="29161" y="10899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103"/>
          <p:cNvSpPr/>
          <p:nvPr/>
        </p:nvSpPr>
        <p:spPr>
          <a:xfrm>
            <a:off x="8232457" y="6515100"/>
            <a:ext cx="38682" cy="20340"/>
          </a:xfrm>
          <a:custGeom>
            <a:avLst/>
            <a:gdLst/>
            <a:ahLst/>
            <a:cxnLst/>
            <a:rect l="0" t="0" r="0" b="0"/>
            <a:pathLst>
              <a:path w="38682" h="20340">
                <a:moveTo>
                  <a:pt x="38681" y="20339"/>
                </a:moveTo>
                <a:lnTo>
                  <a:pt x="38274" y="20125"/>
                </a:lnTo>
                <a:lnTo>
                  <a:pt x="31933" y="18470"/>
                </a:lnTo>
                <a:lnTo>
                  <a:pt x="25941" y="15193"/>
                </a:lnTo>
                <a:lnTo>
                  <a:pt x="23008" y="12986"/>
                </a:lnTo>
                <a:lnTo>
                  <a:pt x="17211" y="10535"/>
                </a:lnTo>
                <a:lnTo>
                  <a:pt x="14331" y="9880"/>
                </a:lnTo>
                <a:lnTo>
                  <a:pt x="8592" y="6614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104"/>
          <p:cNvSpPr/>
          <p:nvPr/>
        </p:nvSpPr>
        <p:spPr>
          <a:xfrm>
            <a:off x="8163982" y="6414966"/>
            <a:ext cx="8469" cy="22982"/>
          </a:xfrm>
          <a:custGeom>
            <a:avLst/>
            <a:gdLst/>
            <a:ahLst/>
            <a:cxnLst/>
            <a:rect l="0" t="0" r="0" b="0"/>
            <a:pathLst>
              <a:path w="8469" h="22982">
                <a:moveTo>
                  <a:pt x="8468" y="22981"/>
                </a:moveTo>
                <a:lnTo>
                  <a:pt x="3917" y="22981"/>
                </a:lnTo>
                <a:lnTo>
                  <a:pt x="2576" y="22029"/>
                </a:lnTo>
                <a:lnTo>
                  <a:pt x="1683" y="20441"/>
                </a:lnTo>
                <a:lnTo>
                  <a:pt x="1087" y="18431"/>
                </a:lnTo>
                <a:lnTo>
                  <a:pt x="689" y="15185"/>
                </a:lnTo>
                <a:lnTo>
                  <a:pt x="425" y="11116"/>
                </a:lnTo>
                <a:lnTo>
                  <a:pt x="0" y="0"/>
                </a:lnTo>
                <a:lnTo>
                  <a:pt x="918" y="40"/>
                </a:lnTo>
                <a:lnTo>
                  <a:pt x="2482" y="1020"/>
                </a:lnTo>
                <a:lnTo>
                  <a:pt x="6694" y="4409"/>
                </a:lnTo>
                <a:lnTo>
                  <a:pt x="8468" y="1440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105"/>
          <p:cNvSpPr/>
          <p:nvPr/>
        </p:nvSpPr>
        <p:spPr>
          <a:xfrm>
            <a:off x="7053086" y="2288857"/>
            <a:ext cx="244970" cy="360046"/>
          </a:xfrm>
          <a:custGeom>
            <a:avLst/>
            <a:gdLst/>
            <a:ahLst/>
            <a:cxnLst/>
            <a:rect l="0" t="0" r="0" b="0"/>
            <a:pathLst>
              <a:path w="244970" h="360046">
                <a:moveTo>
                  <a:pt x="4939" y="0"/>
                </a:moveTo>
                <a:lnTo>
                  <a:pt x="388" y="4551"/>
                </a:lnTo>
                <a:lnTo>
                  <a:pt x="0" y="6844"/>
                </a:lnTo>
                <a:lnTo>
                  <a:pt x="694" y="9325"/>
                </a:lnTo>
                <a:lnTo>
                  <a:pt x="4957" y="17480"/>
                </a:lnTo>
                <a:lnTo>
                  <a:pt x="13202" y="33804"/>
                </a:lnTo>
                <a:lnTo>
                  <a:pt x="18067" y="41586"/>
                </a:lnTo>
                <a:lnTo>
                  <a:pt x="23216" y="48679"/>
                </a:lnTo>
                <a:lnTo>
                  <a:pt x="28553" y="55313"/>
                </a:lnTo>
                <a:lnTo>
                  <a:pt x="35922" y="66403"/>
                </a:lnTo>
                <a:lnTo>
                  <a:pt x="44645" y="80464"/>
                </a:lnTo>
                <a:lnTo>
                  <a:pt x="54269" y="96505"/>
                </a:lnTo>
                <a:lnTo>
                  <a:pt x="62591" y="109104"/>
                </a:lnTo>
                <a:lnTo>
                  <a:pt x="70043" y="119409"/>
                </a:lnTo>
                <a:lnTo>
                  <a:pt x="76917" y="128183"/>
                </a:lnTo>
                <a:lnTo>
                  <a:pt x="83404" y="135938"/>
                </a:lnTo>
                <a:lnTo>
                  <a:pt x="89634" y="143013"/>
                </a:lnTo>
                <a:lnTo>
                  <a:pt x="95692" y="149635"/>
                </a:lnTo>
                <a:lnTo>
                  <a:pt x="106398" y="163574"/>
                </a:lnTo>
                <a:lnTo>
                  <a:pt x="136074" y="204462"/>
                </a:lnTo>
                <a:lnTo>
                  <a:pt x="148560" y="222985"/>
                </a:lnTo>
                <a:lnTo>
                  <a:pt x="158789" y="239144"/>
                </a:lnTo>
                <a:lnTo>
                  <a:pt x="167513" y="253727"/>
                </a:lnTo>
                <a:lnTo>
                  <a:pt x="177139" y="268211"/>
                </a:lnTo>
                <a:lnTo>
                  <a:pt x="187366" y="282630"/>
                </a:lnTo>
                <a:lnTo>
                  <a:pt x="197994" y="297005"/>
                </a:lnTo>
                <a:lnTo>
                  <a:pt x="205080" y="308493"/>
                </a:lnTo>
                <a:lnTo>
                  <a:pt x="209804" y="318057"/>
                </a:lnTo>
                <a:lnTo>
                  <a:pt x="212953" y="326338"/>
                </a:lnTo>
                <a:lnTo>
                  <a:pt x="216005" y="332812"/>
                </a:lnTo>
                <a:lnTo>
                  <a:pt x="221936" y="342544"/>
                </a:lnTo>
                <a:lnTo>
                  <a:pt x="224851" y="345520"/>
                </a:lnTo>
                <a:lnTo>
                  <a:pt x="227747" y="347504"/>
                </a:lnTo>
                <a:lnTo>
                  <a:pt x="233504" y="350661"/>
                </a:lnTo>
                <a:lnTo>
                  <a:pt x="236373" y="352837"/>
                </a:lnTo>
                <a:lnTo>
                  <a:pt x="244969" y="36004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106"/>
          <p:cNvSpPr/>
          <p:nvPr/>
        </p:nvSpPr>
        <p:spPr>
          <a:xfrm>
            <a:off x="7032307" y="2331720"/>
            <a:ext cx="265749" cy="291466"/>
          </a:xfrm>
          <a:custGeom>
            <a:avLst/>
            <a:gdLst/>
            <a:ahLst/>
            <a:cxnLst/>
            <a:rect l="0" t="0" r="0" b="0"/>
            <a:pathLst>
              <a:path w="265749" h="291466">
                <a:moveTo>
                  <a:pt x="265748" y="0"/>
                </a:moveTo>
                <a:lnTo>
                  <a:pt x="261196" y="9101"/>
                </a:lnTo>
                <a:lnTo>
                  <a:pt x="256423" y="16110"/>
                </a:lnTo>
                <a:lnTo>
                  <a:pt x="250174" y="23352"/>
                </a:lnTo>
                <a:lnTo>
                  <a:pt x="241045" y="32921"/>
                </a:lnTo>
                <a:lnTo>
                  <a:pt x="234040" y="41950"/>
                </a:lnTo>
                <a:lnTo>
                  <a:pt x="225560" y="53684"/>
                </a:lnTo>
                <a:lnTo>
                  <a:pt x="216096" y="67221"/>
                </a:lnTo>
                <a:lnTo>
                  <a:pt x="204071" y="81962"/>
                </a:lnTo>
                <a:lnTo>
                  <a:pt x="190340" y="97504"/>
                </a:lnTo>
                <a:lnTo>
                  <a:pt x="175471" y="113580"/>
                </a:lnTo>
                <a:lnTo>
                  <a:pt x="161748" y="127155"/>
                </a:lnTo>
                <a:lnTo>
                  <a:pt x="148790" y="139062"/>
                </a:lnTo>
                <a:lnTo>
                  <a:pt x="136341" y="149858"/>
                </a:lnTo>
                <a:lnTo>
                  <a:pt x="125184" y="160865"/>
                </a:lnTo>
                <a:lnTo>
                  <a:pt x="114889" y="172013"/>
                </a:lnTo>
                <a:lnTo>
                  <a:pt x="105168" y="183255"/>
                </a:lnTo>
                <a:lnTo>
                  <a:pt x="93924" y="195513"/>
                </a:lnTo>
                <a:lnTo>
                  <a:pt x="57251" y="233613"/>
                </a:lnTo>
                <a:lnTo>
                  <a:pt x="0" y="29146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107"/>
          <p:cNvSpPr/>
          <p:nvPr/>
        </p:nvSpPr>
        <p:spPr>
          <a:xfrm>
            <a:off x="7418069" y="2348864"/>
            <a:ext cx="240032" cy="42864"/>
          </a:xfrm>
          <a:custGeom>
            <a:avLst/>
            <a:gdLst/>
            <a:ahLst/>
            <a:cxnLst/>
            <a:rect l="0" t="0" r="0" b="0"/>
            <a:pathLst>
              <a:path w="240032" h="42864">
                <a:moveTo>
                  <a:pt x="0" y="42863"/>
                </a:moveTo>
                <a:lnTo>
                  <a:pt x="13653" y="38312"/>
                </a:lnTo>
                <a:lnTo>
                  <a:pt x="19580" y="36019"/>
                </a:lnTo>
                <a:lnTo>
                  <a:pt x="25436" y="33538"/>
                </a:lnTo>
                <a:lnTo>
                  <a:pt x="31246" y="30932"/>
                </a:lnTo>
                <a:lnTo>
                  <a:pt x="37975" y="28241"/>
                </a:lnTo>
                <a:lnTo>
                  <a:pt x="53073" y="22712"/>
                </a:lnTo>
                <a:lnTo>
                  <a:pt x="61100" y="20857"/>
                </a:lnTo>
                <a:lnTo>
                  <a:pt x="69308" y="19620"/>
                </a:lnTo>
                <a:lnTo>
                  <a:pt x="77639" y="18795"/>
                </a:lnTo>
                <a:lnTo>
                  <a:pt x="86049" y="17293"/>
                </a:lnTo>
                <a:lnTo>
                  <a:pt x="94514" y="15339"/>
                </a:lnTo>
                <a:lnTo>
                  <a:pt x="103014" y="13084"/>
                </a:lnTo>
                <a:lnTo>
                  <a:pt x="110586" y="11580"/>
                </a:lnTo>
                <a:lnTo>
                  <a:pt x="117540" y="10578"/>
                </a:lnTo>
                <a:lnTo>
                  <a:pt x="124080" y="9910"/>
                </a:lnTo>
                <a:lnTo>
                  <a:pt x="131298" y="8512"/>
                </a:lnTo>
                <a:lnTo>
                  <a:pt x="138967" y="6627"/>
                </a:lnTo>
                <a:lnTo>
                  <a:pt x="146938" y="4418"/>
                </a:lnTo>
                <a:lnTo>
                  <a:pt x="156061" y="2946"/>
                </a:lnTo>
                <a:lnTo>
                  <a:pt x="165954" y="1964"/>
                </a:lnTo>
                <a:lnTo>
                  <a:pt x="176358" y="1309"/>
                </a:lnTo>
                <a:lnTo>
                  <a:pt x="200619" y="582"/>
                </a:lnTo>
                <a:lnTo>
                  <a:pt x="240031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108"/>
          <p:cNvSpPr/>
          <p:nvPr/>
        </p:nvSpPr>
        <p:spPr>
          <a:xfrm>
            <a:off x="7443787" y="2451735"/>
            <a:ext cx="257176" cy="60008"/>
          </a:xfrm>
          <a:custGeom>
            <a:avLst/>
            <a:gdLst/>
            <a:ahLst/>
            <a:cxnLst/>
            <a:rect l="0" t="0" r="0" b="0"/>
            <a:pathLst>
              <a:path w="257176" h="60008">
                <a:moveTo>
                  <a:pt x="0" y="60007"/>
                </a:moveTo>
                <a:lnTo>
                  <a:pt x="13653" y="55456"/>
                </a:lnTo>
                <a:lnTo>
                  <a:pt x="19579" y="54116"/>
                </a:lnTo>
                <a:lnTo>
                  <a:pt x="25436" y="53222"/>
                </a:lnTo>
                <a:lnTo>
                  <a:pt x="31245" y="52626"/>
                </a:lnTo>
                <a:lnTo>
                  <a:pt x="37974" y="51276"/>
                </a:lnTo>
                <a:lnTo>
                  <a:pt x="45319" y="49424"/>
                </a:lnTo>
                <a:lnTo>
                  <a:pt x="53073" y="47237"/>
                </a:lnTo>
                <a:lnTo>
                  <a:pt x="61099" y="45779"/>
                </a:lnTo>
                <a:lnTo>
                  <a:pt x="69308" y="44806"/>
                </a:lnTo>
                <a:lnTo>
                  <a:pt x="77638" y="44158"/>
                </a:lnTo>
                <a:lnTo>
                  <a:pt x="86049" y="42774"/>
                </a:lnTo>
                <a:lnTo>
                  <a:pt x="94514" y="40898"/>
                </a:lnTo>
                <a:lnTo>
                  <a:pt x="103014" y="38695"/>
                </a:lnTo>
                <a:lnTo>
                  <a:pt x="111538" y="36274"/>
                </a:lnTo>
                <a:lnTo>
                  <a:pt x="128630" y="31044"/>
                </a:lnTo>
                <a:lnTo>
                  <a:pt x="154318" y="22745"/>
                </a:lnTo>
                <a:lnTo>
                  <a:pt x="169554" y="18973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109"/>
          <p:cNvSpPr/>
          <p:nvPr/>
        </p:nvSpPr>
        <p:spPr>
          <a:xfrm>
            <a:off x="7813190" y="2264331"/>
            <a:ext cx="264331" cy="307247"/>
          </a:xfrm>
          <a:custGeom>
            <a:avLst/>
            <a:gdLst/>
            <a:ahLst/>
            <a:cxnLst/>
            <a:rect l="0" t="0" r="0" b="0"/>
            <a:pathLst>
              <a:path w="264331" h="307247">
                <a:moveTo>
                  <a:pt x="179237" y="7381"/>
                </a:moveTo>
                <a:lnTo>
                  <a:pt x="165585" y="2830"/>
                </a:lnTo>
                <a:lnTo>
                  <a:pt x="159658" y="1489"/>
                </a:lnTo>
                <a:lnTo>
                  <a:pt x="153802" y="596"/>
                </a:lnTo>
                <a:lnTo>
                  <a:pt x="147993" y="0"/>
                </a:lnTo>
                <a:lnTo>
                  <a:pt x="142215" y="555"/>
                </a:lnTo>
                <a:lnTo>
                  <a:pt x="136458" y="1878"/>
                </a:lnTo>
                <a:lnTo>
                  <a:pt x="130715" y="3712"/>
                </a:lnTo>
                <a:lnTo>
                  <a:pt x="124030" y="4935"/>
                </a:lnTo>
                <a:lnTo>
                  <a:pt x="116715" y="5751"/>
                </a:lnTo>
                <a:lnTo>
                  <a:pt x="108981" y="6294"/>
                </a:lnTo>
                <a:lnTo>
                  <a:pt x="99061" y="7609"/>
                </a:lnTo>
                <a:lnTo>
                  <a:pt x="87686" y="9438"/>
                </a:lnTo>
                <a:lnTo>
                  <a:pt x="75341" y="11610"/>
                </a:lnTo>
                <a:lnTo>
                  <a:pt x="65205" y="13058"/>
                </a:lnTo>
                <a:lnTo>
                  <a:pt x="56544" y="14023"/>
                </a:lnTo>
                <a:lnTo>
                  <a:pt x="48864" y="14666"/>
                </a:lnTo>
                <a:lnTo>
                  <a:pt x="40887" y="14143"/>
                </a:lnTo>
                <a:lnTo>
                  <a:pt x="32711" y="12842"/>
                </a:lnTo>
                <a:lnTo>
                  <a:pt x="24403" y="11021"/>
                </a:lnTo>
                <a:lnTo>
                  <a:pt x="17912" y="9808"/>
                </a:lnTo>
                <a:lnTo>
                  <a:pt x="12632" y="8999"/>
                </a:lnTo>
                <a:lnTo>
                  <a:pt x="1865" y="7701"/>
                </a:lnTo>
                <a:lnTo>
                  <a:pt x="981" y="8547"/>
                </a:lnTo>
                <a:lnTo>
                  <a:pt x="393" y="10063"/>
                </a:lnTo>
                <a:lnTo>
                  <a:pt x="0" y="12027"/>
                </a:lnTo>
                <a:lnTo>
                  <a:pt x="691" y="13336"/>
                </a:lnTo>
                <a:lnTo>
                  <a:pt x="2104" y="14208"/>
                </a:lnTo>
                <a:lnTo>
                  <a:pt x="3998" y="14790"/>
                </a:lnTo>
                <a:lnTo>
                  <a:pt x="8643" y="17977"/>
                </a:lnTo>
                <a:lnTo>
                  <a:pt x="11215" y="20160"/>
                </a:lnTo>
                <a:lnTo>
                  <a:pt x="12929" y="22568"/>
                </a:lnTo>
                <a:lnTo>
                  <a:pt x="18222" y="35816"/>
                </a:lnTo>
                <a:lnTo>
                  <a:pt x="20458" y="40625"/>
                </a:lnTo>
                <a:lnTo>
                  <a:pt x="21950" y="45736"/>
                </a:lnTo>
                <a:lnTo>
                  <a:pt x="22944" y="51049"/>
                </a:lnTo>
                <a:lnTo>
                  <a:pt x="23606" y="56496"/>
                </a:lnTo>
                <a:lnTo>
                  <a:pt x="23096" y="62984"/>
                </a:lnTo>
                <a:lnTo>
                  <a:pt x="21803" y="70167"/>
                </a:lnTo>
                <a:lnTo>
                  <a:pt x="19989" y="77814"/>
                </a:lnTo>
                <a:lnTo>
                  <a:pt x="18779" y="84816"/>
                </a:lnTo>
                <a:lnTo>
                  <a:pt x="17973" y="91389"/>
                </a:lnTo>
                <a:lnTo>
                  <a:pt x="17435" y="97677"/>
                </a:lnTo>
                <a:lnTo>
                  <a:pt x="16124" y="107583"/>
                </a:lnTo>
                <a:lnTo>
                  <a:pt x="12127" y="133830"/>
                </a:lnTo>
                <a:lnTo>
                  <a:pt x="11633" y="144068"/>
                </a:lnTo>
                <a:lnTo>
                  <a:pt x="12256" y="151846"/>
                </a:lnTo>
                <a:lnTo>
                  <a:pt x="15549" y="166621"/>
                </a:lnTo>
                <a:lnTo>
                  <a:pt x="16772" y="167834"/>
                </a:lnTo>
                <a:lnTo>
                  <a:pt x="18539" y="168642"/>
                </a:lnTo>
                <a:lnTo>
                  <a:pt x="23043" y="169540"/>
                </a:lnTo>
                <a:lnTo>
                  <a:pt x="30934" y="170046"/>
                </a:lnTo>
                <a:lnTo>
                  <a:pt x="36490" y="170164"/>
                </a:lnTo>
                <a:lnTo>
                  <a:pt x="44674" y="167676"/>
                </a:lnTo>
                <a:lnTo>
                  <a:pt x="49523" y="165680"/>
                </a:lnTo>
                <a:lnTo>
                  <a:pt x="57452" y="160921"/>
                </a:lnTo>
                <a:lnTo>
                  <a:pt x="65103" y="155631"/>
                </a:lnTo>
                <a:lnTo>
                  <a:pt x="69810" y="152887"/>
                </a:lnTo>
                <a:lnTo>
                  <a:pt x="74854" y="150105"/>
                </a:lnTo>
                <a:lnTo>
                  <a:pt x="81073" y="147298"/>
                </a:lnTo>
                <a:lnTo>
                  <a:pt x="88077" y="144474"/>
                </a:lnTo>
                <a:lnTo>
                  <a:pt x="103480" y="138796"/>
                </a:lnTo>
                <a:lnTo>
                  <a:pt x="119849" y="133098"/>
                </a:lnTo>
                <a:lnTo>
                  <a:pt x="131072" y="130245"/>
                </a:lnTo>
                <a:lnTo>
                  <a:pt x="144270" y="127390"/>
                </a:lnTo>
                <a:lnTo>
                  <a:pt x="158783" y="124535"/>
                </a:lnTo>
                <a:lnTo>
                  <a:pt x="170363" y="122631"/>
                </a:lnTo>
                <a:lnTo>
                  <a:pt x="179989" y="121362"/>
                </a:lnTo>
                <a:lnTo>
                  <a:pt x="188311" y="120516"/>
                </a:lnTo>
                <a:lnTo>
                  <a:pt x="196716" y="119952"/>
                </a:lnTo>
                <a:lnTo>
                  <a:pt x="205177" y="119576"/>
                </a:lnTo>
                <a:lnTo>
                  <a:pt x="213675" y="119325"/>
                </a:lnTo>
                <a:lnTo>
                  <a:pt x="220294" y="120110"/>
                </a:lnTo>
                <a:lnTo>
                  <a:pt x="225658" y="121586"/>
                </a:lnTo>
                <a:lnTo>
                  <a:pt x="230188" y="123523"/>
                </a:lnTo>
                <a:lnTo>
                  <a:pt x="240299" y="128215"/>
                </a:lnTo>
                <a:lnTo>
                  <a:pt x="245663" y="130799"/>
                </a:lnTo>
                <a:lnTo>
                  <a:pt x="250192" y="133475"/>
                </a:lnTo>
                <a:lnTo>
                  <a:pt x="257761" y="138988"/>
                </a:lnTo>
                <a:lnTo>
                  <a:pt x="260162" y="142744"/>
                </a:lnTo>
                <a:lnTo>
                  <a:pt x="262830" y="151997"/>
                </a:lnTo>
                <a:lnTo>
                  <a:pt x="263540" y="158084"/>
                </a:lnTo>
                <a:lnTo>
                  <a:pt x="264014" y="165000"/>
                </a:lnTo>
                <a:lnTo>
                  <a:pt x="264330" y="172468"/>
                </a:lnTo>
                <a:lnTo>
                  <a:pt x="263588" y="179351"/>
                </a:lnTo>
                <a:lnTo>
                  <a:pt x="262141" y="185845"/>
                </a:lnTo>
                <a:lnTo>
                  <a:pt x="257994" y="199094"/>
                </a:lnTo>
                <a:lnTo>
                  <a:pt x="252975" y="214507"/>
                </a:lnTo>
                <a:lnTo>
                  <a:pt x="249350" y="220712"/>
                </a:lnTo>
                <a:lnTo>
                  <a:pt x="245029" y="225802"/>
                </a:lnTo>
                <a:lnTo>
                  <a:pt x="240244" y="230147"/>
                </a:lnTo>
                <a:lnTo>
                  <a:pt x="235148" y="235902"/>
                </a:lnTo>
                <a:lnTo>
                  <a:pt x="229846" y="242596"/>
                </a:lnTo>
                <a:lnTo>
                  <a:pt x="224407" y="249916"/>
                </a:lnTo>
                <a:lnTo>
                  <a:pt x="216018" y="257653"/>
                </a:lnTo>
                <a:lnTo>
                  <a:pt x="205662" y="265669"/>
                </a:lnTo>
                <a:lnTo>
                  <a:pt x="193996" y="273871"/>
                </a:lnTo>
                <a:lnTo>
                  <a:pt x="184314" y="280291"/>
                </a:lnTo>
                <a:lnTo>
                  <a:pt x="175954" y="285524"/>
                </a:lnTo>
                <a:lnTo>
                  <a:pt x="168477" y="289964"/>
                </a:lnTo>
                <a:lnTo>
                  <a:pt x="161586" y="293877"/>
                </a:lnTo>
                <a:lnTo>
                  <a:pt x="148849" y="300765"/>
                </a:lnTo>
                <a:lnTo>
                  <a:pt x="142786" y="302983"/>
                </a:lnTo>
                <a:lnTo>
                  <a:pt x="136839" y="304462"/>
                </a:lnTo>
                <a:lnTo>
                  <a:pt x="130969" y="305447"/>
                </a:lnTo>
                <a:lnTo>
                  <a:pt x="126104" y="306104"/>
                </a:lnTo>
                <a:lnTo>
                  <a:pt x="118157" y="306834"/>
                </a:lnTo>
                <a:lnTo>
                  <a:pt x="111451" y="307159"/>
                </a:lnTo>
                <a:lnTo>
                  <a:pt x="108328" y="307246"/>
                </a:lnTo>
                <a:lnTo>
                  <a:pt x="106247" y="306351"/>
                </a:lnTo>
                <a:lnTo>
                  <a:pt x="104860" y="304802"/>
                </a:lnTo>
                <a:lnTo>
                  <a:pt x="103935" y="302816"/>
                </a:lnTo>
                <a:lnTo>
                  <a:pt x="102907" y="298071"/>
                </a:lnTo>
                <a:lnTo>
                  <a:pt x="102085" y="29027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110"/>
          <p:cNvSpPr/>
          <p:nvPr/>
        </p:nvSpPr>
        <p:spPr>
          <a:xfrm>
            <a:off x="8163877" y="2468880"/>
            <a:ext cx="68581" cy="60008"/>
          </a:xfrm>
          <a:custGeom>
            <a:avLst/>
            <a:gdLst/>
            <a:ahLst/>
            <a:cxnLst/>
            <a:rect l="0" t="0" r="0" b="0"/>
            <a:pathLst>
              <a:path w="68581" h="60008">
                <a:moveTo>
                  <a:pt x="0" y="60007"/>
                </a:moveTo>
                <a:lnTo>
                  <a:pt x="4551" y="50906"/>
                </a:lnTo>
                <a:lnTo>
                  <a:pt x="6844" y="47272"/>
                </a:lnTo>
                <a:lnTo>
                  <a:pt x="9325" y="43897"/>
                </a:lnTo>
                <a:lnTo>
                  <a:pt x="11932" y="40694"/>
                </a:lnTo>
                <a:lnTo>
                  <a:pt x="15574" y="37607"/>
                </a:lnTo>
                <a:lnTo>
                  <a:pt x="19907" y="34596"/>
                </a:lnTo>
                <a:lnTo>
                  <a:pt x="24702" y="31636"/>
                </a:lnTo>
                <a:lnTo>
                  <a:pt x="28850" y="28711"/>
                </a:lnTo>
                <a:lnTo>
                  <a:pt x="32569" y="25808"/>
                </a:lnTo>
                <a:lnTo>
                  <a:pt x="36000" y="22920"/>
                </a:lnTo>
                <a:lnTo>
                  <a:pt x="39240" y="20042"/>
                </a:lnTo>
                <a:lnTo>
                  <a:pt x="45380" y="14305"/>
                </a:lnTo>
                <a:lnTo>
                  <a:pt x="49303" y="11442"/>
                </a:lnTo>
                <a:lnTo>
                  <a:pt x="53824" y="8580"/>
                </a:lnTo>
                <a:lnTo>
                  <a:pt x="6858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111"/>
          <p:cNvSpPr/>
          <p:nvPr/>
        </p:nvSpPr>
        <p:spPr>
          <a:xfrm>
            <a:off x="8275319" y="2230191"/>
            <a:ext cx="231121" cy="264407"/>
          </a:xfrm>
          <a:custGeom>
            <a:avLst/>
            <a:gdLst/>
            <a:ahLst/>
            <a:cxnLst/>
            <a:rect l="0" t="0" r="0" b="0"/>
            <a:pathLst>
              <a:path w="231121" h="264407">
                <a:moveTo>
                  <a:pt x="0" y="50094"/>
                </a:moveTo>
                <a:lnTo>
                  <a:pt x="4552" y="40992"/>
                </a:lnTo>
                <a:lnTo>
                  <a:pt x="9325" y="33983"/>
                </a:lnTo>
                <a:lnTo>
                  <a:pt x="14623" y="27694"/>
                </a:lnTo>
                <a:lnTo>
                  <a:pt x="20152" y="21723"/>
                </a:lnTo>
                <a:lnTo>
                  <a:pt x="28620" y="13007"/>
                </a:lnTo>
                <a:lnTo>
                  <a:pt x="32415" y="11081"/>
                </a:lnTo>
                <a:lnTo>
                  <a:pt x="36850" y="9798"/>
                </a:lnTo>
                <a:lnTo>
                  <a:pt x="41712" y="8943"/>
                </a:lnTo>
                <a:lnTo>
                  <a:pt x="47810" y="7419"/>
                </a:lnTo>
                <a:lnTo>
                  <a:pt x="54734" y="5451"/>
                </a:lnTo>
                <a:lnTo>
                  <a:pt x="62206" y="3187"/>
                </a:lnTo>
                <a:lnTo>
                  <a:pt x="69094" y="1678"/>
                </a:lnTo>
                <a:lnTo>
                  <a:pt x="75591" y="671"/>
                </a:lnTo>
                <a:lnTo>
                  <a:pt x="81826" y="0"/>
                </a:lnTo>
                <a:lnTo>
                  <a:pt x="87889" y="505"/>
                </a:lnTo>
                <a:lnTo>
                  <a:pt x="93836" y="1795"/>
                </a:lnTo>
                <a:lnTo>
                  <a:pt x="106474" y="5768"/>
                </a:lnTo>
                <a:lnTo>
                  <a:pt x="121618" y="10708"/>
                </a:lnTo>
                <a:lnTo>
                  <a:pt x="126799" y="14312"/>
                </a:lnTo>
                <a:lnTo>
                  <a:pt x="130253" y="18619"/>
                </a:lnTo>
                <a:lnTo>
                  <a:pt x="132555" y="23396"/>
                </a:lnTo>
                <a:lnTo>
                  <a:pt x="135114" y="31243"/>
                </a:lnTo>
                <a:lnTo>
                  <a:pt x="136252" y="38858"/>
                </a:lnTo>
                <a:lnTo>
                  <a:pt x="136554" y="43556"/>
                </a:lnTo>
                <a:lnTo>
                  <a:pt x="136757" y="48592"/>
                </a:lnTo>
                <a:lnTo>
                  <a:pt x="134986" y="53855"/>
                </a:lnTo>
                <a:lnTo>
                  <a:pt x="131901" y="59269"/>
                </a:lnTo>
                <a:lnTo>
                  <a:pt x="127939" y="64783"/>
                </a:lnTo>
                <a:lnTo>
                  <a:pt x="124346" y="70364"/>
                </a:lnTo>
                <a:lnTo>
                  <a:pt x="120997" y="75990"/>
                </a:lnTo>
                <a:lnTo>
                  <a:pt x="117813" y="81645"/>
                </a:lnTo>
                <a:lnTo>
                  <a:pt x="111734" y="93009"/>
                </a:lnTo>
                <a:lnTo>
                  <a:pt x="108780" y="98706"/>
                </a:lnTo>
                <a:lnTo>
                  <a:pt x="105857" y="103457"/>
                </a:lnTo>
                <a:lnTo>
                  <a:pt x="100072" y="111276"/>
                </a:lnTo>
                <a:lnTo>
                  <a:pt x="94324" y="117926"/>
                </a:lnTo>
                <a:lnTo>
                  <a:pt x="87424" y="125405"/>
                </a:lnTo>
                <a:lnTo>
                  <a:pt x="86858" y="126971"/>
                </a:lnTo>
                <a:lnTo>
                  <a:pt x="86229" y="131251"/>
                </a:lnTo>
                <a:lnTo>
                  <a:pt x="87013" y="132774"/>
                </a:lnTo>
                <a:lnTo>
                  <a:pt x="88489" y="133789"/>
                </a:lnTo>
                <a:lnTo>
                  <a:pt x="90425" y="134465"/>
                </a:lnTo>
                <a:lnTo>
                  <a:pt x="93621" y="133964"/>
                </a:lnTo>
                <a:lnTo>
                  <a:pt x="97657" y="132677"/>
                </a:lnTo>
                <a:lnTo>
                  <a:pt x="102252" y="130867"/>
                </a:lnTo>
                <a:lnTo>
                  <a:pt x="106268" y="129660"/>
                </a:lnTo>
                <a:lnTo>
                  <a:pt x="113270" y="128319"/>
                </a:lnTo>
                <a:lnTo>
                  <a:pt x="118377" y="127961"/>
                </a:lnTo>
                <a:lnTo>
                  <a:pt x="124638" y="127723"/>
                </a:lnTo>
                <a:lnTo>
                  <a:pt x="144563" y="127387"/>
                </a:lnTo>
                <a:lnTo>
                  <a:pt x="172912" y="127274"/>
                </a:lnTo>
                <a:lnTo>
                  <a:pt x="180998" y="128217"/>
                </a:lnTo>
                <a:lnTo>
                  <a:pt x="189245" y="129799"/>
                </a:lnTo>
                <a:lnTo>
                  <a:pt x="197601" y="131805"/>
                </a:lnTo>
                <a:lnTo>
                  <a:pt x="205077" y="134096"/>
                </a:lnTo>
                <a:lnTo>
                  <a:pt x="211966" y="136575"/>
                </a:lnTo>
                <a:lnTo>
                  <a:pt x="218464" y="139180"/>
                </a:lnTo>
                <a:lnTo>
                  <a:pt x="222796" y="141870"/>
                </a:lnTo>
                <a:lnTo>
                  <a:pt x="225683" y="144615"/>
                </a:lnTo>
                <a:lnTo>
                  <a:pt x="227608" y="147398"/>
                </a:lnTo>
                <a:lnTo>
                  <a:pt x="229747" y="153030"/>
                </a:lnTo>
                <a:lnTo>
                  <a:pt x="230697" y="158708"/>
                </a:lnTo>
                <a:lnTo>
                  <a:pt x="231120" y="164407"/>
                </a:lnTo>
                <a:lnTo>
                  <a:pt x="229327" y="168212"/>
                </a:lnTo>
                <a:lnTo>
                  <a:pt x="226228" y="172654"/>
                </a:lnTo>
                <a:lnTo>
                  <a:pt x="222256" y="177521"/>
                </a:lnTo>
                <a:lnTo>
                  <a:pt x="217703" y="182670"/>
                </a:lnTo>
                <a:lnTo>
                  <a:pt x="207564" y="193472"/>
                </a:lnTo>
                <a:lnTo>
                  <a:pt x="186597" y="214813"/>
                </a:lnTo>
                <a:lnTo>
                  <a:pt x="179643" y="220867"/>
                </a:lnTo>
                <a:lnTo>
                  <a:pt x="173102" y="225855"/>
                </a:lnTo>
                <a:lnTo>
                  <a:pt x="166837" y="230133"/>
                </a:lnTo>
                <a:lnTo>
                  <a:pt x="160755" y="234890"/>
                </a:lnTo>
                <a:lnTo>
                  <a:pt x="154795" y="239966"/>
                </a:lnTo>
                <a:lnTo>
                  <a:pt x="148917" y="245255"/>
                </a:lnTo>
                <a:lnTo>
                  <a:pt x="143093" y="248781"/>
                </a:lnTo>
                <a:lnTo>
                  <a:pt x="137306" y="251132"/>
                </a:lnTo>
                <a:lnTo>
                  <a:pt x="131543" y="252699"/>
                </a:lnTo>
                <a:lnTo>
                  <a:pt x="126747" y="254697"/>
                </a:lnTo>
                <a:lnTo>
                  <a:pt x="122598" y="256981"/>
                </a:lnTo>
                <a:lnTo>
                  <a:pt x="118881" y="259456"/>
                </a:lnTo>
                <a:lnTo>
                  <a:pt x="114496" y="261106"/>
                </a:lnTo>
                <a:lnTo>
                  <a:pt x="109668" y="262206"/>
                </a:lnTo>
                <a:lnTo>
                  <a:pt x="94298" y="26440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112"/>
          <p:cNvSpPr/>
          <p:nvPr/>
        </p:nvSpPr>
        <p:spPr>
          <a:xfrm>
            <a:off x="8593000" y="2185987"/>
            <a:ext cx="221862" cy="239064"/>
          </a:xfrm>
          <a:custGeom>
            <a:avLst/>
            <a:gdLst/>
            <a:ahLst/>
            <a:cxnLst/>
            <a:rect l="0" t="0" r="0" b="0"/>
            <a:pathLst>
              <a:path w="221862" h="239064">
                <a:moveTo>
                  <a:pt x="136662" y="0"/>
                </a:moveTo>
                <a:lnTo>
                  <a:pt x="105417" y="0"/>
                </a:lnTo>
                <a:lnTo>
                  <a:pt x="100592" y="953"/>
                </a:lnTo>
                <a:lnTo>
                  <a:pt x="96423" y="2540"/>
                </a:lnTo>
                <a:lnTo>
                  <a:pt x="92691" y="4551"/>
                </a:lnTo>
                <a:lnTo>
                  <a:pt x="84488" y="6844"/>
                </a:lnTo>
                <a:lnTo>
                  <a:pt x="73305" y="9325"/>
                </a:lnTo>
                <a:lnTo>
                  <a:pt x="60134" y="11932"/>
                </a:lnTo>
                <a:lnTo>
                  <a:pt x="50401" y="12717"/>
                </a:lnTo>
                <a:lnTo>
                  <a:pt x="42960" y="12288"/>
                </a:lnTo>
                <a:lnTo>
                  <a:pt x="26258" y="8790"/>
                </a:lnTo>
                <a:lnTo>
                  <a:pt x="30079" y="8637"/>
                </a:lnTo>
                <a:lnTo>
                  <a:pt x="31316" y="9568"/>
                </a:lnTo>
                <a:lnTo>
                  <a:pt x="32142" y="11141"/>
                </a:lnTo>
                <a:lnTo>
                  <a:pt x="33058" y="15429"/>
                </a:lnTo>
                <a:lnTo>
                  <a:pt x="33465" y="20510"/>
                </a:lnTo>
                <a:lnTo>
                  <a:pt x="33647" y="25943"/>
                </a:lnTo>
                <a:lnTo>
                  <a:pt x="33764" y="37192"/>
                </a:lnTo>
                <a:lnTo>
                  <a:pt x="33790" y="66228"/>
                </a:lnTo>
                <a:lnTo>
                  <a:pt x="32837" y="71774"/>
                </a:lnTo>
                <a:lnTo>
                  <a:pt x="31251" y="77377"/>
                </a:lnTo>
                <a:lnTo>
                  <a:pt x="29240" y="83017"/>
                </a:lnTo>
                <a:lnTo>
                  <a:pt x="26947" y="87730"/>
                </a:lnTo>
                <a:lnTo>
                  <a:pt x="24467" y="91824"/>
                </a:lnTo>
                <a:lnTo>
                  <a:pt x="21860" y="95506"/>
                </a:lnTo>
                <a:lnTo>
                  <a:pt x="19170" y="100818"/>
                </a:lnTo>
                <a:lnTo>
                  <a:pt x="16424" y="107217"/>
                </a:lnTo>
                <a:lnTo>
                  <a:pt x="13641" y="114341"/>
                </a:lnTo>
                <a:lnTo>
                  <a:pt x="10833" y="120042"/>
                </a:lnTo>
                <a:lnTo>
                  <a:pt x="8009" y="124796"/>
                </a:lnTo>
                <a:lnTo>
                  <a:pt x="5173" y="128917"/>
                </a:lnTo>
                <a:lnTo>
                  <a:pt x="2023" y="136037"/>
                </a:lnTo>
                <a:lnTo>
                  <a:pt x="0" y="143817"/>
                </a:lnTo>
                <a:lnTo>
                  <a:pt x="787" y="144456"/>
                </a:lnTo>
                <a:lnTo>
                  <a:pt x="4200" y="145165"/>
                </a:lnTo>
                <a:lnTo>
                  <a:pt x="5492" y="144402"/>
                </a:lnTo>
                <a:lnTo>
                  <a:pt x="6353" y="142940"/>
                </a:lnTo>
                <a:lnTo>
                  <a:pt x="6927" y="141014"/>
                </a:lnTo>
                <a:lnTo>
                  <a:pt x="9214" y="139729"/>
                </a:lnTo>
                <a:lnTo>
                  <a:pt x="12645" y="138873"/>
                </a:lnTo>
                <a:lnTo>
                  <a:pt x="16837" y="138302"/>
                </a:lnTo>
                <a:lnTo>
                  <a:pt x="21536" y="136969"/>
                </a:lnTo>
                <a:lnTo>
                  <a:pt x="26573" y="135128"/>
                </a:lnTo>
                <a:lnTo>
                  <a:pt x="31837" y="132948"/>
                </a:lnTo>
                <a:lnTo>
                  <a:pt x="37252" y="130542"/>
                </a:lnTo>
                <a:lnTo>
                  <a:pt x="48347" y="125329"/>
                </a:lnTo>
                <a:lnTo>
                  <a:pt x="67248" y="117297"/>
                </a:lnTo>
                <a:lnTo>
                  <a:pt x="78957" y="112488"/>
                </a:lnTo>
                <a:lnTo>
                  <a:pt x="89619" y="109282"/>
                </a:lnTo>
                <a:lnTo>
                  <a:pt x="99585" y="107144"/>
                </a:lnTo>
                <a:lnTo>
                  <a:pt x="109087" y="105720"/>
                </a:lnTo>
                <a:lnTo>
                  <a:pt x="118278" y="103817"/>
                </a:lnTo>
                <a:lnTo>
                  <a:pt x="127264" y="101597"/>
                </a:lnTo>
                <a:lnTo>
                  <a:pt x="136112" y="99164"/>
                </a:lnTo>
                <a:lnTo>
                  <a:pt x="143915" y="97542"/>
                </a:lnTo>
                <a:lnTo>
                  <a:pt x="151022" y="96460"/>
                </a:lnTo>
                <a:lnTo>
                  <a:pt x="157665" y="95739"/>
                </a:lnTo>
                <a:lnTo>
                  <a:pt x="164952" y="96211"/>
                </a:lnTo>
                <a:lnTo>
                  <a:pt x="172668" y="97479"/>
                </a:lnTo>
                <a:lnTo>
                  <a:pt x="180669" y="99276"/>
                </a:lnTo>
                <a:lnTo>
                  <a:pt x="186954" y="100474"/>
                </a:lnTo>
                <a:lnTo>
                  <a:pt x="192097" y="101273"/>
                </a:lnTo>
                <a:lnTo>
                  <a:pt x="196479" y="101805"/>
                </a:lnTo>
                <a:lnTo>
                  <a:pt x="200353" y="103113"/>
                </a:lnTo>
                <a:lnTo>
                  <a:pt x="207196" y="107105"/>
                </a:lnTo>
                <a:lnTo>
                  <a:pt x="213414" y="112055"/>
                </a:lnTo>
                <a:lnTo>
                  <a:pt x="216404" y="114708"/>
                </a:lnTo>
                <a:lnTo>
                  <a:pt x="218399" y="117430"/>
                </a:lnTo>
                <a:lnTo>
                  <a:pt x="220614" y="122993"/>
                </a:lnTo>
                <a:lnTo>
                  <a:pt x="221206" y="126763"/>
                </a:lnTo>
                <a:lnTo>
                  <a:pt x="221599" y="131181"/>
                </a:lnTo>
                <a:lnTo>
                  <a:pt x="221861" y="136032"/>
                </a:lnTo>
                <a:lnTo>
                  <a:pt x="221084" y="140218"/>
                </a:lnTo>
                <a:lnTo>
                  <a:pt x="217680" y="147409"/>
                </a:lnTo>
                <a:lnTo>
                  <a:pt x="213534" y="152565"/>
                </a:lnTo>
                <a:lnTo>
                  <a:pt x="207913" y="158860"/>
                </a:lnTo>
                <a:lnTo>
                  <a:pt x="201308" y="165914"/>
                </a:lnTo>
                <a:lnTo>
                  <a:pt x="192142" y="174427"/>
                </a:lnTo>
                <a:lnTo>
                  <a:pt x="181269" y="183912"/>
                </a:lnTo>
                <a:lnTo>
                  <a:pt x="169258" y="194046"/>
                </a:lnTo>
                <a:lnTo>
                  <a:pt x="159345" y="201754"/>
                </a:lnTo>
                <a:lnTo>
                  <a:pt x="150831" y="207845"/>
                </a:lnTo>
                <a:lnTo>
                  <a:pt x="143251" y="212859"/>
                </a:lnTo>
                <a:lnTo>
                  <a:pt x="134387" y="218106"/>
                </a:lnTo>
                <a:lnTo>
                  <a:pt x="124667" y="223509"/>
                </a:lnTo>
                <a:lnTo>
                  <a:pt x="114379" y="229016"/>
                </a:lnTo>
                <a:lnTo>
                  <a:pt x="105614" y="232687"/>
                </a:lnTo>
                <a:lnTo>
                  <a:pt x="97866" y="235135"/>
                </a:lnTo>
                <a:lnTo>
                  <a:pt x="90797" y="236766"/>
                </a:lnTo>
                <a:lnTo>
                  <a:pt x="85129" y="237854"/>
                </a:lnTo>
                <a:lnTo>
                  <a:pt x="80400" y="238580"/>
                </a:lnTo>
                <a:lnTo>
                  <a:pt x="76294" y="239063"/>
                </a:lnTo>
                <a:lnTo>
                  <a:pt x="72604" y="238433"/>
                </a:lnTo>
                <a:lnTo>
                  <a:pt x="69191" y="237060"/>
                </a:lnTo>
                <a:lnTo>
                  <a:pt x="59509" y="23145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113"/>
          <p:cNvSpPr/>
          <p:nvPr/>
        </p:nvSpPr>
        <p:spPr>
          <a:xfrm>
            <a:off x="8875394" y="2083511"/>
            <a:ext cx="205625" cy="299645"/>
          </a:xfrm>
          <a:custGeom>
            <a:avLst/>
            <a:gdLst/>
            <a:ahLst/>
            <a:cxnLst/>
            <a:rect l="0" t="0" r="0" b="0"/>
            <a:pathLst>
              <a:path w="205625" h="299645">
                <a:moveTo>
                  <a:pt x="0" y="59614"/>
                </a:moveTo>
                <a:lnTo>
                  <a:pt x="0" y="50512"/>
                </a:lnTo>
                <a:lnTo>
                  <a:pt x="953" y="47831"/>
                </a:lnTo>
                <a:lnTo>
                  <a:pt x="2540" y="46043"/>
                </a:lnTo>
                <a:lnTo>
                  <a:pt x="7797" y="43105"/>
                </a:lnTo>
                <a:lnTo>
                  <a:pt x="32084" y="30746"/>
                </a:lnTo>
                <a:lnTo>
                  <a:pt x="37582" y="28938"/>
                </a:lnTo>
                <a:lnTo>
                  <a:pt x="43152" y="27733"/>
                </a:lnTo>
                <a:lnTo>
                  <a:pt x="48772" y="26930"/>
                </a:lnTo>
                <a:lnTo>
                  <a:pt x="54422" y="25442"/>
                </a:lnTo>
                <a:lnTo>
                  <a:pt x="60094" y="23498"/>
                </a:lnTo>
                <a:lnTo>
                  <a:pt x="65780" y="21249"/>
                </a:lnTo>
                <a:lnTo>
                  <a:pt x="71476" y="18797"/>
                </a:lnTo>
                <a:lnTo>
                  <a:pt x="82884" y="13533"/>
                </a:lnTo>
                <a:lnTo>
                  <a:pt x="88594" y="11748"/>
                </a:lnTo>
                <a:lnTo>
                  <a:pt x="94305" y="10558"/>
                </a:lnTo>
                <a:lnTo>
                  <a:pt x="100018" y="9765"/>
                </a:lnTo>
                <a:lnTo>
                  <a:pt x="107636" y="8284"/>
                </a:lnTo>
                <a:lnTo>
                  <a:pt x="126261" y="4098"/>
                </a:lnTo>
                <a:lnTo>
                  <a:pt x="134657" y="2601"/>
                </a:lnTo>
                <a:lnTo>
                  <a:pt x="142160" y="1602"/>
                </a:lnTo>
                <a:lnTo>
                  <a:pt x="149066" y="937"/>
                </a:lnTo>
                <a:lnTo>
                  <a:pt x="154623" y="493"/>
                </a:lnTo>
                <a:lnTo>
                  <a:pt x="159280" y="198"/>
                </a:lnTo>
                <a:lnTo>
                  <a:pt x="163337" y="0"/>
                </a:lnTo>
                <a:lnTo>
                  <a:pt x="167946" y="822"/>
                </a:lnTo>
                <a:lnTo>
                  <a:pt x="172924" y="2321"/>
                </a:lnTo>
                <a:lnTo>
                  <a:pt x="178147" y="4274"/>
                </a:lnTo>
                <a:lnTo>
                  <a:pt x="181630" y="6528"/>
                </a:lnTo>
                <a:lnTo>
                  <a:pt x="183953" y="8983"/>
                </a:lnTo>
                <a:lnTo>
                  <a:pt x="187484" y="14251"/>
                </a:lnTo>
                <a:lnTo>
                  <a:pt x="192230" y="19767"/>
                </a:lnTo>
                <a:lnTo>
                  <a:pt x="193876" y="22572"/>
                </a:lnTo>
                <a:lnTo>
                  <a:pt x="197145" y="31070"/>
                </a:lnTo>
                <a:lnTo>
                  <a:pt x="201285" y="36767"/>
                </a:lnTo>
                <a:lnTo>
                  <a:pt x="202771" y="40573"/>
                </a:lnTo>
                <a:lnTo>
                  <a:pt x="204420" y="49881"/>
                </a:lnTo>
                <a:lnTo>
                  <a:pt x="204861" y="58840"/>
                </a:lnTo>
                <a:lnTo>
                  <a:pt x="205567" y="101582"/>
                </a:lnTo>
                <a:lnTo>
                  <a:pt x="205624" y="107595"/>
                </a:lnTo>
                <a:lnTo>
                  <a:pt x="204711" y="113509"/>
                </a:lnTo>
                <a:lnTo>
                  <a:pt x="203150" y="119356"/>
                </a:lnTo>
                <a:lnTo>
                  <a:pt x="201155" y="125159"/>
                </a:lnTo>
                <a:lnTo>
                  <a:pt x="199826" y="132838"/>
                </a:lnTo>
                <a:lnTo>
                  <a:pt x="198941" y="141768"/>
                </a:lnTo>
                <a:lnTo>
                  <a:pt x="197956" y="158992"/>
                </a:lnTo>
                <a:lnTo>
                  <a:pt x="197518" y="169822"/>
                </a:lnTo>
                <a:lnTo>
                  <a:pt x="196449" y="174996"/>
                </a:lnTo>
                <a:lnTo>
                  <a:pt x="194784" y="180350"/>
                </a:lnTo>
                <a:lnTo>
                  <a:pt x="192722" y="185825"/>
                </a:lnTo>
                <a:lnTo>
                  <a:pt x="190393" y="194237"/>
                </a:lnTo>
                <a:lnTo>
                  <a:pt x="187889" y="204607"/>
                </a:lnTo>
                <a:lnTo>
                  <a:pt x="185268" y="216284"/>
                </a:lnTo>
                <a:lnTo>
                  <a:pt x="183519" y="225973"/>
                </a:lnTo>
                <a:lnTo>
                  <a:pt x="182354" y="234337"/>
                </a:lnTo>
                <a:lnTo>
                  <a:pt x="181577" y="241818"/>
                </a:lnTo>
                <a:lnTo>
                  <a:pt x="180107" y="247759"/>
                </a:lnTo>
                <a:lnTo>
                  <a:pt x="175933" y="256899"/>
                </a:lnTo>
                <a:lnTo>
                  <a:pt x="164464" y="279373"/>
                </a:lnTo>
                <a:lnTo>
                  <a:pt x="163582" y="283649"/>
                </a:lnTo>
                <a:lnTo>
                  <a:pt x="163348" y="286123"/>
                </a:lnTo>
                <a:lnTo>
                  <a:pt x="162238" y="288725"/>
                </a:lnTo>
                <a:lnTo>
                  <a:pt x="156155" y="297205"/>
                </a:lnTo>
                <a:lnTo>
                  <a:pt x="154306" y="29964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114"/>
          <p:cNvSpPr/>
          <p:nvPr/>
        </p:nvSpPr>
        <p:spPr>
          <a:xfrm>
            <a:off x="8952547" y="2143125"/>
            <a:ext cx="342901" cy="111443"/>
          </a:xfrm>
          <a:custGeom>
            <a:avLst/>
            <a:gdLst/>
            <a:ahLst/>
            <a:cxnLst/>
            <a:rect l="0" t="0" r="0" b="0"/>
            <a:pathLst>
              <a:path w="342901" h="111443">
                <a:moveTo>
                  <a:pt x="0" y="111442"/>
                </a:moveTo>
                <a:lnTo>
                  <a:pt x="4551" y="97790"/>
                </a:lnTo>
                <a:lnTo>
                  <a:pt x="7797" y="92815"/>
                </a:lnTo>
                <a:lnTo>
                  <a:pt x="11866" y="88547"/>
                </a:lnTo>
                <a:lnTo>
                  <a:pt x="16483" y="84748"/>
                </a:lnTo>
                <a:lnTo>
                  <a:pt x="22418" y="81264"/>
                </a:lnTo>
                <a:lnTo>
                  <a:pt x="29234" y="77988"/>
                </a:lnTo>
                <a:lnTo>
                  <a:pt x="36634" y="74852"/>
                </a:lnTo>
                <a:lnTo>
                  <a:pt x="44425" y="72761"/>
                </a:lnTo>
                <a:lnTo>
                  <a:pt x="52477" y="71367"/>
                </a:lnTo>
                <a:lnTo>
                  <a:pt x="60702" y="70438"/>
                </a:lnTo>
                <a:lnTo>
                  <a:pt x="69044" y="68866"/>
                </a:lnTo>
                <a:lnTo>
                  <a:pt x="77461" y="66865"/>
                </a:lnTo>
                <a:lnTo>
                  <a:pt x="99197" y="61150"/>
                </a:lnTo>
                <a:lnTo>
                  <a:pt x="178634" y="41096"/>
                </a:lnTo>
                <a:lnTo>
                  <a:pt x="191479" y="36922"/>
                </a:lnTo>
                <a:lnTo>
                  <a:pt x="203853" y="32235"/>
                </a:lnTo>
                <a:lnTo>
                  <a:pt x="215911" y="27205"/>
                </a:lnTo>
                <a:lnTo>
                  <a:pt x="227761" y="22899"/>
                </a:lnTo>
                <a:lnTo>
                  <a:pt x="239471" y="19076"/>
                </a:lnTo>
                <a:lnTo>
                  <a:pt x="251088" y="15575"/>
                </a:lnTo>
                <a:lnTo>
                  <a:pt x="261689" y="13240"/>
                </a:lnTo>
                <a:lnTo>
                  <a:pt x="271615" y="11684"/>
                </a:lnTo>
                <a:lnTo>
                  <a:pt x="281088" y="10647"/>
                </a:lnTo>
                <a:lnTo>
                  <a:pt x="289310" y="9003"/>
                </a:lnTo>
                <a:lnTo>
                  <a:pt x="296696" y="6954"/>
                </a:lnTo>
                <a:lnTo>
                  <a:pt x="303524" y="4636"/>
                </a:lnTo>
                <a:lnTo>
                  <a:pt x="309982" y="3090"/>
                </a:lnTo>
                <a:lnTo>
                  <a:pt x="316193" y="2060"/>
                </a:lnTo>
                <a:lnTo>
                  <a:pt x="322237" y="1373"/>
                </a:lnTo>
                <a:lnTo>
                  <a:pt x="331494" y="610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Did we meet our objectives?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Content Objectives</a:t>
            </a:r>
          </a:p>
          <a:p>
            <a:r>
              <a:rPr lang="en-US" dirty="0" smtClean="0"/>
              <a:t>Continue to apply ratios and similarity.</a:t>
            </a:r>
          </a:p>
          <a:p>
            <a:pPr>
              <a:buNone/>
            </a:pPr>
            <a:r>
              <a:rPr lang="en-US" dirty="0" smtClean="0"/>
              <a:t>Language Objectives</a:t>
            </a:r>
          </a:p>
          <a:p>
            <a:r>
              <a:rPr lang="en-US" dirty="0" smtClean="0"/>
              <a:t>Active listening during lecture and review.</a:t>
            </a:r>
          </a:p>
          <a:p>
            <a:r>
              <a:rPr lang="en-US" dirty="0" smtClean="0"/>
              <a:t>Demonstrate knowledge in writing.</a:t>
            </a:r>
          </a:p>
          <a:p>
            <a:r>
              <a:rPr lang="en-US" dirty="0" smtClean="0"/>
              <a:t>Explain understanding verbally.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Brief review of similarity</a:t>
            </a:r>
          </a:p>
          <a:p>
            <a:r>
              <a:rPr lang="en-US" dirty="0" smtClean="0"/>
              <a:t>Work time</a:t>
            </a:r>
          </a:p>
          <a:p>
            <a:r>
              <a:rPr lang="en-US" dirty="0" smtClean="0"/>
              <a:t>Review of 6.1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Brief Review of Similarity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Similar figures have the same angles, but they are different sizes.</a:t>
            </a:r>
          </a:p>
          <a:p>
            <a:r>
              <a:rPr lang="en-US" dirty="0" smtClean="0"/>
              <a:t>The ratio between their sizes is the scale factor.</a:t>
            </a:r>
            <a:endParaRPr lang="en-US" dirty="0"/>
          </a:p>
        </p:txBody>
      </p:sp>
      <p:sp>
        <p:nvSpPr>
          <p:cNvPr id="4" name="SMARTPenAnnotation39"/>
          <p:cNvSpPr/>
          <p:nvPr/>
        </p:nvSpPr>
        <p:spPr>
          <a:xfrm>
            <a:off x="4769167" y="6849427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Check these triangles out.</a:t>
            </a:r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2667000"/>
            <a:ext cx="6600825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MARTPenAnnotation0"/>
          <p:cNvSpPr/>
          <p:nvPr/>
        </p:nvSpPr>
        <p:spPr>
          <a:xfrm>
            <a:off x="1928596" y="3953520"/>
            <a:ext cx="260249" cy="195571"/>
          </a:xfrm>
          <a:custGeom>
            <a:avLst/>
            <a:gdLst/>
            <a:ahLst/>
            <a:cxnLst/>
            <a:rect l="0" t="0" r="0" b="0"/>
            <a:pathLst>
              <a:path w="260249" h="195571">
                <a:moveTo>
                  <a:pt x="63081" y="92700"/>
                </a:moveTo>
                <a:lnTo>
                  <a:pt x="55700" y="85319"/>
                </a:lnTo>
                <a:lnTo>
                  <a:pt x="56255" y="83969"/>
                </a:lnTo>
                <a:lnTo>
                  <a:pt x="59412" y="79929"/>
                </a:lnTo>
                <a:lnTo>
                  <a:pt x="60635" y="77518"/>
                </a:lnTo>
                <a:lnTo>
                  <a:pt x="61994" y="72300"/>
                </a:lnTo>
                <a:lnTo>
                  <a:pt x="65138" y="66805"/>
                </a:lnTo>
                <a:lnTo>
                  <a:pt x="67310" y="64007"/>
                </a:lnTo>
                <a:lnTo>
                  <a:pt x="69723" y="58357"/>
                </a:lnTo>
                <a:lnTo>
                  <a:pt x="70366" y="55517"/>
                </a:lnTo>
                <a:lnTo>
                  <a:pt x="73622" y="49822"/>
                </a:lnTo>
                <a:lnTo>
                  <a:pt x="75823" y="46969"/>
                </a:lnTo>
                <a:lnTo>
                  <a:pt x="79196" y="43163"/>
                </a:lnTo>
                <a:lnTo>
                  <a:pt x="88023" y="33854"/>
                </a:lnTo>
                <a:lnTo>
                  <a:pt x="91139" y="29656"/>
                </a:lnTo>
                <a:lnTo>
                  <a:pt x="93216" y="25906"/>
                </a:lnTo>
                <a:lnTo>
                  <a:pt x="94601" y="22453"/>
                </a:lnTo>
                <a:lnTo>
                  <a:pt x="96477" y="20151"/>
                </a:lnTo>
                <a:lnTo>
                  <a:pt x="98680" y="18616"/>
                </a:lnTo>
                <a:lnTo>
                  <a:pt x="101101" y="17593"/>
                </a:lnTo>
                <a:lnTo>
                  <a:pt x="109060" y="11603"/>
                </a:lnTo>
                <a:lnTo>
                  <a:pt x="114631" y="6491"/>
                </a:lnTo>
                <a:lnTo>
                  <a:pt x="117450" y="3795"/>
                </a:lnTo>
                <a:lnTo>
                  <a:pt x="120282" y="1997"/>
                </a:lnTo>
                <a:lnTo>
                  <a:pt x="125969" y="0"/>
                </a:lnTo>
                <a:lnTo>
                  <a:pt x="128818" y="420"/>
                </a:lnTo>
                <a:lnTo>
                  <a:pt x="131671" y="1652"/>
                </a:lnTo>
                <a:lnTo>
                  <a:pt x="134525" y="3427"/>
                </a:lnTo>
                <a:lnTo>
                  <a:pt x="140236" y="5398"/>
                </a:lnTo>
                <a:lnTo>
                  <a:pt x="145950" y="6274"/>
                </a:lnTo>
                <a:lnTo>
                  <a:pt x="151664" y="6663"/>
                </a:lnTo>
                <a:lnTo>
                  <a:pt x="153569" y="7719"/>
                </a:lnTo>
                <a:lnTo>
                  <a:pt x="154839" y="9376"/>
                </a:lnTo>
                <a:lnTo>
                  <a:pt x="155685" y="11433"/>
                </a:lnTo>
                <a:lnTo>
                  <a:pt x="159166" y="16259"/>
                </a:lnTo>
                <a:lnTo>
                  <a:pt x="164611" y="22567"/>
                </a:lnTo>
                <a:lnTo>
                  <a:pt x="165355" y="28509"/>
                </a:lnTo>
                <a:lnTo>
                  <a:pt x="165554" y="32761"/>
                </a:lnTo>
                <a:lnTo>
                  <a:pt x="165833" y="56948"/>
                </a:lnTo>
                <a:lnTo>
                  <a:pt x="164920" y="64103"/>
                </a:lnTo>
                <a:lnTo>
                  <a:pt x="163359" y="69825"/>
                </a:lnTo>
                <a:lnTo>
                  <a:pt x="161365" y="74593"/>
                </a:lnTo>
                <a:lnTo>
                  <a:pt x="160036" y="78723"/>
                </a:lnTo>
                <a:lnTo>
                  <a:pt x="159150" y="82430"/>
                </a:lnTo>
                <a:lnTo>
                  <a:pt x="158560" y="85853"/>
                </a:lnTo>
                <a:lnTo>
                  <a:pt x="156261" y="90993"/>
                </a:lnTo>
                <a:lnTo>
                  <a:pt x="152824" y="97277"/>
                </a:lnTo>
                <a:lnTo>
                  <a:pt x="148627" y="104324"/>
                </a:lnTo>
                <a:lnTo>
                  <a:pt x="144877" y="109974"/>
                </a:lnTo>
                <a:lnTo>
                  <a:pt x="141424" y="114693"/>
                </a:lnTo>
                <a:lnTo>
                  <a:pt x="138170" y="118792"/>
                </a:lnTo>
                <a:lnTo>
                  <a:pt x="135047" y="122477"/>
                </a:lnTo>
                <a:lnTo>
                  <a:pt x="132014" y="125886"/>
                </a:lnTo>
                <a:lnTo>
                  <a:pt x="126103" y="132214"/>
                </a:lnTo>
                <a:lnTo>
                  <a:pt x="120301" y="138202"/>
                </a:lnTo>
                <a:lnTo>
                  <a:pt x="116468" y="141132"/>
                </a:lnTo>
                <a:lnTo>
                  <a:pt x="112007" y="144038"/>
                </a:lnTo>
                <a:lnTo>
                  <a:pt x="107128" y="146928"/>
                </a:lnTo>
                <a:lnTo>
                  <a:pt x="99168" y="152678"/>
                </a:lnTo>
                <a:lnTo>
                  <a:pt x="92454" y="158409"/>
                </a:lnTo>
                <a:lnTo>
                  <a:pt x="86296" y="164131"/>
                </a:lnTo>
                <a:lnTo>
                  <a:pt x="82368" y="166991"/>
                </a:lnTo>
                <a:lnTo>
                  <a:pt x="77844" y="169850"/>
                </a:lnTo>
                <a:lnTo>
                  <a:pt x="72923" y="172708"/>
                </a:lnTo>
                <a:lnTo>
                  <a:pt x="64915" y="178424"/>
                </a:lnTo>
                <a:lnTo>
                  <a:pt x="61446" y="181282"/>
                </a:lnTo>
                <a:lnTo>
                  <a:pt x="55052" y="184457"/>
                </a:lnTo>
                <a:lnTo>
                  <a:pt x="48082" y="186821"/>
                </a:lnTo>
                <a:lnTo>
                  <a:pt x="43557" y="188784"/>
                </a:lnTo>
                <a:lnTo>
                  <a:pt x="38635" y="191046"/>
                </a:lnTo>
                <a:lnTo>
                  <a:pt x="33449" y="192554"/>
                </a:lnTo>
                <a:lnTo>
                  <a:pt x="28086" y="193559"/>
                </a:lnTo>
                <a:lnTo>
                  <a:pt x="14893" y="195172"/>
                </a:lnTo>
                <a:lnTo>
                  <a:pt x="8057" y="195452"/>
                </a:lnTo>
                <a:lnTo>
                  <a:pt x="0" y="195535"/>
                </a:lnTo>
                <a:lnTo>
                  <a:pt x="72" y="195546"/>
                </a:lnTo>
                <a:lnTo>
                  <a:pt x="204864" y="195570"/>
                </a:lnTo>
                <a:lnTo>
                  <a:pt x="213801" y="194617"/>
                </a:lnTo>
                <a:lnTo>
                  <a:pt x="221663" y="193030"/>
                </a:lnTo>
                <a:lnTo>
                  <a:pt x="228810" y="191019"/>
                </a:lnTo>
                <a:lnTo>
                  <a:pt x="234527" y="189678"/>
                </a:lnTo>
                <a:lnTo>
                  <a:pt x="239291" y="188785"/>
                </a:lnTo>
                <a:lnTo>
                  <a:pt x="243419" y="188189"/>
                </a:lnTo>
                <a:lnTo>
                  <a:pt x="247124" y="188744"/>
                </a:lnTo>
                <a:lnTo>
                  <a:pt x="253780" y="191901"/>
                </a:lnTo>
                <a:lnTo>
                  <a:pt x="260248" y="1955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"/>
          <p:cNvSpPr/>
          <p:nvPr/>
        </p:nvSpPr>
        <p:spPr>
          <a:xfrm>
            <a:off x="2116527" y="3973008"/>
            <a:ext cx="243768" cy="184612"/>
          </a:xfrm>
          <a:custGeom>
            <a:avLst/>
            <a:gdLst/>
            <a:ahLst/>
            <a:cxnLst/>
            <a:rect l="0" t="0" r="0" b="0"/>
            <a:pathLst>
              <a:path w="243768" h="184612">
                <a:moveTo>
                  <a:pt x="243767" y="30349"/>
                </a:moveTo>
                <a:lnTo>
                  <a:pt x="164982" y="30349"/>
                </a:lnTo>
                <a:lnTo>
                  <a:pt x="160764" y="29396"/>
                </a:lnTo>
                <a:lnTo>
                  <a:pt x="156047" y="27809"/>
                </a:lnTo>
                <a:lnTo>
                  <a:pt x="150997" y="25798"/>
                </a:lnTo>
                <a:lnTo>
                  <a:pt x="146678" y="24458"/>
                </a:lnTo>
                <a:lnTo>
                  <a:pt x="139339" y="22968"/>
                </a:lnTo>
                <a:lnTo>
                  <a:pt x="132902" y="22306"/>
                </a:lnTo>
                <a:lnTo>
                  <a:pt x="129852" y="22130"/>
                </a:lnTo>
                <a:lnTo>
                  <a:pt x="126867" y="21059"/>
                </a:lnTo>
                <a:lnTo>
                  <a:pt x="121009" y="17330"/>
                </a:lnTo>
                <a:lnTo>
                  <a:pt x="117161" y="15002"/>
                </a:lnTo>
                <a:lnTo>
                  <a:pt x="112691" y="12498"/>
                </a:lnTo>
                <a:lnTo>
                  <a:pt x="107806" y="9876"/>
                </a:lnTo>
                <a:lnTo>
                  <a:pt x="103596" y="8128"/>
                </a:lnTo>
                <a:lnTo>
                  <a:pt x="96379" y="6185"/>
                </a:lnTo>
                <a:lnTo>
                  <a:pt x="94074" y="4715"/>
                </a:lnTo>
                <a:lnTo>
                  <a:pt x="92537" y="2782"/>
                </a:lnTo>
                <a:lnTo>
                  <a:pt x="91512" y="541"/>
                </a:lnTo>
                <a:lnTo>
                  <a:pt x="89876" y="0"/>
                </a:lnTo>
                <a:lnTo>
                  <a:pt x="87833" y="591"/>
                </a:lnTo>
                <a:lnTo>
                  <a:pt x="85519" y="1938"/>
                </a:lnTo>
                <a:lnTo>
                  <a:pt x="83976" y="3788"/>
                </a:lnTo>
                <a:lnTo>
                  <a:pt x="82947" y="5975"/>
                </a:lnTo>
                <a:lnTo>
                  <a:pt x="81804" y="10944"/>
                </a:lnTo>
                <a:lnTo>
                  <a:pt x="81296" y="16327"/>
                </a:lnTo>
                <a:lnTo>
                  <a:pt x="81071" y="21895"/>
                </a:lnTo>
                <a:lnTo>
                  <a:pt x="80970" y="29449"/>
                </a:lnTo>
                <a:lnTo>
                  <a:pt x="80893" y="62242"/>
                </a:lnTo>
                <a:lnTo>
                  <a:pt x="78351" y="66114"/>
                </a:lnTo>
                <a:lnTo>
                  <a:pt x="76340" y="68480"/>
                </a:lnTo>
                <a:lnTo>
                  <a:pt x="74999" y="71009"/>
                </a:lnTo>
                <a:lnTo>
                  <a:pt x="73509" y="76360"/>
                </a:lnTo>
                <a:lnTo>
                  <a:pt x="72422" y="81308"/>
                </a:lnTo>
                <a:lnTo>
                  <a:pt x="79707" y="81742"/>
                </a:lnTo>
                <a:lnTo>
                  <a:pt x="85444" y="79226"/>
                </a:lnTo>
                <a:lnTo>
                  <a:pt x="89641" y="77221"/>
                </a:lnTo>
                <a:lnTo>
                  <a:pt x="96845" y="74994"/>
                </a:lnTo>
                <a:lnTo>
                  <a:pt x="103221" y="74003"/>
                </a:lnTo>
                <a:lnTo>
                  <a:pt x="109230" y="73563"/>
                </a:lnTo>
                <a:lnTo>
                  <a:pt x="115076" y="73368"/>
                </a:lnTo>
                <a:lnTo>
                  <a:pt x="126589" y="73243"/>
                </a:lnTo>
                <a:lnTo>
                  <a:pt x="160546" y="73213"/>
                </a:lnTo>
                <a:lnTo>
                  <a:pt x="163522" y="74165"/>
                </a:lnTo>
                <a:lnTo>
                  <a:pt x="169368" y="77762"/>
                </a:lnTo>
                <a:lnTo>
                  <a:pt x="175141" y="79997"/>
                </a:lnTo>
                <a:lnTo>
                  <a:pt x="178014" y="80593"/>
                </a:lnTo>
                <a:lnTo>
                  <a:pt x="183746" y="83795"/>
                </a:lnTo>
                <a:lnTo>
                  <a:pt x="186608" y="85982"/>
                </a:lnTo>
                <a:lnTo>
                  <a:pt x="192328" y="88412"/>
                </a:lnTo>
                <a:lnTo>
                  <a:pt x="195187" y="89061"/>
                </a:lnTo>
                <a:lnTo>
                  <a:pt x="200904" y="92320"/>
                </a:lnTo>
                <a:lnTo>
                  <a:pt x="207572" y="96945"/>
                </a:lnTo>
                <a:lnTo>
                  <a:pt x="212017" y="99511"/>
                </a:lnTo>
                <a:lnTo>
                  <a:pt x="216885" y="102175"/>
                </a:lnTo>
                <a:lnTo>
                  <a:pt x="220131" y="104903"/>
                </a:lnTo>
                <a:lnTo>
                  <a:pt x="222295" y="107674"/>
                </a:lnTo>
                <a:lnTo>
                  <a:pt x="224699" y="113293"/>
                </a:lnTo>
                <a:lnTo>
                  <a:pt x="225768" y="118966"/>
                </a:lnTo>
                <a:lnTo>
                  <a:pt x="226053" y="122764"/>
                </a:lnTo>
                <a:lnTo>
                  <a:pt x="226242" y="127202"/>
                </a:lnTo>
                <a:lnTo>
                  <a:pt x="226510" y="140009"/>
                </a:lnTo>
                <a:lnTo>
                  <a:pt x="226547" y="143461"/>
                </a:lnTo>
                <a:lnTo>
                  <a:pt x="224667" y="146714"/>
                </a:lnTo>
                <a:lnTo>
                  <a:pt x="221509" y="149836"/>
                </a:lnTo>
                <a:lnTo>
                  <a:pt x="217498" y="152869"/>
                </a:lnTo>
                <a:lnTo>
                  <a:pt x="210502" y="156240"/>
                </a:lnTo>
                <a:lnTo>
                  <a:pt x="207304" y="157139"/>
                </a:lnTo>
                <a:lnTo>
                  <a:pt x="201209" y="160678"/>
                </a:lnTo>
                <a:lnTo>
                  <a:pt x="198250" y="162955"/>
                </a:lnTo>
                <a:lnTo>
                  <a:pt x="192467" y="165425"/>
                </a:lnTo>
                <a:lnTo>
                  <a:pt x="184802" y="168025"/>
                </a:lnTo>
                <a:lnTo>
                  <a:pt x="175883" y="170710"/>
                </a:lnTo>
                <a:lnTo>
                  <a:pt x="168031" y="173454"/>
                </a:lnTo>
                <a:lnTo>
                  <a:pt x="160891" y="176234"/>
                </a:lnTo>
                <a:lnTo>
                  <a:pt x="154227" y="179041"/>
                </a:lnTo>
                <a:lnTo>
                  <a:pt x="146926" y="180912"/>
                </a:lnTo>
                <a:lnTo>
                  <a:pt x="139202" y="182160"/>
                </a:lnTo>
                <a:lnTo>
                  <a:pt x="131194" y="182991"/>
                </a:lnTo>
                <a:lnTo>
                  <a:pt x="120141" y="183546"/>
                </a:lnTo>
                <a:lnTo>
                  <a:pt x="82042" y="184326"/>
                </a:lnTo>
                <a:lnTo>
                  <a:pt x="54348" y="184611"/>
                </a:lnTo>
                <a:lnTo>
                  <a:pt x="50813" y="183673"/>
                </a:lnTo>
                <a:lnTo>
                  <a:pt x="44345" y="180091"/>
                </a:lnTo>
                <a:lnTo>
                  <a:pt x="40334" y="177802"/>
                </a:lnTo>
                <a:lnTo>
                  <a:pt x="30798" y="172719"/>
                </a:lnTo>
                <a:lnTo>
                  <a:pt x="26540" y="170030"/>
                </a:lnTo>
                <a:lnTo>
                  <a:pt x="19270" y="164502"/>
                </a:lnTo>
                <a:lnTo>
                  <a:pt x="12863" y="161410"/>
                </a:lnTo>
                <a:lnTo>
                  <a:pt x="6841" y="160036"/>
                </a:lnTo>
                <a:lnTo>
                  <a:pt x="0" y="159262"/>
                </a:lnTo>
                <a:lnTo>
                  <a:pt x="293" y="159154"/>
                </a:lnTo>
                <a:lnTo>
                  <a:pt x="3737" y="15893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"/>
          <p:cNvSpPr/>
          <p:nvPr/>
        </p:nvSpPr>
        <p:spPr>
          <a:xfrm>
            <a:off x="4580765" y="5100990"/>
            <a:ext cx="908317" cy="676834"/>
          </a:xfrm>
          <a:custGeom>
            <a:avLst/>
            <a:gdLst/>
            <a:ahLst/>
            <a:cxnLst/>
            <a:rect l="0" t="0" r="0" b="0"/>
            <a:pathLst>
              <a:path w="908317" h="676834">
                <a:moveTo>
                  <a:pt x="711325" y="8220"/>
                </a:moveTo>
                <a:lnTo>
                  <a:pt x="693122" y="8220"/>
                </a:lnTo>
                <a:lnTo>
                  <a:pt x="687759" y="7267"/>
                </a:lnTo>
                <a:lnTo>
                  <a:pt x="684184" y="5680"/>
                </a:lnTo>
                <a:lnTo>
                  <a:pt x="681801" y="3669"/>
                </a:lnTo>
                <a:lnTo>
                  <a:pt x="678307" y="2328"/>
                </a:lnTo>
                <a:lnTo>
                  <a:pt x="669345" y="838"/>
                </a:lnTo>
                <a:lnTo>
                  <a:pt x="655716" y="442"/>
                </a:lnTo>
                <a:lnTo>
                  <a:pt x="612632" y="0"/>
                </a:lnTo>
                <a:lnTo>
                  <a:pt x="590284" y="835"/>
                </a:lnTo>
                <a:lnTo>
                  <a:pt x="568719" y="2344"/>
                </a:lnTo>
                <a:lnTo>
                  <a:pt x="547674" y="4303"/>
                </a:lnTo>
                <a:lnTo>
                  <a:pt x="506511" y="9019"/>
                </a:lnTo>
                <a:lnTo>
                  <a:pt x="486200" y="11609"/>
                </a:lnTo>
                <a:lnTo>
                  <a:pt x="469801" y="13337"/>
                </a:lnTo>
                <a:lnTo>
                  <a:pt x="443961" y="15257"/>
                </a:lnTo>
                <a:lnTo>
                  <a:pt x="422951" y="16110"/>
                </a:lnTo>
                <a:lnTo>
                  <a:pt x="405041" y="17441"/>
                </a:lnTo>
                <a:lnTo>
                  <a:pt x="383295" y="22594"/>
                </a:lnTo>
                <a:lnTo>
                  <a:pt x="360131" y="25496"/>
                </a:lnTo>
                <a:lnTo>
                  <a:pt x="334754" y="34528"/>
                </a:lnTo>
                <a:lnTo>
                  <a:pt x="306846" y="45484"/>
                </a:lnTo>
                <a:lnTo>
                  <a:pt x="282234" y="53974"/>
                </a:lnTo>
                <a:lnTo>
                  <a:pt x="254209" y="66329"/>
                </a:lnTo>
                <a:lnTo>
                  <a:pt x="231395" y="79836"/>
                </a:lnTo>
                <a:lnTo>
                  <a:pt x="203598" y="93416"/>
                </a:lnTo>
                <a:lnTo>
                  <a:pt x="188488" y="100377"/>
                </a:lnTo>
                <a:lnTo>
                  <a:pt x="163266" y="117828"/>
                </a:lnTo>
                <a:lnTo>
                  <a:pt x="135388" y="135281"/>
                </a:lnTo>
                <a:lnTo>
                  <a:pt x="124200" y="145971"/>
                </a:lnTo>
                <a:lnTo>
                  <a:pt x="95604" y="182009"/>
                </a:lnTo>
                <a:lnTo>
                  <a:pt x="80166" y="200077"/>
                </a:lnTo>
                <a:lnTo>
                  <a:pt x="66955" y="215409"/>
                </a:lnTo>
                <a:lnTo>
                  <a:pt x="54733" y="231749"/>
                </a:lnTo>
                <a:lnTo>
                  <a:pt x="42951" y="251076"/>
                </a:lnTo>
                <a:lnTo>
                  <a:pt x="37142" y="261564"/>
                </a:lnTo>
                <a:lnTo>
                  <a:pt x="31365" y="273318"/>
                </a:lnTo>
                <a:lnTo>
                  <a:pt x="25608" y="285917"/>
                </a:lnTo>
                <a:lnTo>
                  <a:pt x="19865" y="299079"/>
                </a:lnTo>
                <a:lnTo>
                  <a:pt x="15084" y="311663"/>
                </a:lnTo>
                <a:lnTo>
                  <a:pt x="10944" y="323863"/>
                </a:lnTo>
                <a:lnTo>
                  <a:pt x="7232" y="335806"/>
                </a:lnTo>
                <a:lnTo>
                  <a:pt x="4757" y="347578"/>
                </a:lnTo>
                <a:lnTo>
                  <a:pt x="3107" y="359236"/>
                </a:lnTo>
                <a:lnTo>
                  <a:pt x="2007" y="370818"/>
                </a:lnTo>
                <a:lnTo>
                  <a:pt x="785" y="388767"/>
                </a:lnTo>
                <a:lnTo>
                  <a:pt x="241" y="404047"/>
                </a:lnTo>
                <a:lnTo>
                  <a:pt x="0" y="420363"/>
                </a:lnTo>
                <a:lnTo>
                  <a:pt x="2433" y="434600"/>
                </a:lnTo>
                <a:lnTo>
                  <a:pt x="5737" y="447277"/>
                </a:lnTo>
                <a:lnTo>
                  <a:pt x="8549" y="465124"/>
                </a:lnTo>
                <a:lnTo>
                  <a:pt x="15944" y="484382"/>
                </a:lnTo>
                <a:lnTo>
                  <a:pt x="24759" y="503057"/>
                </a:lnTo>
                <a:lnTo>
                  <a:pt x="35027" y="518978"/>
                </a:lnTo>
                <a:lnTo>
                  <a:pt x="48977" y="538651"/>
                </a:lnTo>
                <a:lnTo>
                  <a:pt x="61683" y="556545"/>
                </a:lnTo>
                <a:lnTo>
                  <a:pt x="78493" y="575106"/>
                </a:lnTo>
                <a:lnTo>
                  <a:pt x="103255" y="600244"/>
                </a:lnTo>
                <a:lnTo>
                  <a:pt x="114364" y="610431"/>
                </a:lnTo>
                <a:lnTo>
                  <a:pt x="137018" y="627273"/>
                </a:lnTo>
                <a:lnTo>
                  <a:pt x="154127" y="640588"/>
                </a:lnTo>
                <a:lnTo>
                  <a:pt x="173801" y="650565"/>
                </a:lnTo>
                <a:lnTo>
                  <a:pt x="189532" y="655657"/>
                </a:lnTo>
                <a:lnTo>
                  <a:pt x="213502" y="659475"/>
                </a:lnTo>
                <a:lnTo>
                  <a:pt x="241691" y="668817"/>
                </a:lnTo>
                <a:lnTo>
                  <a:pt x="257806" y="673293"/>
                </a:lnTo>
                <a:lnTo>
                  <a:pt x="282944" y="675813"/>
                </a:lnTo>
                <a:lnTo>
                  <a:pt x="308489" y="676560"/>
                </a:lnTo>
                <a:lnTo>
                  <a:pt x="355840" y="676833"/>
                </a:lnTo>
                <a:lnTo>
                  <a:pt x="375214" y="674316"/>
                </a:lnTo>
                <a:lnTo>
                  <a:pt x="400017" y="669070"/>
                </a:lnTo>
                <a:lnTo>
                  <a:pt x="442790" y="660388"/>
                </a:lnTo>
                <a:lnTo>
                  <a:pt x="460864" y="655406"/>
                </a:lnTo>
                <a:lnTo>
                  <a:pt x="488566" y="644791"/>
                </a:lnTo>
                <a:lnTo>
                  <a:pt x="538431" y="623553"/>
                </a:lnTo>
                <a:lnTo>
                  <a:pt x="568443" y="609996"/>
                </a:lnTo>
                <a:lnTo>
                  <a:pt x="593529" y="597621"/>
                </a:lnTo>
                <a:lnTo>
                  <a:pt x="624670" y="579944"/>
                </a:lnTo>
                <a:lnTo>
                  <a:pt x="646459" y="568389"/>
                </a:lnTo>
                <a:lnTo>
                  <a:pt x="666303" y="556904"/>
                </a:lnTo>
                <a:lnTo>
                  <a:pt x="693540" y="537188"/>
                </a:lnTo>
                <a:lnTo>
                  <a:pt x="711040" y="522399"/>
                </a:lnTo>
                <a:lnTo>
                  <a:pt x="736958" y="502411"/>
                </a:lnTo>
                <a:lnTo>
                  <a:pt x="754149" y="486940"/>
                </a:lnTo>
                <a:lnTo>
                  <a:pt x="771315" y="470539"/>
                </a:lnTo>
                <a:lnTo>
                  <a:pt x="787517" y="453725"/>
                </a:lnTo>
                <a:lnTo>
                  <a:pt x="801068" y="436727"/>
                </a:lnTo>
                <a:lnTo>
                  <a:pt x="813441" y="419647"/>
                </a:lnTo>
                <a:lnTo>
                  <a:pt x="827194" y="399674"/>
                </a:lnTo>
                <a:lnTo>
                  <a:pt x="846007" y="371747"/>
                </a:lnTo>
                <a:lnTo>
                  <a:pt x="864528" y="342825"/>
                </a:lnTo>
                <a:lnTo>
                  <a:pt x="873468" y="328445"/>
                </a:lnTo>
                <a:lnTo>
                  <a:pt x="880380" y="316000"/>
                </a:lnTo>
                <a:lnTo>
                  <a:pt x="885941" y="304847"/>
                </a:lnTo>
                <a:lnTo>
                  <a:pt x="894660" y="284834"/>
                </a:lnTo>
                <a:lnTo>
                  <a:pt x="901710" y="266414"/>
                </a:lnTo>
                <a:lnTo>
                  <a:pt x="905478" y="248703"/>
                </a:lnTo>
                <a:lnTo>
                  <a:pt x="907152" y="231306"/>
                </a:lnTo>
                <a:lnTo>
                  <a:pt x="907896" y="214049"/>
                </a:lnTo>
                <a:lnTo>
                  <a:pt x="908316" y="192820"/>
                </a:lnTo>
                <a:lnTo>
                  <a:pt x="905874" y="177894"/>
                </a:lnTo>
                <a:lnTo>
                  <a:pt x="900661" y="160783"/>
                </a:lnTo>
                <a:lnTo>
                  <a:pt x="891994" y="140478"/>
                </a:lnTo>
                <a:lnTo>
                  <a:pt x="881793" y="123834"/>
                </a:lnTo>
                <a:lnTo>
                  <a:pt x="865339" y="103753"/>
                </a:lnTo>
                <a:lnTo>
                  <a:pt x="854070" y="92589"/>
                </a:lnTo>
                <a:lnTo>
                  <a:pt x="834159" y="79044"/>
                </a:lnTo>
                <a:lnTo>
                  <a:pt x="811955" y="65415"/>
                </a:lnTo>
                <a:lnTo>
                  <a:pt x="791292" y="54912"/>
                </a:lnTo>
                <a:lnTo>
                  <a:pt x="763594" y="43644"/>
                </a:lnTo>
                <a:lnTo>
                  <a:pt x="745985" y="38252"/>
                </a:lnTo>
                <a:lnTo>
                  <a:pt x="719054" y="34263"/>
                </a:lnTo>
                <a:lnTo>
                  <a:pt x="698250" y="29954"/>
                </a:lnTo>
                <a:lnTo>
                  <a:pt x="681383" y="27405"/>
                </a:lnTo>
                <a:lnTo>
                  <a:pt x="625600" y="2536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"/>
          <p:cNvSpPr/>
          <p:nvPr/>
        </p:nvSpPr>
        <p:spPr>
          <a:xfrm>
            <a:off x="1058937" y="4123735"/>
            <a:ext cx="1016019" cy="624884"/>
          </a:xfrm>
          <a:custGeom>
            <a:avLst/>
            <a:gdLst/>
            <a:ahLst/>
            <a:cxnLst/>
            <a:rect l="0" t="0" r="0" b="0"/>
            <a:pathLst>
              <a:path w="1016019" h="624884">
                <a:moveTo>
                  <a:pt x="529832" y="25355"/>
                </a:moveTo>
                <a:lnTo>
                  <a:pt x="506937" y="18570"/>
                </a:lnTo>
                <a:lnTo>
                  <a:pt x="470488" y="12584"/>
                </a:lnTo>
                <a:lnTo>
                  <a:pt x="442822" y="9506"/>
                </a:lnTo>
                <a:lnTo>
                  <a:pt x="427111" y="8594"/>
                </a:lnTo>
                <a:lnTo>
                  <a:pt x="417186" y="5840"/>
                </a:lnTo>
                <a:lnTo>
                  <a:pt x="411872" y="3773"/>
                </a:lnTo>
                <a:lnTo>
                  <a:pt x="386190" y="862"/>
                </a:lnTo>
                <a:lnTo>
                  <a:pt x="363553" y="0"/>
                </a:lnTo>
                <a:lnTo>
                  <a:pt x="350838" y="2339"/>
                </a:lnTo>
                <a:lnTo>
                  <a:pt x="338837" y="5600"/>
                </a:lnTo>
                <a:lnTo>
                  <a:pt x="315655" y="8389"/>
                </a:lnTo>
                <a:lnTo>
                  <a:pt x="282560" y="12417"/>
                </a:lnTo>
                <a:lnTo>
                  <a:pt x="257691" y="14842"/>
                </a:lnTo>
                <a:lnTo>
                  <a:pt x="240288" y="16872"/>
                </a:lnTo>
                <a:lnTo>
                  <a:pt x="226204" y="20950"/>
                </a:lnTo>
                <a:lnTo>
                  <a:pt x="216134" y="25937"/>
                </a:lnTo>
                <a:lnTo>
                  <a:pt x="212115" y="28601"/>
                </a:lnTo>
                <a:lnTo>
                  <a:pt x="200030" y="31560"/>
                </a:lnTo>
                <a:lnTo>
                  <a:pt x="186086" y="33827"/>
                </a:lnTo>
                <a:lnTo>
                  <a:pt x="173539" y="38010"/>
                </a:lnTo>
                <a:lnTo>
                  <a:pt x="164152" y="43044"/>
                </a:lnTo>
                <a:lnTo>
                  <a:pt x="141263" y="58588"/>
                </a:lnTo>
                <a:lnTo>
                  <a:pt x="121008" y="75064"/>
                </a:lnTo>
                <a:lnTo>
                  <a:pt x="107150" y="88405"/>
                </a:lnTo>
                <a:lnTo>
                  <a:pt x="59835" y="135344"/>
                </a:lnTo>
                <a:lnTo>
                  <a:pt x="48203" y="151501"/>
                </a:lnTo>
                <a:lnTo>
                  <a:pt x="35739" y="168135"/>
                </a:lnTo>
                <a:lnTo>
                  <a:pt x="29883" y="178030"/>
                </a:lnTo>
                <a:lnTo>
                  <a:pt x="26645" y="188778"/>
                </a:lnTo>
                <a:lnTo>
                  <a:pt x="25782" y="194311"/>
                </a:lnTo>
                <a:lnTo>
                  <a:pt x="22282" y="202999"/>
                </a:lnTo>
                <a:lnTo>
                  <a:pt x="12275" y="220888"/>
                </a:lnTo>
                <a:lnTo>
                  <a:pt x="6754" y="236718"/>
                </a:lnTo>
                <a:lnTo>
                  <a:pt x="2078" y="254549"/>
                </a:lnTo>
                <a:lnTo>
                  <a:pt x="0" y="268824"/>
                </a:lnTo>
                <a:lnTo>
                  <a:pt x="1616" y="281518"/>
                </a:lnTo>
                <a:lnTo>
                  <a:pt x="5510" y="294463"/>
                </a:lnTo>
                <a:lnTo>
                  <a:pt x="10415" y="309741"/>
                </a:lnTo>
                <a:lnTo>
                  <a:pt x="13230" y="323516"/>
                </a:lnTo>
                <a:lnTo>
                  <a:pt x="15434" y="335988"/>
                </a:lnTo>
                <a:lnTo>
                  <a:pt x="22030" y="353720"/>
                </a:lnTo>
                <a:lnTo>
                  <a:pt x="30016" y="371039"/>
                </a:lnTo>
                <a:lnTo>
                  <a:pt x="38415" y="390141"/>
                </a:lnTo>
                <a:lnTo>
                  <a:pt x="44090" y="408779"/>
                </a:lnTo>
                <a:lnTo>
                  <a:pt x="49787" y="422143"/>
                </a:lnTo>
                <a:lnTo>
                  <a:pt x="58349" y="437561"/>
                </a:lnTo>
                <a:lnTo>
                  <a:pt x="65014" y="448588"/>
                </a:lnTo>
                <a:lnTo>
                  <a:pt x="78524" y="465505"/>
                </a:lnTo>
                <a:lnTo>
                  <a:pt x="88983" y="482583"/>
                </a:lnTo>
                <a:lnTo>
                  <a:pt x="95139" y="493997"/>
                </a:lnTo>
                <a:lnTo>
                  <a:pt x="103591" y="502880"/>
                </a:lnTo>
                <a:lnTo>
                  <a:pt x="133640" y="525446"/>
                </a:lnTo>
                <a:lnTo>
                  <a:pt x="146737" y="538447"/>
                </a:lnTo>
                <a:lnTo>
                  <a:pt x="156685" y="549623"/>
                </a:lnTo>
                <a:lnTo>
                  <a:pt x="167457" y="557766"/>
                </a:lnTo>
                <a:lnTo>
                  <a:pt x="191294" y="569639"/>
                </a:lnTo>
                <a:lnTo>
                  <a:pt x="206985" y="576806"/>
                </a:lnTo>
                <a:lnTo>
                  <a:pt x="224113" y="583489"/>
                </a:lnTo>
                <a:lnTo>
                  <a:pt x="242200" y="589849"/>
                </a:lnTo>
                <a:lnTo>
                  <a:pt x="260925" y="595994"/>
                </a:lnTo>
                <a:lnTo>
                  <a:pt x="289350" y="602822"/>
                </a:lnTo>
                <a:lnTo>
                  <a:pt x="311509" y="606809"/>
                </a:lnTo>
                <a:lnTo>
                  <a:pt x="340049" y="613457"/>
                </a:lnTo>
                <a:lnTo>
                  <a:pt x="357854" y="615346"/>
                </a:lnTo>
                <a:lnTo>
                  <a:pt x="375175" y="615850"/>
                </a:lnTo>
                <a:lnTo>
                  <a:pt x="424901" y="616409"/>
                </a:lnTo>
                <a:lnTo>
                  <a:pt x="446543" y="617511"/>
                </a:lnTo>
                <a:lnTo>
                  <a:pt x="464781" y="619198"/>
                </a:lnTo>
                <a:lnTo>
                  <a:pt x="494253" y="622660"/>
                </a:lnTo>
                <a:lnTo>
                  <a:pt x="516877" y="624198"/>
                </a:lnTo>
                <a:lnTo>
                  <a:pt x="538997" y="624883"/>
                </a:lnTo>
                <a:lnTo>
                  <a:pt x="560575" y="624234"/>
                </a:lnTo>
                <a:lnTo>
                  <a:pt x="579691" y="620771"/>
                </a:lnTo>
                <a:lnTo>
                  <a:pt x="599267" y="618514"/>
                </a:lnTo>
                <a:lnTo>
                  <a:pt x="656577" y="613466"/>
                </a:lnTo>
                <a:lnTo>
                  <a:pt x="701098" y="610587"/>
                </a:lnTo>
                <a:lnTo>
                  <a:pt x="732633" y="608356"/>
                </a:lnTo>
                <a:lnTo>
                  <a:pt x="756174" y="604189"/>
                </a:lnTo>
                <a:lnTo>
                  <a:pt x="799144" y="596488"/>
                </a:lnTo>
                <a:lnTo>
                  <a:pt x="823834" y="590977"/>
                </a:lnTo>
                <a:lnTo>
                  <a:pt x="851259" y="582519"/>
                </a:lnTo>
                <a:lnTo>
                  <a:pt x="873990" y="571440"/>
                </a:lnTo>
                <a:lnTo>
                  <a:pt x="909869" y="550975"/>
                </a:lnTo>
                <a:lnTo>
                  <a:pt x="939335" y="533076"/>
                </a:lnTo>
                <a:lnTo>
                  <a:pt x="951863" y="525328"/>
                </a:lnTo>
                <a:lnTo>
                  <a:pt x="963782" y="515535"/>
                </a:lnTo>
                <a:lnTo>
                  <a:pt x="972889" y="504833"/>
                </a:lnTo>
                <a:lnTo>
                  <a:pt x="982016" y="490868"/>
                </a:lnTo>
                <a:lnTo>
                  <a:pt x="995598" y="468787"/>
                </a:lnTo>
                <a:lnTo>
                  <a:pt x="1006079" y="453258"/>
                </a:lnTo>
                <a:lnTo>
                  <a:pt x="1010208" y="447784"/>
                </a:lnTo>
                <a:lnTo>
                  <a:pt x="1014795" y="436621"/>
                </a:lnTo>
                <a:lnTo>
                  <a:pt x="1016018" y="430977"/>
                </a:lnTo>
                <a:lnTo>
                  <a:pt x="1015882" y="421500"/>
                </a:lnTo>
                <a:lnTo>
                  <a:pt x="1014838" y="409466"/>
                </a:lnTo>
                <a:lnTo>
                  <a:pt x="1013189" y="395729"/>
                </a:lnTo>
                <a:lnTo>
                  <a:pt x="1012090" y="384666"/>
                </a:lnTo>
                <a:lnTo>
                  <a:pt x="1010869" y="367294"/>
                </a:lnTo>
                <a:lnTo>
                  <a:pt x="1008639" y="359994"/>
                </a:lnTo>
                <a:lnTo>
                  <a:pt x="997350" y="340618"/>
                </a:lnTo>
                <a:lnTo>
                  <a:pt x="987549" y="322812"/>
                </a:lnTo>
                <a:lnTo>
                  <a:pt x="972813" y="293996"/>
                </a:lnTo>
                <a:lnTo>
                  <a:pt x="964192" y="281376"/>
                </a:lnTo>
                <a:lnTo>
                  <a:pt x="951055" y="267054"/>
                </a:lnTo>
                <a:lnTo>
                  <a:pt x="935483" y="253744"/>
                </a:lnTo>
                <a:lnTo>
                  <a:pt x="916814" y="238304"/>
                </a:lnTo>
                <a:lnTo>
                  <a:pt x="898992" y="221916"/>
                </a:lnTo>
                <a:lnTo>
                  <a:pt x="877444" y="201176"/>
                </a:lnTo>
                <a:lnTo>
                  <a:pt x="858994" y="182966"/>
                </a:lnTo>
                <a:lnTo>
                  <a:pt x="844719" y="173827"/>
                </a:lnTo>
                <a:lnTo>
                  <a:pt x="816822" y="160198"/>
                </a:lnTo>
                <a:lnTo>
                  <a:pt x="792003" y="146562"/>
                </a:lnTo>
                <a:lnTo>
                  <a:pt x="763511" y="130660"/>
                </a:lnTo>
                <a:lnTo>
                  <a:pt x="732949" y="115400"/>
                </a:lnTo>
                <a:lnTo>
                  <a:pt x="704879" y="104744"/>
                </a:lnTo>
                <a:lnTo>
                  <a:pt x="688440" y="99236"/>
                </a:lnTo>
                <a:lnTo>
                  <a:pt x="652395" y="88036"/>
                </a:lnTo>
                <a:lnTo>
                  <a:pt x="634401" y="84287"/>
                </a:lnTo>
                <a:lnTo>
                  <a:pt x="616690" y="81788"/>
                </a:lnTo>
                <a:lnTo>
                  <a:pt x="599167" y="80122"/>
                </a:lnTo>
                <a:lnTo>
                  <a:pt x="544138" y="73190"/>
                </a:lnTo>
                <a:lnTo>
                  <a:pt x="510794" y="68675"/>
                </a:lnTo>
                <a:lnTo>
                  <a:pt x="481898" y="65665"/>
                </a:lnTo>
                <a:lnTo>
                  <a:pt x="455966" y="63658"/>
                </a:lnTo>
                <a:lnTo>
                  <a:pt x="393745" y="60437"/>
                </a:lnTo>
                <a:lnTo>
                  <a:pt x="368601" y="59749"/>
                </a:lnTo>
                <a:lnTo>
                  <a:pt x="358382" y="5964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"/>
          <p:cNvSpPr/>
          <p:nvPr/>
        </p:nvSpPr>
        <p:spPr>
          <a:xfrm>
            <a:off x="5712142" y="4835028"/>
            <a:ext cx="205741" cy="257038"/>
          </a:xfrm>
          <a:custGeom>
            <a:avLst/>
            <a:gdLst/>
            <a:ahLst/>
            <a:cxnLst/>
            <a:rect l="0" t="0" r="0" b="0"/>
            <a:pathLst>
              <a:path w="205741" h="257038">
                <a:moveTo>
                  <a:pt x="0" y="68442"/>
                </a:moveTo>
                <a:lnTo>
                  <a:pt x="37087" y="31354"/>
                </a:lnTo>
                <a:lnTo>
                  <a:pt x="39965" y="29430"/>
                </a:lnTo>
                <a:lnTo>
                  <a:pt x="45702" y="27291"/>
                </a:lnTo>
                <a:lnTo>
                  <a:pt x="51427" y="23800"/>
                </a:lnTo>
                <a:lnTo>
                  <a:pt x="54287" y="21535"/>
                </a:lnTo>
                <a:lnTo>
                  <a:pt x="57146" y="20026"/>
                </a:lnTo>
                <a:lnTo>
                  <a:pt x="66674" y="16949"/>
                </a:lnTo>
                <a:lnTo>
                  <a:pt x="71119" y="15063"/>
                </a:lnTo>
                <a:lnTo>
                  <a:pt x="81138" y="10428"/>
                </a:lnTo>
                <a:lnTo>
                  <a:pt x="91942" y="5193"/>
                </a:lnTo>
                <a:lnTo>
                  <a:pt x="97490" y="3416"/>
                </a:lnTo>
                <a:lnTo>
                  <a:pt x="103093" y="2231"/>
                </a:lnTo>
                <a:lnTo>
                  <a:pt x="108734" y="1441"/>
                </a:lnTo>
                <a:lnTo>
                  <a:pt x="113447" y="915"/>
                </a:lnTo>
                <a:lnTo>
                  <a:pt x="117541" y="564"/>
                </a:lnTo>
                <a:lnTo>
                  <a:pt x="121223" y="330"/>
                </a:lnTo>
                <a:lnTo>
                  <a:pt x="130395" y="70"/>
                </a:lnTo>
                <a:lnTo>
                  <a:pt x="135507" y="0"/>
                </a:lnTo>
                <a:lnTo>
                  <a:pt x="139868" y="907"/>
                </a:lnTo>
                <a:lnTo>
                  <a:pt x="143728" y="2463"/>
                </a:lnTo>
                <a:lnTo>
                  <a:pt x="152216" y="7255"/>
                </a:lnTo>
                <a:lnTo>
                  <a:pt x="152912" y="8601"/>
                </a:lnTo>
                <a:lnTo>
                  <a:pt x="153686" y="12636"/>
                </a:lnTo>
                <a:lnTo>
                  <a:pt x="153893" y="16950"/>
                </a:lnTo>
                <a:lnTo>
                  <a:pt x="154122" y="29364"/>
                </a:lnTo>
                <a:lnTo>
                  <a:pt x="153230" y="36675"/>
                </a:lnTo>
                <a:lnTo>
                  <a:pt x="151684" y="44406"/>
                </a:lnTo>
                <a:lnTo>
                  <a:pt x="149700" y="52418"/>
                </a:lnTo>
                <a:lnTo>
                  <a:pt x="147425" y="58712"/>
                </a:lnTo>
                <a:lnTo>
                  <a:pt x="144956" y="63860"/>
                </a:lnTo>
                <a:lnTo>
                  <a:pt x="142357" y="68245"/>
                </a:lnTo>
                <a:lnTo>
                  <a:pt x="138720" y="73073"/>
                </a:lnTo>
                <a:lnTo>
                  <a:pt x="134390" y="78196"/>
                </a:lnTo>
                <a:lnTo>
                  <a:pt x="125451" y="88018"/>
                </a:lnTo>
                <a:lnTo>
                  <a:pt x="118304" y="95557"/>
                </a:lnTo>
                <a:lnTo>
                  <a:pt x="108925" y="105157"/>
                </a:lnTo>
                <a:lnTo>
                  <a:pt x="106907" y="108159"/>
                </a:lnTo>
                <a:lnTo>
                  <a:pt x="104664" y="114034"/>
                </a:lnTo>
                <a:lnTo>
                  <a:pt x="101127" y="119819"/>
                </a:lnTo>
                <a:lnTo>
                  <a:pt x="98850" y="122696"/>
                </a:lnTo>
                <a:lnTo>
                  <a:pt x="95428" y="125567"/>
                </a:lnTo>
                <a:lnTo>
                  <a:pt x="91241" y="128432"/>
                </a:lnTo>
                <a:lnTo>
                  <a:pt x="86545" y="131295"/>
                </a:lnTo>
                <a:lnTo>
                  <a:pt x="82462" y="134157"/>
                </a:lnTo>
                <a:lnTo>
                  <a:pt x="78787" y="137017"/>
                </a:lnTo>
                <a:lnTo>
                  <a:pt x="75384" y="139876"/>
                </a:lnTo>
                <a:lnTo>
                  <a:pt x="73116" y="142734"/>
                </a:lnTo>
                <a:lnTo>
                  <a:pt x="71604" y="145593"/>
                </a:lnTo>
                <a:lnTo>
                  <a:pt x="70596" y="148451"/>
                </a:lnTo>
                <a:lnTo>
                  <a:pt x="68019" y="152261"/>
                </a:lnTo>
                <a:lnTo>
                  <a:pt x="64396" y="156706"/>
                </a:lnTo>
                <a:lnTo>
                  <a:pt x="60075" y="161575"/>
                </a:lnTo>
                <a:lnTo>
                  <a:pt x="55276" y="169524"/>
                </a:lnTo>
                <a:lnTo>
                  <a:pt x="53995" y="172977"/>
                </a:lnTo>
                <a:lnTo>
                  <a:pt x="51237" y="176233"/>
                </a:lnTo>
                <a:lnTo>
                  <a:pt x="47493" y="179355"/>
                </a:lnTo>
                <a:lnTo>
                  <a:pt x="43092" y="182388"/>
                </a:lnTo>
                <a:lnTo>
                  <a:pt x="40158" y="185364"/>
                </a:lnTo>
                <a:lnTo>
                  <a:pt x="38202" y="188300"/>
                </a:lnTo>
                <a:lnTo>
                  <a:pt x="35076" y="194102"/>
                </a:lnTo>
                <a:lnTo>
                  <a:pt x="30512" y="199856"/>
                </a:lnTo>
                <a:lnTo>
                  <a:pt x="25308" y="205588"/>
                </a:lnTo>
                <a:lnTo>
                  <a:pt x="18758" y="212478"/>
                </a:lnTo>
                <a:lnTo>
                  <a:pt x="18220" y="213996"/>
                </a:lnTo>
                <a:lnTo>
                  <a:pt x="17623" y="218223"/>
                </a:lnTo>
                <a:lnTo>
                  <a:pt x="16511" y="219731"/>
                </a:lnTo>
                <a:lnTo>
                  <a:pt x="14818" y="220736"/>
                </a:lnTo>
                <a:lnTo>
                  <a:pt x="12736" y="221406"/>
                </a:lnTo>
                <a:lnTo>
                  <a:pt x="7883" y="224691"/>
                </a:lnTo>
                <a:lnTo>
                  <a:pt x="1557" y="230010"/>
                </a:lnTo>
                <a:lnTo>
                  <a:pt x="1991" y="230446"/>
                </a:lnTo>
                <a:lnTo>
                  <a:pt x="7518" y="231204"/>
                </a:lnTo>
                <a:lnTo>
                  <a:pt x="12811" y="235836"/>
                </a:lnTo>
                <a:lnTo>
                  <a:pt x="16160" y="237187"/>
                </a:lnTo>
                <a:lnTo>
                  <a:pt x="20299" y="238089"/>
                </a:lnTo>
                <a:lnTo>
                  <a:pt x="24962" y="238690"/>
                </a:lnTo>
                <a:lnTo>
                  <a:pt x="32834" y="239090"/>
                </a:lnTo>
                <a:lnTo>
                  <a:pt x="54280" y="239536"/>
                </a:lnTo>
                <a:lnTo>
                  <a:pt x="146941" y="239889"/>
                </a:lnTo>
                <a:lnTo>
                  <a:pt x="151301" y="240842"/>
                </a:lnTo>
                <a:lnTo>
                  <a:pt x="156112" y="242430"/>
                </a:lnTo>
                <a:lnTo>
                  <a:pt x="161225" y="244442"/>
                </a:lnTo>
                <a:lnTo>
                  <a:pt x="165586" y="245783"/>
                </a:lnTo>
                <a:lnTo>
                  <a:pt x="169445" y="246676"/>
                </a:lnTo>
                <a:lnTo>
                  <a:pt x="172971" y="247272"/>
                </a:lnTo>
                <a:lnTo>
                  <a:pt x="176274" y="247669"/>
                </a:lnTo>
                <a:lnTo>
                  <a:pt x="182484" y="248111"/>
                </a:lnTo>
                <a:lnTo>
                  <a:pt x="188419" y="248307"/>
                </a:lnTo>
                <a:lnTo>
                  <a:pt x="191335" y="248359"/>
                </a:lnTo>
                <a:lnTo>
                  <a:pt x="193280" y="249347"/>
                </a:lnTo>
                <a:lnTo>
                  <a:pt x="194575" y="250958"/>
                </a:lnTo>
                <a:lnTo>
                  <a:pt x="195440" y="252984"/>
                </a:lnTo>
                <a:lnTo>
                  <a:pt x="196968" y="254335"/>
                </a:lnTo>
                <a:lnTo>
                  <a:pt x="198940" y="255236"/>
                </a:lnTo>
                <a:lnTo>
                  <a:pt x="205740" y="25703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"/>
          <p:cNvSpPr/>
          <p:nvPr/>
        </p:nvSpPr>
        <p:spPr>
          <a:xfrm>
            <a:off x="6056388" y="4843462"/>
            <a:ext cx="234075" cy="240018"/>
          </a:xfrm>
          <a:custGeom>
            <a:avLst/>
            <a:gdLst/>
            <a:ahLst/>
            <a:cxnLst/>
            <a:rect l="0" t="0" r="0" b="0"/>
            <a:pathLst>
              <a:path w="234075" h="240018">
                <a:moveTo>
                  <a:pt x="187249" y="0"/>
                </a:moveTo>
                <a:lnTo>
                  <a:pt x="178148" y="0"/>
                </a:lnTo>
                <a:lnTo>
                  <a:pt x="173561" y="953"/>
                </a:lnTo>
                <a:lnTo>
                  <a:pt x="168599" y="2540"/>
                </a:lnTo>
                <a:lnTo>
                  <a:pt x="163386" y="4551"/>
                </a:lnTo>
                <a:lnTo>
                  <a:pt x="158958" y="5892"/>
                </a:lnTo>
                <a:lnTo>
                  <a:pt x="155053" y="6785"/>
                </a:lnTo>
                <a:lnTo>
                  <a:pt x="151498" y="7381"/>
                </a:lnTo>
                <a:lnTo>
                  <a:pt x="145007" y="10583"/>
                </a:lnTo>
                <a:lnTo>
                  <a:pt x="141942" y="12771"/>
                </a:lnTo>
                <a:lnTo>
                  <a:pt x="137042" y="15181"/>
                </a:lnTo>
                <a:lnTo>
                  <a:pt x="130918" y="17741"/>
                </a:lnTo>
                <a:lnTo>
                  <a:pt x="123978" y="20400"/>
                </a:lnTo>
                <a:lnTo>
                  <a:pt x="118398" y="22172"/>
                </a:lnTo>
                <a:lnTo>
                  <a:pt x="113726" y="23354"/>
                </a:lnTo>
                <a:lnTo>
                  <a:pt x="109658" y="24142"/>
                </a:lnTo>
                <a:lnTo>
                  <a:pt x="105042" y="24667"/>
                </a:lnTo>
                <a:lnTo>
                  <a:pt x="100059" y="25017"/>
                </a:lnTo>
                <a:lnTo>
                  <a:pt x="94833" y="25251"/>
                </a:lnTo>
                <a:lnTo>
                  <a:pt x="69273" y="25579"/>
                </a:lnTo>
                <a:lnTo>
                  <a:pt x="60973" y="24673"/>
                </a:lnTo>
                <a:lnTo>
                  <a:pt x="53535" y="23116"/>
                </a:lnTo>
                <a:lnTo>
                  <a:pt x="46672" y="21126"/>
                </a:lnTo>
                <a:lnTo>
                  <a:pt x="41144" y="19799"/>
                </a:lnTo>
                <a:lnTo>
                  <a:pt x="36505" y="18915"/>
                </a:lnTo>
                <a:lnTo>
                  <a:pt x="32460" y="18324"/>
                </a:lnTo>
                <a:lnTo>
                  <a:pt x="25427" y="17669"/>
                </a:lnTo>
                <a:lnTo>
                  <a:pt x="22217" y="17495"/>
                </a:lnTo>
                <a:lnTo>
                  <a:pt x="19126" y="16426"/>
                </a:lnTo>
                <a:lnTo>
                  <a:pt x="13150" y="12698"/>
                </a:lnTo>
                <a:lnTo>
                  <a:pt x="8982" y="9795"/>
                </a:lnTo>
                <a:lnTo>
                  <a:pt x="7444" y="10340"/>
                </a:lnTo>
                <a:lnTo>
                  <a:pt x="672" y="15519"/>
                </a:lnTo>
                <a:lnTo>
                  <a:pt x="0" y="16061"/>
                </a:lnTo>
                <a:lnTo>
                  <a:pt x="503" y="22137"/>
                </a:lnTo>
                <a:lnTo>
                  <a:pt x="1792" y="31903"/>
                </a:lnTo>
                <a:lnTo>
                  <a:pt x="3604" y="44129"/>
                </a:lnTo>
                <a:lnTo>
                  <a:pt x="4811" y="54184"/>
                </a:lnTo>
                <a:lnTo>
                  <a:pt x="5617" y="62793"/>
                </a:lnTo>
                <a:lnTo>
                  <a:pt x="6511" y="76486"/>
                </a:lnTo>
                <a:lnTo>
                  <a:pt x="6908" y="85746"/>
                </a:lnTo>
                <a:lnTo>
                  <a:pt x="7132" y="96315"/>
                </a:lnTo>
                <a:lnTo>
                  <a:pt x="7224" y="125681"/>
                </a:lnTo>
                <a:lnTo>
                  <a:pt x="9766" y="132376"/>
                </a:lnTo>
                <a:lnTo>
                  <a:pt x="14607" y="143094"/>
                </a:lnTo>
                <a:lnTo>
                  <a:pt x="15446" y="149502"/>
                </a:lnTo>
                <a:lnTo>
                  <a:pt x="16516" y="151103"/>
                </a:lnTo>
                <a:lnTo>
                  <a:pt x="18182" y="152170"/>
                </a:lnTo>
                <a:lnTo>
                  <a:pt x="23149" y="153883"/>
                </a:lnTo>
                <a:lnTo>
                  <a:pt x="26368" y="151578"/>
                </a:lnTo>
                <a:lnTo>
                  <a:pt x="28560" y="149630"/>
                </a:lnTo>
                <a:lnTo>
                  <a:pt x="31926" y="148330"/>
                </a:lnTo>
                <a:lnTo>
                  <a:pt x="36076" y="147465"/>
                </a:lnTo>
                <a:lnTo>
                  <a:pt x="40747" y="146887"/>
                </a:lnTo>
                <a:lnTo>
                  <a:pt x="44814" y="145550"/>
                </a:lnTo>
                <a:lnTo>
                  <a:pt x="51872" y="141524"/>
                </a:lnTo>
                <a:lnTo>
                  <a:pt x="58184" y="136559"/>
                </a:lnTo>
                <a:lnTo>
                  <a:pt x="61201" y="133903"/>
                </a:lnTo>
                <a:lnTo>
                  <a:pt x="67021" y="131178"/>
                </a:lnTo>
                <a:lnTo>
                  <a:pt x="74712" y="128410"/>
                </a:lnTo>
                <a:lnTo>
                  <a:pt x="83650" y="125611"/>
                </a:lnTo>
                <a:lnTo>
                  <a:pt x="90560" y="122793"/>
                </a:lnTo>
                <a:lnTo>
                  <a:pt x="96120" y="119963"/>
                </a:lnTo>
                <a:lnTo>
                  <a:pt x="100779" y="117123"/>
                </a:lnTo>
                <a:lnTo>
                  <a:pt x="104838" y="115229"/>
                </a:lnTo>
                <a:lnTo>
                  <a:pt x="111887" y="113126"/>
                </a:lnTo>
                <a:lnTo>
                  <a:pt x="116052" y="112564"/>
                </a:lnTo>
                <a:lnTo>
                  <a:pt x="120735" y="112191"/>
                </a:lnTo>
                <a:lnTo>
                  <a:pt x="125761" y="111941"/>
                </a:lnTo>
                <a:lnTo>
                  <a:pt x="131969" y="110823"/>
                </a:lnTo>
                <a:lnTo>
                  <a:pt x="138966" y="109124"/>
                </a:lnTo>
                <a:lnTo>
                  <a:pt x="146488" y="107040"/>
                </a:lnTo>
                <a:lnTo>
                  <a:pt x="152455" y="106602"/>
                </a:lnTo>
                <a:lnTo>
                  <a:pt x="157385" y="107263"/>
                </a:lnTo>
                <a:lnTo>
                  <a:pt x="161625" y="108657"/>
                </a:lnTo>
                <a:lnTo>
                  <a:pt x="167309" y="109585"/>
                </a:lnTo>
                <a:lnTo>
                  <a:pt x="173956" y="110204"/>
                </a:lnTo>
                <a:lnTo>
                  <a:pt x="181244" y="110617"/>
                </a:lnTo>
                <a:lnTo>
                  <a:pt x="187056" y="111845"/>
                </a:lnTo>
                <a:lnTo>
                  <a:pt x="191883" y="113616"/>
                </a:lnTo>
                <a:lnTo>
                  <a:pt x="218424" y="127022"/>
                </a:lnTo>
                <a:lnTo>
                  <a:pt x="225166" y="132674"/>
                </a:lnTo>
                <a:lnTo>
                  <a:pt x="227767" y="137027"/>
                </a:lnTo>
                <a:lnTo>
                  <a:pt x="230454" y="142786"/>
                </a:lnTo>
                <a:lnTo>
                  <a:pt x="233197" y="149484"/>
                </a:lnTo>
                <a:lnTo>
                  <a:pt x="234074" y="155853"/>
                </a:lnTo>
                <a:lnTo>
                  <a:pt x="233705" y="162005"/>
                </a:lnTo>
                <a:lnTo>
                  <a:pt x="232508" y="168010"/>
                </a:lnTo>
                <a:lnTo>
                  <a:pt x="231709" y="172967"/>
                </a:lnTo>
                <a:lnTo>
                  <a:pt x="231177" y="177224"/>
                </a:lnTo>
                <a:lnTo>
                  <a:pt x="230822" y="181015"/>
                </a:lnTo>
                <a:lnTo>
                  <a:pt x="228680" y="186399"/>
                </a:lnTo>
                <a:lnTo>
                  <a:pt x="225347" y="192846"/>
                </a:lnTo>
                <a:lnTo>
                  <a:pt x="221220" y="200001"/>
                </a:lnTo>
                <a:lnTo>
                  <a:pt x="216564" y="205724"/>
                </a:lnTo>
                <a:lnTo>
                  <a:pt x="211555" y="210492"/>
                </a:lnTo>
                <a:lnTo>
                  <a:pt x="206311" y="214623"/>
                </a:lnTo>
                <a:lnTo>
                  <a:pt x="200909" y="218330"/>
                </a:lnTo>
                <a:lnTo>
                  <a:pt x="195404" y="221754"/>
                </a:lnTo>
                <a:lnTo>
                  <a:pt x="189828" y="224988"/>
                </a:lnTo>
                <a:lnTo>
                  <a:pt x="178553" y="231122"/>
                </a:lnTo>
                <a:lnTo>
                  <a:pt x="172879" y="234092"/>
                </a:lnTo>
                <a:lnTo>
                  <a:pt x="168144" y="236071"/>
                </a:lnTo>
                <a:lnTo>
                  <a:pt x="164035" y="237391"/>
                </a:lnTo>
                <a:lnTo>
                  <a:pt x="156929" y="238857"/>
                </a:lnTo>
                <a:lnTo>
                  <a:pt x="150596" y="239509"/>
                </a:lnTo>
                <a:lnTo>
                  <a:pt x="134446" y="239798"/>
                </a:lnTo>
                <a:lnTo>
                  <a:pt x="86968" y="240017"/>
                </a:lnTo>
                <a:lnTo>
                  <a:pt x="81343" y="239069"/>
                </a:lnTo>
                <a:lnTo>
                  <a:pt x="75687" y="237484"/>
                </a:lnTo>
                <a:lnTo>
                  <a:pt x="63707" y="233244"/>
                </a:lnTo>
                <a:lnTo>
                  <a:pt x="41516" y="23145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6"/>
          <p:cNvSpPr/>
          <p:nvPr/>
        </p:nvSpPr>
        <p:spPr>
          <a:xfrm>
            <a:off x="5755004" y="2571750"/>
            <a:ext cx="1277304" cy="8573"/>
          </a:xfrm>
          <a:custGeom>
            <a:avLst/>
            <a:gdLst/>
            <a:ahLst/>
            <a:cxnLst/>
            <a:rect l="0" t="0" r="0" b="0"/>
            <a:pathLst>
              <a:path w="1277304" h="8573">
                <a:moveTo>
                  <a:pt x="0" y="0"/>
                </a:moveTo>
                <a:lnTo>
                  <a:pt x="199136" y="0"/>
                </a:lnTo>
                <a:lnTo>
                  <a:pt x="211816" y="952"/>
                </a:lnTo>
                <a:lnTo>
                  <a:pt x="222173" y="2539"/>
                </a:lnTo>
                <a:lnTo>
                  <a:pt x="230983" y="4551"/>
                </a:lnTo>
                <a:lnTo>
                  <a:pt x="239714" y="5891"/>
                </a:lnTo>
                <a:lnTo>
                  <a:pt x="248392" y="6785"/>
                </a:lnTo>
                <a:lnTo>
                  <a:pt x="257035" y="7380"/>
                </a:lnTo>
                <a:lnTo>
                  <a:pt x="304738" y="8043"/>
                </a:lnTo>
                <a:lnTo>
                  <a:pt x="773199" y="8572"/>
                </a:lnTo>
                <a:lnTo>
                  <a:pt x="785023" y="7620"/>
                </a:lnTo>
                <a:lnTo>
                  <a:pt x="796717" y="6032"/>
                </a:lnTo>
                <a:lnTo>
                  <a:pt x="808322" y="4021"/>
                </a:lnTo>
                <a:lnTo>
                  <a:pt x="823679" y="2681"/>
                </a:lnTo>
                <a:lnTo>
                  <a:pt x="841537" y="1787"/>
                </a:lnTo>
                <a:lnTo>
                  <a:pt x="890377" y="529"/>
                </a:lnTo>
                <a:lnTo>
                  <a:pt x="1030529" y="31"/>
                </a:lnTo>
                <a:lnTo>
                  <a:pt x="127730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7"/>
          <p:cNvSpPr/>
          <p:nvPr/>
        </p:nvSpPr>
        <p:spPr>
          <a:xfrm>
            <a:off x="5930882" y="1971792"/>
            <a:ext cx="432771" cy="411362"/>
          </a:xfrm>
          <a:custGeom>
            <a:avLst/>
            <a:gdLst/>
            <a:ahLst/>
            <a:cxnLst/>
            <a:rect l="0" t="0" r="0" b="0"/>
            <a:pathLst>
              <a:path w="432771" h="411362">
                <a:moveTo>
                  <a:pt x="12718" y="214195"/>
                </a:moveTo>
                <a:lnTo>
                  <a:pt x="8167" y="200543"/>
                </a:lnTo>
                <a:lnTo>
                  <a:pt x="3392" y="188760"/>
                </a:lnTo>
                <a:lnTo>
                  <a:pt x="786" y="182951"/>
                </a:lnTo>
                <a:lnTo>
                  <a:pt x="0" y="175268"/>
                </a:lnTo>
                <a:lnTo>
                  <a:pt x="429" y="166336"/>
                </a:lnTo>
                <a:lnTo>
                  <a:pt x="1668" y="156572"/>
                </a:lnTo>
                <a:lnTo>
                  <a:pt x="3446" y="148157"/>
                </a:lnTo>
                <a:lnTo>
                  <a:pt x="5584" y="140642"/>
                </a:lnTo>
                <a:lnTo>
                  <a:pt x="7962" y="133727"/>
                </a:lnTo>
                <a:lnTo>
                  <a:pt x="10499" y="125307"/>
                </a:lnTo>
                <a:lnTo>
                  <a:pt x="15860" y="105792"/>
                </a:lnTo>
                <a:lnTo>
                  <a:pt x="19574" y="98111"/>
                </a:lnTo>
                <a:lnTo>
                  <a:pt x="28782" y="87037"/>
                </a:lnTo>
                <a:lnTo>
                  <a:pt x="36685" y="76401"/>
                </a:lnTo>
                <a:lnTo>
                  <a:pt x="43372" y="66276"/>
                </a:lnTo>
                <a:lnTo>
                  <a:pt x="52492" y="55220"/>
                </a:lnTo>
                <a:lnTo>
                  <a:pt x="58335" y="48925"/>
                </a:lnTo>
                <a:lnTo>
                  <a:pt x="71531" y="40025"/>
                </a:lnTo>
                <a:lnTo>
                  <a:pt x="82037" y="34234"/>
                </a:lnTo>
                <a:lnTo>
                  <a:pt x="98662" y="25618"/>
                </a:lnTo>
                <a:lnTo>
                  <a:pt x="109017" y="19893"/>
                </a:lnTo>
                <a:lnTo>
                  <a:pt x="116795" y="14174"/>
                </a:lnTo>
                <a:lnTo>
                  <a:pt x="121155" y="12267"/>
                </a:lnTo>
                <a:lnTo>
                  <a:pt x="131080" y="10150"/>
                </a:lnTo>
                <a:lnTo>
                  <a:pt x="141840" y="6668"/>
                </a:lnTo>
                <a:lnTo>
                  <a:pt x="152973" y="2898"/>
                </a:lnTo>
                <a:lnTo>
                  <a:pt x="164271" y="1223"/>
                </a:lnTo>
                <a:lnTo>
                  <a:pt x="175642" y="478"/>
                </a:lnTo>
                <a:lnTo>
                  <a:pt x="190214" y="59"/>
                </a:lnTo>
                <a:lnTo>
                  <a:pt x="193913" y="0"/>
                </a:lnTo>
                <a:lnTo>
                  <a:pt x="205644" y="2475"/>
                </a:lnTo>
                <a:lnTo>
                  <a:pt x="218478" y="6750"/>
                </a:lnTo>
                <a:lnTo>
                  <a:pt x="227356" y="11825"/>
                </a:lnTo>
                <a:lnTo>
                  <a:pt x="237018" y="17255"/>
                </a:lnTo>
                <a:lnTo>
                  <a:pt x="246709" y="21891"/>
                </a:lnTo>
                <a:lnTo>
                  <a:pt x="257520" y="25454"/>
                </a:lnTo>
                <a:lnTo>
                  <a:pt x="266756" y="32118"/>
                </a:lnTo>
                <a:lnTo>
                  <a:pt x="272626" y="37387"/>
                </a:lnTo>
                <a:lnTo>
                  <a:pt x="278410" y="45444"/>
                </a:lnTo>
                <a:lnTo>
                  <a:pt x="283203" y="54422"/>
                </a:lnTo>
                <a:lnTo>
                  <a:pt x="285333" y="61587"/>
                </a:lnTo>
                <a:lnTo>
                  <a:pt x="291083" y="89180"/>
                </a:lnTo>
                <a:lnTo>
                  <a:pt x="292593" y="97514"/>
                </a:lnTo>
                <a:lnTo>
                  <a:pt x="294269" y="109314"/>
                </a:lnTo>
                <a:lnTo>
                  <a:pt x="292811" y="117605"/>
                </a:lnTo>
                <a:lnTo>
                  <a:pt x="289934" y="127894"/>
                </a:lnTo>
                <a:lnTo>
                  <a:pt x="286111" y="139516"/>
                </a:lnTo>
                <a:lnTo>
                  <a:pt x="282610" y="149169"/>
                </a:lnTo>
                <a:lnTo>
                  <a:pt x="279323" y="157509"/>
                </a:lnTo>
                <a:lnTo>
                  <a:pt x="276180" y="164975"/>
                </a:lnTo>
                <a:lnTo>
                  <a:pt x="270147" y="175809"/>
                </a:lnTo>
                <a:lnTo>
                  <a:pt x="264291" y="184752"/>
                </a:lnTo>
                <a:lnTo>
                  <a:pt x="258513" y="195077"/>
                </a:lnTo>
                <a:lnTo>
                  <a:pt x="253734" y="201450"/>
                </a:lnTo>
                <a:lnTo>
                  <a:pt x="247690" y="208556"/>
                </a:lnTo>
                <a:lnTo>
                  <a:pt x="240803" y="216151"/>
                </a:lnTo>
                <a:lnTo>
                  <a:pt x="235260" y="223119"/>
                </a:lnTo>
                <a:lnTo>
                  <a:pt x="226560" y="235941"/>
                </a:lnTo>
                <a:lnTo>
                  <a:pt x="216979" y="245450"/>
                </a:lnTo>
                <a:lnTo>
                  <a:pt x="211757" y="249319"/>
                </a:lnTo>
                <a:lnTo>
                  <a:pt x="203414" y="258698"/>
                </a:lnTo>
                <a:lnTo>
                  <a:pt x="199856" y="263867"/>
                </a:lnTo>
                <a:lnTo>
                  <a:pt x="191769" y="271122"/>
                </a:lnTo>
                <a:lnTo>
                  <a:pt x="180663" y="279769"/>
                </a:lnTo>
                <a:lnTo>
                  <a:pt x="167544" y="289343"/>
                </a:lnTo>
                <a:lnTo>
                  <a:pt x="157845" y="297631"/>
                </a:lnTo>
                <a:lnTo>
                  <a:pt x="150427" y="305062"/>
                </a:lnTo>
                <a:lnTo>
                  <a:pt x="144528" y="311920"/>
                </a:lnTo>
                <a:lnTo>
                  <a:pt x="132895" y="324621"/>
                </a:lnTo>
                <a:lnTo>
                  <a:pt x="121375" y="335663"/>
                </a:lnTo>
                <a:lnTo>
                  <a:pt x="105131" y="347235"/>
                </a:lnTo>
                <a:lnTo>
                  <a:pt x="93863" y="356696"/>
                </a:lnTo>
                <a:lnTo>
                  <a:pt x="81522" y="368426"/>
                </a:lnTo>
                <a:lnTo>
                  <a:pt x="51427" y="398371"/>
                </a:lnTo>
                <a:lnTo>
                  <a:pt x="50906" y="400797"/>
                </a:lnTo>
                <a:lnTo>
                  <a:pt x="51512" y="403366"/>
                </a:lnTo>
                <a:lnTo>
                  <a:pt x="54776" y="409783"/>
                </a:lnTo>
                <a:lnTo>
                  <a:pt x="55997" y="410310"/>
                </a:lnTo>
                <a:lnTo>
                  <a:pt x="59893" y="410894"/>
                </a:lnTo>
                <a:lnTo>
                  <a:pt x="71992" y="411224"/>
                </a:lnTo>
                <a:lnTo>
                  <a:pt x="143649" y="411361"/>
                </a:lnTo>
                <a:lnTo>
                  <a:pt x="161917" y="410409"/>
                </a:lnTo>
                <a:lnTo>
                  <a:pt x="210156" y="406811"/>
                </a:lnTo>
                <a:lnTo>
                  <a:pt x="235783" y="405471"/>
                </a:lnTo>
                <a:lnTo>
                  <a:pt x="287118" y="403982"/>
                </a:lnTo>
                <a:lnTo>
                  <a:pt x="350765" y="403026"/>
                </a:lnTo>
                <a:lnTo>
                  <a:pt x="432770" y="4027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8"/>
          <p:cNvSpPr/>
          <p:nvPr/>
        </p:nvSpPr>
        <p:spPr>
          <a:xfrm>
            <a:off x="6367386" y="2048846"/>
            <a:ext cx="347481" cy="291274"/>
          </a:xfrm>
          <a:custGeom>
            <a:avLst/>
            <a:gdLst/>
            <a:ahLst/>
            <a:cxnLst/>
            <a:rect l="0" t="0" r="0" b="0"/>
            <a:pathLst>
              <a:path w="347481" h="291274">
                <a:moveTo>
                  <a:pt x="159144" y="17126"/>
                </a:moveTo>
                <a:lnTo>
                  <a:pt x="154593" y="8024"/>
                </a:lnTo>
                <a:lnTo>
                  <a:pt x="152300" y="5343"/>
                </a:lnTo>
                <a:lnTo>
                  <a:pt x="149819" y="3556"/>
                </a:lnTo>
                <a:lnTo>
                  <a:pt x="144521" y="1570"/>
                </a:lnTo>
                <a:lnTo>
                  <a:pt x="136185" y="452"/>
                </a:lnTo>
                <a:lnTo>
                  <a:pt x="127681" y="121"/>
                </a:lnTo>
                <a:lnTo>
                  <a:pt x="113420" y="0"/>
                </a:lnTo>
                <a:lnTo>
                  <a:pt x="110564" y="946"/>
                </a:lnTo>
                <a:lnTo>
                  <a:pt x="104850" y="4537"/>
                </a:lnTo>
                <a:lnTo>
                  <a:pt x="96278" y="11915"/>
                </a:lnTo>
                <a:lnTo>
                  <a:pt x="88023" y="17350"/>
                </a:lnTo>
                <a:lnTo>
                  <a:pt x="78005" y="23893"/>
                </a:lnTo>
                <a:lnTo>
                  <a:pt x="72666" y="28305"/>
                </a:lnTo>
                <a:lnTo>
                  <a:pt x="67202" y="33151"/>
                </a:lnTo>
                <a:lnTo>
                  <a:pt x="61654" y="37334"/>
                </a:lnTo>
                <a:lnTo>
                  <a:pt x="56050" y="41076"/>
                </a:lnTo>
                <a:lnTo>
                  <a:pt x="50410" y="44523"/>
                </a:lnTo>
                <a:lnTo>
                  <a:pt x="41603" y="53432"/>
                </a:lnTo>
                <a:lnTo>
                  <a:pt x="37920" y="58475"/>
                </a:lnTo>
                <a:lnTo>
                  <a:pt x="31289" y="66618"/>
                </a:lnTo>
                <a:lnTo>
                  <a:pt x="25167" y="74365"/>
                </a:lnTo>
                <a:lnTo>
                  <a:pt x="22201" y="79098"/>
                </a:lnTo>
                <a:lnTo>
                  <a:pt x="19271" y="84158"/>
                </a:lnTo>
                <a:lnTo>
                  <a:pt x="13475" y="92321"/>
                </a:lnTo>
                <a:lnTo>
                  <a:pt x="10597" y="95831"/>
                </a:lnTo>
                <a:lnTo>
                  <a:pt x="8677" y="100076"/>
                </a:lnTo>
                <a:lnTo>
                  <a:pt x="7398" y="104811"/>
                </a:lnTo>
                <a:lnTo>
                  <a:pt x="6545" y="109873"/>
                </a:lnTo>
                <a:lnTo>
                  <a:pt x="5597" y="118037"/>
                </a:lnTo>
                <a:lnTo>
                  <a:pt x="4223" y="126745"/>
                </a:lnTo>
                <a:lnTo>
                  <a:pt x="2523" y="133068"/>
                </a:lnTo>
                <a:lnTo>
                  <a:pt x="438" y="140141"/>
                </a:lnTo>
                <a:lnTo>
                  <a:pt x="0" y="146761"/>
                </a:lnTo>
                <a:lnTo>
                  <a:pt x="660" y="153079"/>
                </a:lnTo>
                <a:lnTo>
                  <a:pt x="2053" y="159196"/>
                </a:lnTo>
                <a:lnTo>
                  <a:pt x="2982" y="166132"/>
                </a:lnTo>
                <a:lnTo>
                  <a:pt x="3601" y="173613"/>
                </a:lnTo>
                <a:lnTo>
                  <a:pt x="4013" y="181459"/>
                </a:lnTo>
                <a:lnTo>
                  <a:pt x="7146" y="190499"/>
                </a:lnTo>
                <a:lnTo>
                  <a:pt x="12092" y="200335"/>
                </a:lnTo>
                <a:lnTo>
                  <a:pt x="18247" y="210703"/>
                </a:lnTo>
                <a:lnTo>
                  <a:pt x="23302" y="218567"/>
                </a:lnTo>
                <a:lnTo>
                  <a:pt x="27625" y="224763"/>
                </a:lnTo>
                <a:lnTo>
                  <a:pt x="31460" y="229846"/>
                </a:lnTo>
                <a:lnTo>
                  <a:pt x="38260" y="238033"/>
                </a:lnTo>
                <a:lnTo>
                  <a:pt x="44457" y="245799"/>
                </a:lnTo>
                <a:lnTo>
                  <a:pt x="47444" y="250538"/>
                </a:lnTo>
                <a:lnTo>
                  <a:pt x="50387" y="255601"/>
                </a:lnTo>
                <a:lnTo>
                  <a:pt x="53301" y="258977"/>
                </a:lnTo>
                <a:lnTo>
                  <a:pt x="56198" y="261227"/>
                </a:lnTo>
                <a:lnTo>
                  <a:pt x="63860" y="265633"/>
                </a:lnTo>
                <a:lnTo>
                  <a:pt x="76790" y="273941"/>
                </a:lnTo>
                <a:lnTo>
                  <a:pt x="84239" y="277871"/>
                </a:lnTo>
                <a:lnTo>
                  <a:pt x="92062" y="281444"/>
                </a:lnTo>
                <a:lnTo>
                  <a:pt x="100135" y="284778"/>
                </a:lnTo>
                <a:lnTo>
                  <a:pt x="107422" y="287000"/>
                </a:lnTo>
                <a:lnTo>
                  <a:pt x="114185" y="288483"/>
                </a:lnTo>
                <a:lnTo>
                  <a:pt x="120598" y="289470"/>
                </a:lnTo>
                <a:lnTo>
                  <a:pt x="130265" y="290568"/>
                </a:lnTo>
                <a:lnTo>
                  <a:pt x="138688" y="291056"/>
                </a:lnTo>
                <a:lnTo>
                  <a:pt x="148782" y="291273"/>
                </a:lnTo>
                <a:lnTo>
                  <a:pt x="159619" y="288829"/>
                </a:lnTo>
                <a:lnTo>
                  <a:pt x="169832" y="285521"/>
                </a:lnTo>
                <a:lnTo>
                  <a:pt x="177547" y="284050"/>
                </a:lnTo>
                <a:lnTo>
                  <a:pt x="186690" y="280856"/>
                </a:lnTo>
                <a:lnTo>
                  <a:pt x="197104" y="277215"/>
                </a:lnTo>
                <a:lnTo>
                  <a:pt x="202548" y="276244"/>
                </a:lnTo>
                <a:lnTo>
                  <a:pt x="208082" y="275596"/>
                </a:lnTo>
                <a:lnTo>
                  <a:pt x="213677" y="274212"/>
                </a:lnTo>
                <a:lnTo>
                  <a:pt x="219311" y="272337"/>
                </a:lnTo>
                <a:lnTo>
                  <a:pt x="224973" y="270134"/>
                </a:lnTo>
                <a:lnTo>
                  <a:pt x="230653" y="267713"/>
                </a:lnTo>
                <a:lnTo>
                  <a:pt x="242043" y="262483"/>
                </a:lnTo>
                <a:lnTo>
                  <a:pt x="246794" y="258802"/>
                </a:lnTo>
                <a:lnTo>
                  <a:pt x="250916" y="254444"/>
                </a:lnTo>
                <a:lnTo>
                  <a:pt x="254615" y="249633"/>
                </a:lnTo>
                <a:lnTo>
                  <a:pt x="260891" y="244520"/>
                </a:lnTo>
                <a:lnTo>
                  <a:pt x="268885" y="239207"/>
                </a:lnTo>
                <a:lnTo>
                  <a:pt x="278025" y="233760"/>
                </a:lnTo>
                <a:lnTo>
                  <a:pt x="286023" y="228224"/>
                </a:lnTo>
                <a:lnTo>
                  <a:pt x="293260" y="222628"/>
                </a:lnTo>
                <a:lnTo>
                  <a:pt x="299989" y="216992"/>
                </a:lnTo>
                <a:lnTo>
                  <a:pt x="310007" y="208190"/>
                </a:lnTo>
                <a:lnTo>
                  <a:pt x="317634" y="200151"/>
                </a:lnTo>
                <a:lnTo>
                  <a:pt x="321001" y="195340"/>
                </a:lnTo>
                <a:lnTo>
                  <a:pt x="324199" y="190228"/>
                </a:lnTo>
                <a:lnTo>
                  <a:pt x="328235" y="183010"/>
                </a:lnTo>
                <a:lnTo>
                  <a:pt x="337800" y="164830"/>
                </a:lnTo>
                <a:lnTo>
                  <a:pt x="341113" y="155600"/>
                </a:lnTo>
                <a:lnTo>
                  <a:pt x="343322" y="146590"/>
                </a:lnTo>
                <a:lnTo>
                  <a:pt x="344794" y="137725"/>
                </a:lnTo>
                <a:lnTo>
                  <a:pt x="345775" y="129910"/>
                </a:lnTo>
                <a:lnTo>
                  <a:pt x="346430" y="122796"/>
                </a:lnTo>
                <a:lnTo>
                  <a:pt x="346866" y="116148"/>
                </a:lnTo>
                <a:lnTo>
                  <a:pt x="347351" y="103681"/>
                </a:lnTo>
                <a:lnTo>
                  <a:pt x="347480" y="97689"/>
                </a:lnTo>
                <a:lnTo>
                  <a:pt x="346614" y="92742"/>
                </a:lnTo>
                <a:lnTo>
                  <a:pt x="343111" y="84706"/>
                </a:lnTo>
                <a:lnTo>
                  <a:pt x="335784" y="70276"/>
                </a:lnTo>
                <a:lnTo>
                  <a:pt x="332149" y="64942"/>
                </a:lnTo>
                <a:lnTo>
                  <a:pt x="327820" y="59481"/>
                </a:lnTo>
                <a:lnTo>
                  <a:pt x="323030" y="53935"/>
                </a:lnTo>
                <a:lnTo>
                  <a:pt x="315167" y="45233"/>
                </a:lnTo>
                <a:lnTo>
                  <a:pt x="308497" y="38190"/>
                </a:lnTo>
                <a:lnTo>
                  <a:pt x="293546" y="22981"/>
                </a:lnTo>
                <a:lnTo>
                  <a:pt x="285236" y="17188"/>
                </a:lnTo>
                <a:lnTo>
                  <a:pt x="280353" y="14310"/>
                </a:lnTo>
                <a:lnTo>
                  <a:pt x="274240" y="11439"/>
                </a:lnTo>
                <a:lnTo>
                  <a:pt x="267307" y="8572"/>
                </a:lnTo>
                <a:lnTo>
                  <a:pt x="259828" y="5708"/>
                </a:lnTo>
                <a:lnTo>
                  <a:pt x="251984" y="3799"/>
                </a:lnTo>
                <a:lnTo>
                  <a:pt x="243897" y="2527"/>
                </a:lnTo>
                <a:lnTo>
                  <a:pt x="235648" y="1678"/>
                </a:lnTo>
                <a:lnTo>
                  <a:pt x="227292" y="1112"/>
                </a:lnTo>
                <a:lnTo>
                  <a:pt x="218863" y="735"/>
                </a:lnTo>
                <a:lnTo>
                  <a:pt x="195889" y="204"/>
                </a:lnTo>
                <a:lnTo>
                  <a:pt x="189355" y="130"/>
                </a:lnTo>
                <a:lnTo>
                  <a:pt x="181190" y="1033"/>
                </a:lnTo>
                <a:lnTo>
                  <a:pt x="171936" y="2587"/>
                </a:lnTo>
                <a:lnTo>
                  <a:pt x="161957" y="4576"/>
                </a:lnTo>
                <a:lnTo>
                  <a:pt x="152447" y="6854"/>
                </a:lnTo>
                <a:lnTo>
                  <a:pt x="143249" y="9326"/>
                </a:lnTo>
                <a:lnTo>
                  <a:pt x="134260" y="11926"/>
                </a:lnTo>
                <a:lnTo>
                  <a:pt x="127314" y="13659"/>
                </a:lnTo>
                <a:lnTo>
                  <a:pt x="117057" y="15585"/>
                </a:lnTo>
                <a:lnTo>
                  <a:pt x="109324" y="16441"/>
                </a:lnTo>
                <a:lnTo>
                  <a:pt x="99136" y="1712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9"/>
          <p:cNvSpPr/>
          <p:nvPr/>
        </p:nvSpPr>
        <p:spPr>
          <a:xfrm>
            <a:off x="6072187" y="2708910"/>
            <a:ext cx="85726" cy="394336"/>
          </a:xfrm>
          <a:custGeom>
            <a:avLst/>
            <a:gdLst/>
            <a:ahLst/>
            <a:cxnLst/>
            <a:rect l="0" t="0" r="0" b="0"/>
            <a:pathLst>
              <a:path w="85726" h="394336">
                <a:moveTo>
                  <a:pt x="0" y="0"/>
                </a:moveTo>
                <a:lnTo>
                  <a:pt x="4551" y="9101"/>
                </a:lnTo>
                <a:lnTo>
                  <a:pt x="6785" y="16110"/>
                </a:lnTo>
                <a:lnTo>
                  <a:pt x="7381" y="19312"/>
                </a:lnTo>
                <a:lnTo>
                  <a:pt x="8730" y="22400"/>
                </a:lnTo>
                <a:lnTo>
                  <a:pt x="10583" y="25410"/>
                </a:lnTo>
                <a:lnTo>
                  <a:pt x="12770" y="28370"/>
                </a:lnTo>
                <a:lnTo>
                  <a:pt x="15201" y="36739"/>
                </a:lnTo>
                <a:lnTo>
                  <a:pt x="16281" y="46808"/>
                </a:lnTo>
                <a:lnTo>
                  <a:pt x="16761" y="57633"/>
                </a:lnTo>
                <a:lnTo>
                  <a:pt x="17842" y="62235"/>
                </a:lnTo>
                <a:lnTo>
                  <a:pt x="19515" y="66255"/>
                </a:lnTo>
                <a:lnTo>
                  <a:pt x="21582" y="69887"/>
                </a:lnTo>
                <a:lnTo>
                  <a:pt x="23913" y="78024"/>
                </a:lnTo>
                <a:lnTo>
                  <a:pt x="26420" y="89163"/>
                </a:lnTo>
                <a:lnTo>
                  <a:pt x="29043" y="102305"/>
                </a:lnTo>
                <a:lnTo>
                  <a:pt x="30792" y="112970"/>
                </a:lnTo>
                <a:lnTo>
                  <a:pt x="31958" y="121986"/>
                </a:lnTo>
                <a:lnTo>
                  <a:pt x="32736" y="129901"/>
                </a:lnTo>
                <a:lnTo>
                  <a:pt x="33253" y="137083"/>
                </a:lnTo>
                <a:lnTo>
                  <a:pt x="33599" y="143776"/>
                </a:lnTo>
                <a:lnTo>
                  <a:pt x="33830" y="150143"/>
                </a:lnTo>
                <a:lnTo>
                  <a:pt x="35888" y="160103"/>
                </a:lnTo>
                <a:lnTo>
                  <a:pt x="39165" y="172458"/>
                </a:lnTo>
                <a:lnTo>
                  <a:pt x="43255" y="186409"/>
                </a:lnTo>
                <a:lnTo>
                  <a:pt x="45982" y="197615"/>
                </a:lnTo>
                <a:lnTo>
                  <a:pt x="47800" y="206991"/>
                </a:lnTo>
                <a:lnTo>
                  <a:pt x="49011" y="215146"/>
                </a:lnTo>
                <a:lnTo>
                  <a:pt x="51724" y="226298"/>
                </a:lnTo>
                <a:lnTo>
                  <a:pt x="55438" y="239448"/>
                </a:lnTo>
                <a:lnTo>
                  <a:pt x="59818" y="253929"/>
                </a:lnTo>
                <a:lnTo>
                  <a:pt x="62739" y="265489"/>
                </a:lnTo>
                <a:lnTo>
                  <a:pt x="64686" y="275100"/>
                </a:lnTo>
                <a:lnTo>
                  <a:pt x="65984" y="283412"/>
                </a:lnTo>
                <a:lnTo>
                  <a:pt x="67802" y="292764"/>
                </a:lnTo>
                <a:lnTo>
                  <a:pt x="72362" y="313315"/>
                </a:lnTo>
                <a:lnTo>
                  <a:pt x="73959" y="321271"/>
                </a:lnTo>
                <a:lnTo>
                  <a:pt x="75733" y="332652"/>
                </a:lnTo>
                <a:lnTo>
                  <a:pt x="77159" y="337973"/>
                </a:lnTo>
                <a:lnTo>
                  <a:pt x="79062" y="343425"/>
                </a:lnTo>
                <a:lnTo>
                  <a:pt x="81283" y="348965"/>
                </a:lnTo>
                <a:lnTo>
                  <a:pt x="83751" y="357660"/>
                </a:lnTo>
                <a:lnTo>
                  <a:pt x="85140" y="367911"/>
                </a:lnTo>
                <a:lnTo>
                  <a:pt x="85552" y="376980"/>
                </a:lnTo>
                <a:lnTo>
                  <a:pt x="85725" y="3943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0"/>
          <p:cNvSpPr/>
          <p:nvPr/>
        </p:nvSpPr>
        <p:spPr>
          <a:xfrm>
            <a:off x="6279341" y="2735819"/>
            <a:ext cx="349870" cy="341704"/>
          </a:xfrm>
          <a:custGeom>
            <a:avLst/>
            <a:gdLst/>
            <a:ahLst/>
            <a:cxnLst/>
            <a:rect l="0" t="0" r="0" b="0"/>
            <a:pathLst>
              <a:path w="349870" h="341704">
                <a:moveTo>
                  <a:pt x="92884" y="7381"/>
                </a:moveTo>
                <a:lnTo>
                  <a:pt x="83782" y="2830"/>
                </a:lnTo>
                <a:lnTo>
                  <a:pt x="76774" y="595"/>
                </a:lnTo>
                <a:lnTo>
                  <a:pt x="73571" y="0"/>
                </a:lnTo>
                <a:lnTo>
                  <a:pt x="71436" y="555"/>
                </a:lnTo>
                <a:lnTo>
                  <a:pt x="70013" y="1878"/>
                </a:lnTo>
                <a:lnTo>
                  <a:pt x="69064" y="3712"/>
                </a:lnTo>
                <a:lnTo>
                  <a:pt x="60697" y="13500"/>
                </a:lnTo>
                <a:lnTo>
                  <a:pt x="52655" y="22740"/>
                </a:lnTo>
                <a:lnTo>
                  <a:pt x="47064" y="31987"/>
                </a:lnTo>
                <a:lnTo>
                  <a:pt x="41404" y="39907"/>
                </a:lnTo>
                <a:lnTo>
                  <a:pt x="32863" y="49720"/>
                </a:lnTo>
                <a:lnTo>
                  <a:pt x="30010" y="52752"/>
                </a:lnTo>
                <a:lnTo>
                  <a:pt x="28108" y="56678"/>
                </a:lnTo>
                <a:lnTo>
                  <a:pt x="25995" y="66121"/>
                </a:lnTo>
                <a:lnTo>
                  <a:pt x="23525" y="73211"/>
                </a:lnTo>
                <a:lnTo>
                  <a:pt x="19975" y="81747"/>
                </a:lnTo>
                <a:lnTo>
                  <a:pt x="15703" y="91248"/>
                </a:lnTo>
                <a:lnTo>
                  <a:pt x="12855" y="98535"/>
                </a:lnTo>
                <a:lnTo>
                  <a:pt x="9691" y="109171"/>
                </a:lnTo>
                <a:lnTo>
                  <a:pt x="7894" y="120009"/>
                </a:lnTo>
                <a:lnTo>
                  <a:pt x="3358" y="152370"/>
                </a:lnTo>
                <a:lnTo>
                  <a:pt x="1767" y="166905"/>
                </a:lnTo>
                <a:lnTo>
                  <a:pt x="707" y="179453"/>
                </a:lnTo>
                <a:lnTo>
                  <a:pt x="0" y="190676"/>
                </a:lnTo>
                <a:lnTo>
                  <a:pt x="481" y="201015"/>
                </a:lnTo>
                <a:lnTo>
                  <a:pt x="1755" y="210765"/>
                </a:lnTo>
                <a:lnTo>
                  <a:pt x="3556" y="220123"/>
                </a:lnTo>
                <a:lnTo>
                  <a:pt x="5709" y="228266"/>
                </a:lnTo>
                <a:lnTo>
                  <a:pt x="8098" y="235600"/>
                </a:lnTo>
                <a:lnTo>
                  <a:pt x="10642" y="242394"/>
                </a:lnTo>
                <a:lnTo>
                  <a:pt x="16010" y="252484"/>
                </a:lnTo>
                <a:lnTo>
                  <a:pt x="21570" y="261095"/>
                </a:lnTo>
                <a:lnTo>
                  <a:pt x="27216" y="271273"/>
                </a:lnTo>
                <a:lnTo>
                  <a:pt x="32901" y="279606"/>
                </a:lnTo>
                <a:lnTo>
                  <a:pt x="35750" y="283162"/>
                </a:lnTo>
                <a:lnTo>
                  <a:pt x="41460" y="288390"/>
                </a:lnTo>
                <a:lnTo>
                  <a:pt x="49076" y="294733"/>
                </a:lnTo>
                <a:lnTo>
                  <a:pt x="57964" y="301819"/>
                </a:lnTo>
                <a:lnTo>
                  <a:pt x="66746" y="308448"/>
                </a:lnTo>
                <a:lnTo>
                  <a:pt x="84124" y="320893"/>
                </a:lnTo>
                <a:lnTo>
                  <a:pt x="90854" y="325927"/>
                </a:lnTo>
                <a:lnTo>
                  <a:pt x="100871" y="334059"/>
                </a:lnTo>
                <a:lnTo>
                  <a:pt x="105829" y="336609"/>
                </a:lnTo>
                <a:lnTo>
                  <a:pt x="116417" y="339442"/>
                </a:lnTo>
                <a:lnTo>
                  <a:pt x="121908" y="340197"/>
                </a:lnTo>
                <a:lnTo>
                  <a:pt x="127473" y="340701"/>
                </a:lnTo>
                <a:lnTo>
                  <a:pt x="133088" y="341037"/>
                </a:lnTo>
                <a:lnTo>
                  <a:pt x="144407" y="341410"/>
                </a:lnTo>
                <a:lnTo>
                  <a:pt x="171953" y="341669"/>
                </a:lnTo>
                <a:lnTo>
                  <a:pt x="194089" y="341703"/>
                </a:lnTo>
                <a:lnTo>
                  <a:pt x="200359" y="340752"/>
                </a:lnTo>
                <a:lnTo>
                  <a:pt x="207396" y="339166"/>
                </a:lnTo>
                <a:lnTo>
                  <a:pt x="243774" y="329776"/>
                </a:lnTo>
                <a:lnTo>
                  <a:pt x="251579" y="327086"/>
                </a:lnTo>
                <a:lnTo>
                  <a:pt x="257735" y="324340"/>
                </a:lnTo>
                <a:lnTo>
                  <a:pt x="268069" y="317796"/>
                </a:lnTo>
                <a:lnTo>
                  <a:pt x="273492" y="313384"/>
                </a:lnTo>
                <a:lnTo>
                  <a:pt x="283644" y="304355"/>
                </a:lnTo>
                <a:lnTo>
                  <a:pt x="291331" y="297166"/>
                </a:lnTo>
                <a:lnTo>
                  <a:pt x="301013" y="287765"/>
                </a:lnTo>
                <a:lnTo>
                  <a:pt x="314466" y="274396"/>
                </a:lnTo>
                <a:lnTo>
                  <a:pt x="319663" y="267306"/>
                </a:lnTo>
                <a:lnTo>
                  <a:pt x="325032" y="258769"/>
                </a:lnTo>
                <a:lnTo>
                  <a:pt x="330516" y="249268"/>
                </a:lnTo>
                <a:lnTo>
                  <a:pt x="335126" y="240076"/>
                </a:lnTo>
                <a:lnTo>
                  <a:pt x="339151" y="231091"/>
                </a:lnTo>
                <a:lnTo>
                  <a:pt x="342787" y="222244"/>
                </a:lnTo>
                <a:lnTo>
                  <a:pt x="345211" y="212535"/>
                </a:lnTo>
                <a:lnTo>
                  <a:pt x="346827" y="202253"/>
                </a:lnTo>
                <a:lnTo>
                  <a:pt x="347904" y="191588"/>
                </a:lnTo>
                <a:lnTo>
                  <a:pt x="348622" y="179715"/>
                </a:lnTo>
                <a:lnTo>
                  <a:pt x="349421" y="153824"/>
                </a:lnTo>
                <a:lnTo>
                  <a:pt x="349869" y="130675"/>
                </a:lnTo>
                <a:lnTo>
                  <a:pt x="347075" y="121962"/>
                </a:lnTo>
                <a:lnTo>
                  <a:pt x="342354" y="111391"/>
                </a:lnTo>
                <a:lnTo>
                  <a:pt x="336350" y="99581"/>
                </a:lnTo>
                <a:lnTo>
                  <a:pt x="330442" y="89802"/>
                </a:lnTo>
                <a:lnTo>
                  <a:pt x="324599" y="81379"/>
                </a:lnTo>
                <a:lnTo>
                  <a:pt x="318798" y="73857"/>
                </a:lnTo>
                <a:lnTo>
                  <a:pt x="313978" y="67891"/>
                </a:lnTo>
                <a:lnTo>
                  <a:pt x="306083" y="58722"/>
                </a:lnTo>
                <a:lnTo>
                  <a:pt x="296859" y="51471"/>
                </a:lnTo>
                <a:lnTo>
                  <a:pt x="286410" y="45074"/>
                </a:lnTo>
                <a:lnTo>
                  <a:pt x="280956" y="42034"/>
                </a:lnTo>
                <a:lnTo>
                  <a:pt x="270769" y="36117"/>
                </a:lnTo>
                <a:lnTo>
                  <a:pt x="263066" y="30312"/>
                </a:lnTo>
                <a:lnTo>
                  <a:pt x="256821" y="27431"/>
                </a:lnTo>
                <a:lnTo>
                  <a:pt x="248848" y="24558"/>
                </a:lnTo>
                <a:lnTo>
                  <a:pt x="239722" y="21690"/>
                </a:lnTo>
                <a:lnTo>
                  <a:pt x="232687" y="19777"/>
                </a:lnTo>
                <a:lnTo>
                  <a:pt x="222328" y="17653"/>
                </a:lnTo>
                <a:lnTo>
                  <a:pt x="212010" y="14169"/>
                </a:lnTo>
                <a:lnTo>
                  <a:pt x="206591" y="11906"/>
                </a:lnTo>
                <a:lnTo>
                  <a:pt x="201073" y="10397"/>
                </a:lnTo>
                <a:lnTo>
                  <a:pt x="195490" y="9392"/>
                </a:lnTo>
                <a:lnTo>
                  <a:pt x="189863" y="8721"/>
                </a:lnTo>
                <a:lnTo>
                  <a:pt x="181349" y="8274"/>
                </a:lnTo>
                <a:lnTo>
                  <a:pt x="159189" y="7778"/>
                </a:lnTo>
                <a:lnTo>
                  <a:pt x="133590" y="7498"/>
                </a:lnTo>
                <a:lnTo>
                  <a:pt x="123832" y="8412"/>
                </a:lnTo>
                <a:lnTo>
                  <a:pt x="112563" y="9973"/>
                </a:lnTo>
                <a:lnTo>
                  <a:pt x="100288" y="11966"/>
                </a:lnTo>
                <a:lnTo>
                  <a:pt x="90200" y="14248"/>
                </a:lnTo>
                <a:lnTo>
                  <a:pt x="81570" y="16721"/>
                </a:lnTo>
                <a:lnTo>
                  <a:pt x="73911" y="19323"/>
                </a:lnTo>
                <a:lnTo>
                  <a:pt x="67852" y="21057"/>
                </a:lnTo>
                <a:lnTo>
                  <a:pt x="62861" y="22213"/>
                </a:lnTo>
                <a:lnTo>
                  <a:pt x="50021" y="2452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1"/>
          <p:cNvSpPr/>
          <p:nvPr/>
        </p:nvSpPr>
        <p:spPr>
          <a:xfrm>
            <a:off x="7241681" y="2486025"/>
            <a:ext cx="313550" cy="8573"/>
          </a:xfrm>
          <a:custGeom>
            <a:avLst/>
            <a:gdLst/>
            <a:ahLst/>
            <a:cxnLst/>
            <a:rect l="0" t="0" r="0" b="0"/>
            <a:pathLst>
              <a:path w="313550" h="8573">
                <a:moveTo>
                  <a:pt x="4938" y="0"/>
                </a:moveTo>
                <a:lnTo>
                  <a:pt x="0" y="0"/>
                </a:lnTo>
                <a:lnTo>
                  <a:pt x="2108" y="0"/>
                </a:lnTo>
                <a:lnTo>
                  <a:pt x="4004" y="952"/>
                </a:lnTo>
                <a:lnTo>
                  <a:pt x="6221" y="2539"/>
                </a:lnTo>
                <a:lnTo>
                  <a:pt x="8651" y="4551"/>
                </a:lnTo>
                <a:lnTo>
                  <a:pt x="11224" y="5891"/>
                </a:lnTo>
                <a:lnTo>
                  <a:pt x="13891" y="6785"/>
                </a:lnTo>
                <a:lnTo>
                  <a:pt x="16621" y="7380"/>
                </a:lnTo>
                <a:lnTo>
                  <a:pt x="21300" y="7778"/>
                </a:lnTo>
                <a:lnTo>
                  <a:pt x="27276" y="8043"/>
                </a:lnTo>
                <a:lnTo>
                  <a:pt x="34118" y="8219"/>
                </a:lnTo>
                <a:lnTo>
                  <a:pt x="189815" y="8570"/>
                </a:lnTo>
                <a:lnTo>
                  <a:pt x="205342" y="7618"/>
                </a:lnTo>
                <a:lnTo>
                  <a:pt x="274077" y="1787"/>
                </a:lnTo>
                <a:lnTo>
                  <a:pt x="292195" y="794"/>
                </a:lnTo>
                <a:lnTo>
                  <a:pt x="303423" y="352"/>
                </a:lnTo>
                <a:lnTo>
                  <a:pt x="306798" y="1188"/>
                </a:lnTo>
                <a:lnTo>
                  <a:pt x="309048" y="2696"/>
                </a:lnTo>
                <a:lnTo>
                  <a:pt x="313549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2"/>
          <p:cNvSpPr/>
          <p:nvPr/>
        </p:nvSpPr>
        <p:spPr>
          <a:xfrm>
            <a:off x="7246619" y="2580322"/>
            <a:ext cx="437199" cy="17041"/>
          </a:xfrm>
          <a:custGeom>
            <a:avLst/>
            <a:gdLst/>
            <a:ahLst/>
            <a:cxnLst/>
            <a:rect l="0" t="0" r="0" b="0"/>
            <a:pathLst>
              <a:path w="437199" h="17041">
                <a:moveTo>
                  <a:pt x="0" y="8573"/>
                </a:moveTo>
                <a:lnTo>
                  <a:pt x="9102" y="13123"/>
                </a:lnTo>
                <a:lnTo>
                  <a:pt x="12736" y="14464"/>
                </a:lnTo>
                <a:lnTo>
                  <a:pt x="16111" y="15358"/>
                </a:lnTo>
                <a:lnTo>
                  <a:pt x="19313" y="15953"/>
                </a:lnTo>
                <a:lnTo>
                  <a:pt x="66051" y="16615"/>
                </a:lnTo>
                <a:lnTo>
                  <a:pt x="182487" y="17040"/>
                </a:lnTo>
                <a:lnTo>
                  <a:pt x="208336" y="16123"/>
                </a:lnTo>
                <a:lnTo>
                  <a:pt x="235094" y="14558"/>
                </a:lnTo>
                <a:lnTo>
                  <a:pt x="262456" y="12563"/>
                </a:lnTo>
                <a:lnTo>
                  <a:pt x="291176" y="11233"/>
                </a:lnTo>
                <a:lnTo>
                  <a:pt x="398119" y="8923"/>
                </a:lnTo>
                <a:lnTo>
                  <a:pt x="426490" y="8619"/>
                </a:lnTo>
                <a:lnTo>
                  <a:pt x="43719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3"/>
          <p:cNvSpPr/>
          <p:nvPr/>
        </p:nvSpPr>
        <p:spPr>
          <a:xfrm>
            <a:off x="7966709" y="1997686"/>
            <a:ext cx="631412" cy="359752"/>
          </a:xfrm>
          <a:custGeom>
            <a:avLst/>
            <a:gdLst/>
            <a:ahLst/>
            <a:cxnLst/>
            <a:rect l="0" t="0" r="0" b="0"/>
            <a:pathLst>
              <a:path w="631412" h="359752">
                <a:moveTo>
                  <a:pt x="0" y="136866"/>
                </a:moveTo>
                <a:lnTo>
                  <a:pt x="0" y="100276"/>
                </a:lnTo>
                <a:lnTo>
                  <a:pt x="953" y="97233"/>
                </a:lnTo>
                <a:lnTo>
                  <a:pt x="4551" y="91311"/>
                </a:lnTo>
                <a:lnTo>
                  <a:pt x="11932" y="82623"/>
                </a:lnTo>
                <a:lnTo>
                  <a:pt x="13670" y="79749"/>
                </a:lnTo>
                <a:lnTo>
                  <a:pt x="17068" y="71153"/>
                </a:lnTo>
                <a:lnTo>
                  <a:pt x="23685" y="62574"/>
                </a:lnTo>
                <a:lnTo>
                  <a:pt x="32630" y="53047"/>
                </a:lnTo>
                <a:lnTo>
                  <a:pt x="41807" y="43733"/>
                </a:lnTo>
                <a:lnTo>
                  <a:pt x="57316" y="33244"/>
                </a:lnTo>
                <a:lnTo>
                  <a:pt x="76909" y="22232"/>
                </a:lnTo>
                <a:lnTo>
                  <a:pt x="98318" y="10988"/>
                </a:lnTo>
                <a:lnTo>
                  <a:pt x="117992" y="4720"/>
                </a:lnTo>
                <a:lnTo>
                  <a:pt x="127239" y="3049"/>
                </a:lnTo>
                <a:lnTo>
                  <a:pt x="138166" y="1935"/>
                </a:lnTo>
                <a:lnTo>
                  <a:pt x="150214" y="1192"/>
                </a:lnTo>
                <a:lnTo>
                  <a:pt x="174394" y="366"/>
                </a:lnTo>
                <a:lnTo>
                  <a:pt x="194667" y="0"/>
                </a:lnTo>
                <a:lnTo>
                  <a:pt x="210661" y="2376"/>
                </a:lnTo>
                <a:lnTo>
                  <a:pt x="230376" y="6530"/>
                </a:lnTo>
                <a:lnTo>
                  <a:pt x="242407" y="8454"/>
                </a:lnTo>
                <a:lnTo>
                  <a:pt x="254104" y="12484"/>
                </a:lnTo>
                <a:lnTo>
                  <a:pt x="270733" y="22530"/>
                </a:lnTo>
                <a:lnTo>
                  <a:pt x="280501" y="29210"/>
                </a:lnTo>
                <a:lnTo>
                  <a:pt x="296435" y="39171"/>
                </a:lnTo>
                <a:lnTo>
                  <a:pt x="303351" y="43161"/>
                </a:lnTo>
                <a:lnTo>
                  <a:pt x="313576" y="52674"/>
                </a:lnTo>
                <a:lnTo>
                  <a:pt x="321295" y="63253"/>
                </a:lnTo>
                <a:lnTo>
                  <a:pt x="327900" y="74304"/>
                </a:lnTo>
                <a:lnTo>
                  <a:pt x="330043" y="79918"/>
                </a:lnTo>
                <a:lnTo>
                  <a:pt x="331472" y="85566"/>
                </a:lnTo>
                <a:lnTo>
                  <a:pt x="332423" y="91236"/>
                </a:lnTo>
                <a:lnTo>
                  <a:pt x="333058" y="96921"/>
                </a:lnTo>
                <a:lnTo>
                  <a:pt x="333482" y="102616"/>
                </a:lnTo>
                <a:lnTo>
                  <a:pt x="333764" y="108318"/>
                </a:lnTo>
                <a:lnTo>
                  <a:pt x="334077" y="119733"/>
                </a:lnTo>
                <a:lnTo>
                  <a:pt x="334161" y="125444"/>
                </a:lnTo>
                <a:lnTo>
                  <a:pt x="333264" y="131156"/>
                </a:lnTo>
                <a:lnTo>
                  <a:pt x="331714" y="136870"/>
                </a:lnTo>
                <a:lnTo>
                  <a:pt x="329728" y="142583"/>
                </a:lnTo>
                <a:lnTo>
                  <a:pt x="327451" y="148298"/>
                </a:lnTo>
                <a:lnTo>
                  <a:pt x="324981" y="154012"/>
                </a:lnTo>
                <a:lnTo>
                  <a:pt x="322381" y="159727"/>
                </a:lnTo>
                <a:lnTo>
                  <a:pt x="317791" y="167347"/>
                </a:lnTo>
                <a:lnTo>
                  <a:pt x="311874" y="176236"/>
                </a:lnTo>
                <a:lnTo>
                  <a:pt x="305072" y="185973"/>
                </a:lnTo>
                <a:lnTo>
                  <a:pt x="298630" y="194369"/>
                </a:lnTo>
                <a:lnTo>
                  <a:pt x="292432" y="201871"/>
                </a:lnTo>
                <a:lnTo>
                  <a:pt x="286394" y="208778"/>
                </a:lnTo>
                <a:lnTo>
                  <a:pt x="272067" y="218992"/>
                </a:lnTo>
                <a:lnTo>
                  <a:pt x="255222" y="229564"/>
                </a:lnTo>
                <a:lnTo>
                  <a:pt x="245395" y="237717"/>
                </a:lnTo>
                <a:lnTo>
                  <a:pt x="235035" y="246963"/>
                </a:lnTo>
                <a:lnTo>
                  <a:pt x="223365" y="255984"/>
                </a:lnTo>
                <a:lnTo>
                  <a:pt x="210822" y="264855"/>
                </a:lnTo>
                <a:lnTo>
                  <a:pt x="197698" y="273627"/>
                </a:lnTo>
                <a:lnTo>
                  <a:pt x="187044" y="280428"/>
                </a:lnTo>
                <a:lnTo>
                  <a:pt x="170126" y="290524"/>
                </a:lnTo>
                <a:lnTo>
                  <a:pt x="156257" y="295646"/>
                </a:lnTo>
                <a:lnTo>
                  <a:pt x="144695" y="298875"/>
                </a:lnTo>
                <a:lnTo>
                  <a:pt x="136382" y="303485"/>
                </a:lnTo>
                <a:lnTo>
                  <a:pt x="122332" y="314206"/>
                </a:lnTo>
                <a:lnTo>
                  <a:pt x="108531" y="321703"/>
                </a:lnTo>
                <a:lnTo>
                  <a:pt x="101259" y="323791"/>
                </a:lnTo>
                <a:lnTo>
                  <a:pt x="98939" y="325300"/>
                </a:lnTo>
                <a:lnTo>
                  <a:pt x="97392" y="327259"/>
                </a:lnTo>
                <a:lnTo>
                  <a:pt x="94909" y="332695"/>
                </a:lnTo>
                <a:lnTo>
                  <a:pt x="95658" y="334094"/>
                </a:lnTo>
                <a:lnTo>
                  <a:pt x="99030" y="338188"/>
                </a:lnTo>
                <a:lnTo>
                  <a:pt x="101263" y="339661"/>
                </a:lnTo>
                <a:lnTo>
                  <a:pt x="106284" y="341297"/>
                </a:lnTo>
                <a:lnTo>
                  <a:pt x="123567" y="342218"/>
                </a:lnTo>
                <a:lnTo>
                  <a:pt x="155006" y="342529"/>
                </a:lnTo>
                <a:lnTo>
                  <a:pt x="561107" y="342606"/>
                </a:lnTo>
                <a:lnTo>
                  <a:pt x="580764" y="343559"/>
                </a:lnTo>
                <a:lnTo>
                  <a:pt x="594821" y="345146"/>
                </a:lnTo>
                <a:lnTo>
                  <a:pt x="612980" y="348498"/>
                </a:lnTo>
                <a:lnTo>
                  <a:pt x="631361" y="350826"/>
                </a:lnTo>
                <a:lnTo>
                  <a:pt x="631411" y="351896"/>
                </a:lnTo>
                <a:lnTo>
                  <a:pt x="625793" y="35975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4"/>
          <p:cNvSpPr/>
          <p:nvPr/>
        </p:nvSpPr>
        <p:spPr>
          <a:xfrm>
            <a:off x="8052434" y="2486027"/>
            <a:ext cx="831534" cy="25716"/>
          </a:xfrm>
          <a:custGeom>
            <a:avLst/>
            <a:gdLst/>
            <a:ahLst/>
            <a:cxnLst/>
            <a:rect l="0" t="0" r="0" b="0"/>
            <a:pathLst>
              <a:path w="831534" h="25716">
                <a:moveTo>
                  <a:pt x="0" y="17143"/>
                </a:moveTo>
                <a:lnTo>
                  <a:pt x="13654" y="12592"/>
                </a:lnTo>
                <a:lnTo>
                  <a:pt x="18627" y="11251"/>
                </a:lnTo>
                <a:lnTo>
                  <a:pt x="22896" y="10357"/>
                </a:lnTo>
                <a:lnTo>
                  <a:pt x="26694" y="9762"/>
                </a:lnTo>
                <a:lnTo>
                  <a:pt x="39704" y="9365"/>
                </a:lnTo>
                <a:lnTo>
                  <a:pt x="82099" y="8923"/>
                </a:lnTo>
                <a:lnTo>
                  <a:pt x="108074" y="7853"/>
                </a:lnTo>
                <a:lnTo>
                  <a:pt x="188973" y="2748"/>
                </a:lnTo>
                <a:lnTo>
                  <a:pt x="228452" y="1220"/>
                </a:lnTo>
                <a:lnTo>
                  <a:pt x="323009" y="239"/>
                </a:lnTo>
                <a:lnTo>
                  <a:pt x="555530" y="0"/>
                </a:lnTo>
                <a:lnTo>
                  <a:pt x="582761" y="952"/>
                </a:lnTo>
                <a:lnTo>
                  <a:pt x="604726" y="2539"/>
                </a:lnTo>
                <a:lnTo>
                  <a:pt x="623178" y="4549"/>
                </a:lnTo>
                <a:lnTo>
                  <a:pt x="642147" y="5890"/>
                </a:lnTo>
                <a:lnTo>
                  <a:pt x="661462" y="6783"/>
                </a:lnTo>
                <a:lnTo>
                  <a:pt x="712879" y="8041"/>
                </a:lnTo>
                <a:lnTo>
                  <a:pt x="726713" y="8217"/>
                </a:lnTo>
                <a:lnTo>
                  <a:pt x="740699" y="9287"/>
                </a:lnTo>
                <a:lnTo>
                  <a:pt x="754784" y="10953"/>
                </a:lnTo>
                <a:lnTo>
                  <a:pt x="779325" y="14392"/>
                </a:lnTo>
                <a:lnTo>
                  <a:pt x="787203" y="15309"/>
                </a:lnTo>
                <a:lnTo>
                  <a:pt x="793407" y="15920"/>
                </a:lnTo>
                <a:lnTo>
                  <a:pt x="799448" y="17280"/>
                </a:lnTo>
                <a:lnTo>
                  <a:pt x="805381" y="19139"/>
                </a:lnTo>
                <a:lnTo>
                  <a:pt x="811242" y="21331"/>
                </a:lnTo>
                <a:lnTo>
                  <a:pt x="816100" y="22793"/>
                </a:lnTo>
                <a:lnTo>
                  <a:pt x="820292" y="23767"/>
                </a:lnTo>
                <a:lnTo>
                  <a:pt x="831533" y="257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5"/>
          <p:cNvSpPr/>
          <p:nvPr/>
        </p:nvSpPr>
        <p:spPr>
          <a:xfrm>
            <a:off x="8378190" y="2580322"/>
            <a:ext cx="120016" cy="354871"/>
          </a:xfrm>
          <a:custGeom>
            <a:avLst/>
            <a:gdLst/>
            <a:ahLst/>
            <a:cxnLst/>
            <a:rect l="0" t="0" r="0" b="0"/>
            <a:pathLst>
              <a:path w="120016" h="354871">
                <a:moveTo>
                  <a:pt x="0" y="0"/>
                </a:moveTo>
                <a:lnTo>
                  <a:pt x="4551" y="4551"/>
                </a:lnTo>
                <a:lnTo>
                  <a:pt x="5891" y="6844"/>
                </a:lnTo>
                <a:lnTo>
                  <a:pt x="8730" y="15575"/>
                </a:lnTo>
                <a:lnTo>
                  <a:pt x="10582" y="19908"/>
                </a:lnTo>
                <a:lnTo>
                  <a:pt x="15182" y="29803"/>
                </a:lnTo>
                <a:lnTo>
                  <a:pt x="33243" y="66414"/>
                </a:lnTo>
                <a:lnTo>
                  <a:pt x="37402" y="77613"/>
                </a:lnTo>
                <a:lnTo>
                  <a:pt x="41127" y="89842"/>
                </a:lnTo>
                <a:lnTo>
                  <a:pt x="44564" y="102757"/>
                </a:lnTo>
                <a:lnTo>
                  <a:pt x="53461" y="132347"/>
                </a:lnTo>
                <a:lnTo>
                  <a:pt x="88469" y="239649"/>
                </a:lnTo>
                <a:lnTo>
                  <a:pt x="90412" y="248349"/>
                </a:lnTo>
                <a:lnTo>
                  <a:pt x="91707" y="257006"/>
                </a:lnTo>
                <a:lnTo>
                  <a:pt x="92571" y="265635"/>
                </a:lnTo>
                <a:lnTo>
                  <a:pt x="94099" y="273292"/>
                </a:lnTo>
                <a:lnTo>
                  <a:pt x="96070" y="280302"/>
                </a:lnTo>
                <a:lnTo>
                  <a:pt x="106078" y="309792"/>
                </a:lnTo>
                <a:lnTo>
                  <a:pt x="108819" y="317018"/>
                </a:lnTo>
                <a:lnTo>
                  <a:pt x="111598" y="323740"/>
                </a:lnTo>
                <a:lnTo>
                  <a:pt x="114404" y="330127"/>
                </a:lnTo>
                <a:lnTo>
                  <a:pt x="117521" y="339763"/>
                </a:lnTo>
                <a:lnTo>
                  <a:pt x="119276" y="350543"/>
                </a:lnTo>
                <a:lnTo>
                  <a:pt x="119686" y="354870"/>
                </a:lnTo>
                <a:lnTo>
                  <a:pt x="119796" y="354690"/>
                </a:lnTo>
                <a:lnTo>
                  <a:pt x="120015" y="3514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6"/>
          <p:cNvSpPr/>
          <p:nvPr/>
        </p:nvSpPr>
        <p:spPr>
          <a:xfrm>
            <a:off x="184583" y="3370345"/>
            <a:ext cx="910433" cy="559846"/>
          </a:xfrm>
          <a:custGeom>
            <a:avLst/>
            <a:gdLst/>
            <a:ahLst/>
            <a:cxnLst/>
            <a:rect l="0" t="0" r="0" b="0"/>
            <a:pathLst>
              <a:path w="910433" h="559846">
                <a:moveTo>
                  <a:pt x="504074" y="67227"/>
                </a:moveTo>
                <a:lnTo>
                  <a:pt x="491339" y="60383"/>
                </a:lnTo>
                <a:lnTo>
                  <a:pt x="465934" y="44268"/>
                </a:lnTo>
                <a:lnTo>
                  <a:pt x="450440" y="36717"/>
                </a:lnTo>
                <a:lnTo>
                  <a:pt x="423998" y="28884"/>
                </a:lnTo>
                <a:lnTo>
                  <a:pt x="404888" y="25704"/>
                </a:lnTo>
                <a:lnTo>
                  <a:pt x="378060" y="24762"/>
                </a:lnTo>
                <a:lnTo>
                  <a:pt x="336209" y="24399"/>
                </a:lnTo>
                <a:lnTo>
                  <a:pt x="316755" y="21840"/>
                </a:lnTo>
                <a:lnTo>
                  <a:pt x="295091" y="18480"/>
                </a:lnTo>
                <a:lnTo>
                  <a:pt x="279113" y="16987"/>
                </a:lnTo>
                <a:lnTo>
                  <a:pt x="265661" y="18863"/>
                </a:lnTo>
                <a:lnTo>
                  <a:pt x="251428" y="21920"/>
                </a:lnTo>
                <a:lnTo>
                  <a:pt x="223899" y="24593"/>
                </a:lnTo>
                <a:lnTo>
                  <a:pt x="202831" y="30994"/>
                </a:lnTo>
                <a:lnTo>
                  <a:pt x="178645" y="41690"/>
                </a:lnTo>
                <a:lnTo>
                  <a:pt x="146422" y="57526"/>
                </a:lnTo>
                <a:lnTo>
                  <a:pt x="125407" y="70536"/>
                </a:lnTo>
                <a:lnTo>
                  <a:pt x="114469" y="78005"/>
                </a:lnTo>
                <a:lnTo>
                  <a:pt x="105273" y="86795"/>
                </a:lnTo>
                <a:lnTo>
                  <a:pt x="97236" y="96465"/>
                </a:lnTo>
                <a:lnTo>
                  <a:pt x="89974" y="106721"/>
                </a:lnTo>
                <a:lnTo>
                  <a:pt x="76824" y="123197"/>
                </a:lnTo>
                <a:lnTo>
                  <a:pt x="65583" y="136870"/>
                </a:lnTo>
                <a:lnTo>
                  <a:pt x="57412" y="149297"/>
                </a:lnTo>
                <a:lnTo>
                  <a:pt x="52946" y="158135"/>
                </a:lnTo>
                <a:lnTo>
                  <a:pt x="48065" y="168790"/>
                </a:lnTo>
                <a:lnTo>
                  <a:pt x="38513" y="190471"/>
                </a:lnTo>
                <a:lnTo>
                  <a:pt x="31093" y="206457"/>
                </a:lnTo>
                <a:lnTo>
                  <a:pt x="24620" y="222452"/>
                </a:lnTo>
                <a:lnTo>
                  <a:pt x="21561" y="230718"/>
                </a:lnTo>
                <a:lnTo>
                  <a:pt x="18568" y="241944"/>
                </a:lnTo>
                <a:lnTo>
                  <a:pt x="15621" y="255142"/>
                </a:lnTo>
                <a:lnTo>
                  <a:pt x="12704" y="269656"/>
                </a:lnTo>
                <a:lnTo>
                  <a:pt x="9806" y="281237"/>
                </a:lnTo>
                <a:lnTo>
                  <a:pt x="6922" y="290863"/>
                </a:lnTo>
                <a:lnTo>
                  <a:pt x="2130" y="307591"/>
                </a:lnTo>
                <a:lnTo>
                  <a:pt x="0" y="324550"/>
                </a:lnTo>
                <a:lnTo>
                  <a:pt x="385" y="336884"/>
                </a:lnTo>
                <a:lnTo>
                  <a:pt x="1594" y="351773"/>
                </a:lnTo>
                <a:lnTo>
                  <a:pt x="3352" y="368367"/>
                </a:lnTo>
                <a:lnTo>
                  <a:pt x="5477" y="381334"/>
                </a:lnTo>
                <a:lnTo>
                  <a:pt x="7846" y="391885"/>
                </a:lnTo>
                <a:lnTo>
                  <a:pt x="12066" y="408687"/>
                </a:lnTo>
                <a:lnTo>
                  <a:pt x="13941" y="422504"/>
                </a:lnTo>
                <a:lnTo>
                  <a:pt x="14775" y="434995"/>
                </a:lnTo>
                <a:lnTo>
                  <a:pt x="14997" y="440994"/>
                </a:lnTo>
                <a:lnTo>
                  <a:pt x="16098" y="445945"/>
                </a:lnTo>
                <a:lnTo>
                  <a:pt x="19861" y="453986"/>
                </a:lnTo>
                <a:lnTo>
                  <a:pt x="35929" y="473754"/>
                </a:lnTo>
                <a:lnTo>
                  <a:pt x="47123" y="489410"/>
                </a:lnTo>
                <a:lnTo>
                  <a:pt x="62082" y="500505"/>
                </a:lnTo>
                <a:lnTo>
                  <a:pt x="84203" y="515327"/>
                </a:lnTo>
                <a:lnTo>
                  <a:pt x="89858" y="520266"/>
                </a:lnTo>
                <a:lnTo>
                  <a:pt x="96485" y="523558"/>
                </a:lnTo>
                <a:lnTo>
                  <a:pt x="121369" y="530096"/>
                </a:lnTo>
                <a:lnTo>
                  <a:pt x="145071" y="538376"/>
                </a:lnTo>
                <a:lnTo>
                  <a:pt x="176087" y="549198"/>
                </a:lnTo>
                <a:lnTo>
                  <a:pt x="203375" y="553886"/>
                </a:lnTo>
                <a:lnTo>
                  <a:pt x="223428" y="557522"/>
                </a:lnTo>
                <a:lnTo>
                  <a:pt x="234109" y="559825"/>
                </a:lnTo>
                <a:lnTo>
                  <a:pt x="253597" y="559845"/>
                </a:lnTo>
                <a:lnTo>
                  <a:pt x="272736" y="557631"/>
                </a:lnTo>
                <a:lnTo>
                  <a:pt x="293942" y="556647"/>
                </a:lnTo>
                <a:lnTo>
                  <a:pt x="374544" y="555963"/>
                </a:lnTo>
                <a:lnTo>
                  <a:pt x="397927" y="554953"/>
                </a:lnTo>
                <a:lnTo>
                  <a:pt x="421020" y="551329"/>
                </a:lnTo>
                <a:lnTo>
                  <a:pt x="459992" y="543934"/>
                </a:lnTo>
                <a:lnTo>
                  <a:pt x="476591" y="541242"/>
                </a:lnTo>
                <a:lnTo>
                  <a:pt x="515354" y="535711"/>
                </a:lnTo>
                <a:lnTo>
                  <a:pt x="531597" y="531949"/>
                </a:lnTo>
                <a:lnTo>
                  <a:pt x="557264" y="522690"/>
                </a:lnTo>
                <a:lnTo>
                  <a:pt x="580736" y="514765"/>
                </a:lnTo>
                <a:lnTo>
                  <a:pt x="603869" y="508068"/>
                </a:lnTo>
                <a:lnTo>
                  <a:pt x="626850" y="501917"/>
                </a:lnTo>
                <a:lnTo>
                  <a:pt x="642122" y="497037"/>
                </a:lnTo>
                <a:lnTo>
                  <a:pt x="679411" y="483996"/>
                </a:lnTo>
                <a:lnTo>
                  <a:pt x="695260" y="477471"/>
                </a:lnTo>
                <a:lnTo>
                  <a:pt x="720491" y="465140"/>
                </a:lnTo>
                <a:lnTo>
                  <a:pt x="748849" y="448230"/>
                </a:lnTo>
                <a:lnTo>
                  <a:pt x="799969" y="415431"/>
                </a:lnTo>
                <a:lnTo>
                  <a:pt x="816875" y="402642"/>
                </a:lnTo>
                <a:lnTo>
                  <a:pt x="831692" y="389655"/>
                </a:lnTo>
                <a:lnTo>
                  <a:pt x="847802" y="374359"/>
                </a:lnTo>
                <a:lnTo>
                  <a:pt x="868386" y="354232"/>
                </a:lnTo>
                <a:lnTo>
                  <a:pt x="874584" y="344289"/>
                </a:lnTo>
                <a:lnTo>
                  <a:pt x="880620" y="331945"/>
                </a:lnTo>
                <a:lnTo>
                  <a:pt x="891455" y="306799"/>
                </a:lnTo>
                <a:lnTo>
                  <a:pt x="899446" y="289274"/>
                </a:lnTo>
                <a:lnTo>
                  <a:pt x="906172" y="272595"/>
                </a:lnTo>
                <a:lnTo>
                  <a:pt x="909300" y="264146"/>
                </a:lnTo>
                <a:lnTo>
                  <a:pt x="910432" y="256609"/>
                </a:lnTo>
                <a:lnTo>
                  <a:pt x="909150" y="243154"/>
                </a:lnTo>
                <a:lnTo>
                  <a:pt x="905405" y="228284"/>
                </a:lnTo>
                <a:lnTo>
                  <a:pt x="903073" y="220319"/>
                </a:lnTo>
                <a:lnTo>
                  <a:pt x="890689" y="181803"/>
                </a:lnTo>
                <a:lnTo>
                  <a:pt x="885643" y="170281"/>
                </a:lnTo>
                <a:lnTo>
                  <a:pt x="880373" y="160694"/>
                </a:lnTo>
                <a:lnTo>
                  <a:pt x="858228" y="127071"/>
                </a:lnTo>
                <a:lnTo>
                  <a:pt x="844356" y="112557"/>
                </a:lnTo>
                <a:lnTo>
                  <a:pt x="828665" y="98804"/>
                </a:lnTo>
                <a:lnTo>
                  <a:pt x="812167" y="83166"/>
                </a:lnTo>
                <a:lnTo>
                  <a:pt x="792769" y="71771"/>
                </a:lnTo>
                <a:lnTo>
                  <a:pt x="772400" y="62579"/>
                </a:lnTo>
                <a:lnTo>
                  <a:pt x="733501" y="41156"/>
                </a:lnTo>
                <a:lnTo>
                  <a:pt x="710816" y="30875"/>
                </a:lnTo>
                <a:lnTo>
                  <a:pt x="684860" y="23131"/>
                </a:lnTo>
                <a:lnTo>
                  <a:pt x="657448" y="16514"/>
                </a:lnTo>
                <a:lnTo>
                  <a:pt x="629390" y="11350"/>
                </a:lnTo>
                <a:lnTo>
                  <a:pt x="585866" y="7491"/>
                </a:lnTo>
                <a:lnTo>
                  <a:pt x="553761" y="3213"/>
                </a:lnTo>
                <a:lnTo>
                  <a:pt x="538151" y="1691"/>
                </a:lnTo>
                <a:lnTo>
                  <a:pt x="522982" y="676"/>
                </a:lnTo>
                <a:lnTo>
                  <a:pt x="508107" y="0"/>
                </a:lnTo>
                <a:lnTo>
                  <a:pt x="492475" y="501"/>
                </a:lnTo>
                <a:lnTo>
                  <a:pt x="476339" y="1788"/>
                </a:lnTo>
                <a:lnTo>
                  <a:pt x="459866" y="3599"/>
                </a:lnTo>
                <a:lnTo>
                  <a:pt x="443170" y="4806"/>
                </a:lnTo>
                <a:lnTo>
                  <a:pt x="426324" y="5610"/>
                </a:lnTo>
                <a:lnTo>
                  <a:pt x="409378" y="6147"/>
                </a:lnTo>
                <a:lnTo>
                  <a:pt x="392366" y="7457"/>
                </a:lnTo>
                <a:lnTo>
                  <a:pt x="375309" y="9283"/>
                </a:lnTo>
                <a:lnTo>
                  <a:pt x="358223" y="11452"/>
                </a:lnTo>
                <a:lnTo>
                  <a:pt x="338260" y="14804"/>
                </a:lnTo>
                <a:lnTo>
                  <a:pt x="293219" y="23608"/>
                </a:lnTo>
                <a:lnTo>
                  <a:pt x="274921" y="27670"/>
                </a:lnTo>
                <a:lnTo>
                  <a:pt x="246971" y="34724"/>
                </a:lnTo>
                <a:lnTo>
                  <a:pt x="225023" y="41034"/>
                </a:lnTo>
                <a:lnTo>
                  <a:pt x="199142" y="49941"/>
                </a:lnTo>
                <a:lnTo>
                  <a:pt x="181949" y="56073"/>
                </a:lnTo>
                <a:lnTo>
                  <a:pt x="169746" y="5865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7"/>
          <p:cNvSpPr/>
          <p:nvPr/>
        </p:nvSpPr>
        <p:spPr>
          <a:xfrm>
            <a:off x="3123757" y="3849160"/>
            <a:ext cx="804687" cy="590996"/>
          </a:xfrm>
          <a:custGeom>
            <a:avLst/>
            <a:gdLst/>
            <a:ahLst/>
            <a:cxnLst/>
            <a:rect l="0" t="0" r="0" b="0"/>
            <a:pathLst>
              <a:path w="804687" h="590996">
                <a:moveTo>
                  <a:pt x="582420" y="77044"/>
                </a:moveTo>
                <a:lnTo>
                  <a:pt x="559525" y="70260"/>
                </a:lnTo>
                <a:lnTo>
                  <a:pt x="555727" y="69664"/>
                </a:lnTo>
                <a:lnTo>
                  <a:pt x="553194" y="68314"/>
                </a:lnTo>
                <a:lnTo>
                  <a:pt x="551506" y="66462"/>
                </a:lnTo>
                <a:lnTo>
                  <a:pt x="550381" y="64274"/>
                </a:lnTo>
                <a:lnTo>
                  <a:pt x="541510" y="59304"/>
                </a:lnTo>
                <a:lnTo>
                  <a:pt x="528996" y="54873"/>
                </a:lnTo>
                <a:lnTo>
                  <a:pt x="512192" y="51425"/>
                </a:lnTo>
                <a:lnTo>
                  <a:pt x="497499" y="44749"/>
                </a:lnTo>
                <a:lnTo>
                  <a:pt x="490384" y="42689"/>
                </a:lnTo>
                <a:lnTo>
                  <a:pt x="470295" y="33605"/>
                </a:lnTo>
                <a:lnTo>
                  <a:pt x="459244" y="29163"/>
                </a:lnTo>
                <a:lnTo>
                  <a:pt x="436628" y="23771"/>
                </a:lnTo>
                <a:lnTo>
                  <a:pt x="416985" y="16493"/>
                </a:lnTo>
                <a:lnTo>
                  <a:pt x="402213" y="12032"/>
                </a:lnTo>
                <a:lnTo>
                  <a:pt x="377208" y="9169"/>
                </a:lnTo>
                <a:lnTo>
                  <a:pt x="352071" y="6133"/>
                </a:lnTo>
                <a:lnTo>
                  <a:pt x="330500" y="2666"/>
                </a:lnTo>
                <a:lnTo>
                  <a:pt x="306694" y="714"/>
                </a:lnTo>
                <a:lnTo>
                  <a:pt x="282918" y="136"/>
                </a:lnTo>
                <a:lnTo>
                  <a:pt x="269603" y="0"/>
                </a:lnTo>
                <a:lnTo>
                  <a:pt x="257335" y="2480"/>
                </a:lnTo>
                <a:lnTo>
                  <a:pt x="244580" y="5805"/>
                </a:lnTo>
                <a:lnTo>
                  <a:pt x="222287" y="8629"/>
                </a:lnTo>
                <a:lnTo>
                  <a:pt x="209319" y="12665"/>
                </a:lnTo>
                <a:lnTo>
                  <a:pt x="189584" y="22714"/>
                </a:lnTo>
                <a:lnTo>
                  <a:pt x="167796" y="34800"/>
                </a:lnTo>
                <a:lnTo>
                  <a:pt x="144821" y="47912"/>
                </a:lnTo>
                <a:lnTo>
                  <a:pt x="124995" y="63439"/>
                </a:lnTo>
                <a:lnTo>
                  <a:pt x="102399" y="80104"/>
                </a:lnTo>
                <a:lnTo>
                  <a:pt x="84168" y="97107"/>
                </a:lnTo>
                <a:lnTo>
                  <a:pt x="69453" y="115163"/>
                </a:lnTo>
                <a:lnTo>
                  <a:pt x="52175" y="130181"/>
                </a:lnTo>
                <a:lnTo>
                  <a:pt x="39416" y="146381"/>
                </a:lnTo>
                <a:lnTo>
                  <a:pt x="30570" y="162153"/>
                </a:lnTo>
                <a:lnTo>
                  <a:pt x="23463" y="175513"/>
                </a:lnTo>
                <a:lnTo>
                  <a:pt x="20235" y="184600"/>
                </a:lnTo>
                <a:lnTo>
                  <a:pt x="17130" y="195421"/>
                </a:lnTo>
                <a:lnTo>
                  <a:pt x="14107" y="207397"/>
                </a:lnTo>
                <a:lnTo>
                  <a:pt x="8209" y="225784"/>
                </a:lnTo>
                <a:lnTo>
                  <a:pt x="5303" y="233355"/>
                </a:lnTo>
                <a:lnTo>
                  <a:pt x="3365" y="246021"/>
                </a:lnTo>
                <a:lnTo>
                  <a:pt x="2073" y="262085"/>
                </a:lnTo>
                <a:lnTo>
                  <a:pt x="638" y="295493"/>
                </a:lnTo>
                <a:lnTo>
                  <a:pt x="0" y="319865"/>
                </a:lnTo>
                <a:lnTo>
                  <a:pt x="2257" y="337682"/>
                </a:lnTo>
                <a:lnTo>
                  <a:pt x="6435" y="352904"/>
                </a:lnTo>
                <a:lnTo>
                  <a:pt x="11467" y="369194"/>
                </a:lnTo>
                <a:lnTo>
                  <a:pt x="16878" y="383419"/>
                </a:lnTo>
                <a:lnTo>
                  <a:pt x="25315" y="400853"/>
                </a:lnTo>
                <a:lnTo>
                  <a:pt x="41766" y="430827"/>
                </a:lnTo>
                <a:lnTo>
                  <a:pt x="51486" y="445297"/>
                </a:lnTo>
                <a:lnTo>
                  <a:pt x="61777" y="458754"/>
                </a:lnTo>
                <a:lnTo>
                  <a:pt x="72447" y="471535"/>
                </a:lnTo>
                <a:lnTo>
                  <a:pt x="81465" y="481961"/>
                </a:lnTo>
                <a:lnTo>
                  <a:pt x="96566" y="498625"/>
                </a:lnTo>
                <a:lnTo>
                  <a:pt x="115778" y="514165"/>
                </a:lnTo>
                <a:lnTo>
                  <a:pt x="138086" y="529354"/>
                </a:lnTo>
                <a:lnTo>
                  <a:pt x="162793" y="541368"/>
                </a:lnTo>
                <a:lnTo>
                  <a:pt x="183660" y="555511"/>
                </a:lnTo>
                <a:lnTo>
                  <a:pt x="201041" y="563699"/>
                </a:lnTo>
                <a:lnTo>
                  <a:pt x="238692" y="576717"/>
                </a:lnTo>
                <a:lnTo>
                  <a:pt x="256297" y="580109"/>
                </a:lnTo>
                <a:lnTo>
                  <a:pt x="274599" y="582568"/>
                </a:lnTo>
                <a:lnTo>
                  <a:pt x="295433" y="586837"/>
                </a:lnTo>
                <a:lnTo>
                  <a:pt x="314853" y="589369"/>
                </a:lnTo>
                <a:lnTo>
                  <a:pt x="333961" y="590494"/>
                </a:lnTo>
                <a:lnTo>
                  <a:pt x="355154" y="590995"/>
                </a:lnTo>
                <a:lnTo>
                  <a:pt x="377273" y="588677"/>
                </a:lnTo>
                <a:lnTo>
                  <a:pt x="398851" y="584472"/>
                </a:lnTo>
                <a:lnTo>
                  <a:pt x="417967" y="579428"/>
                </a:lnTo>
                <a:lnTo>
                  <a:pt x="438527" y="576551"/>
                </a:lnTo>
                <a:lnTo>
                  <a:pt x="460365" y="574320"/>
                </a:lnTo>
                <a:lnTo>
                  <a:pt x="482771" y="570153"/>
                </a:lnTo>
                <a:lnTo>
                  <a:pt x="496937" y="565804"/>
                </a:lnTo>
                <a:lnTo>
                  <a:pt x="513049" y="560047"/>
                </a:lnTo>
                <a:lnTo>
                  <a:pt x="544921" y="547935"/>
                </a:lnTo>
                <a:lnTo>
                  <a:pt x="568611" y="539377"/>
                </a:lnTo>
                <a:lnTo>
                  <a:pt x="591205" y="529858"/>
                </a:lnTo>
                <a:lnTo>
                  <a:pt x="615852" y="518325"/>
                </a:lnTo>
                <a:lnTo>
                  <a:pt x="645856" y="503674"/>
                </a:lnTo>
                <a:lnTo>
                  <a:pt x="670621" y="490178"/>
                </a:lnTo>
                <a:lnTo>
                  <a:pt x="690201" y="476877"/>
                </a:lnTo>
                <a:lnTo>
                  <a:pt x="714791" y="452371"/>
                </a:lnTo>
                <a:lnTo>
                  <a:pt x="725912" y="442515"/>
                </a:lnTo>
                <a:lnTo>
                  <a:pt x="738089" y="432134"/>
                </a:lnTo>
                <a:lnTo>
                  <a:pt x="754159" y="415519"/>
                </a:lnTo>
                <a:lnTo>
                  <a:pt x="764476" y="400833"/>
                </a:lnTo>
                <a:lnTo>
                  <a:pt x="772236" y="384781"/>
                </a:lnTo>
                <a:lnTo>
                  <a:pt x="781400" y="363041"/>
                </a:lnTo>
                <a:lnTo>
                  <a:pt x="786511" y="350576"/>
                </a:lnTo>
                <a:lnTo>
                  <a:pt x="794730" y="329107"/>
                </a:lnTo>
                <a:lnTo>
                  <a:pt x="800605" y="310993"/>
                </a:lnTo>
                <a:lnTo>
                  <a:pt x="803216" y="296591"/>
                </a:lnTo>
                <a:lnTo>
                  <a:pt x="803913" y="284369"/>
                </a:lnTo>
                <a:lnTo>
                  <a:pt x="804686" y="250469"/>
                </a:lnTo>
                <a:lnTo>
                  <a:pt x="803940" y="235523"/>
                </a:lnTo>
                <a:lnTo>
                  <a:pt x="802490" y="222702"/>
                </a:lnTo>
                <a:lnTo>
                  <a:pt x="800571" y="211297"/>
                </a:lnTo>
                <a:lnTo>
                  <a:pt x="796434" y="199884"/>
                </a:lnTo>
                <a:lnTo>
                  <a:pt x="790818" y="188465"/>
                </a:lnTo>
                <a:lnTo>
                  <a:pt x="761274" y="138212"/>
                </a:lnTo>
                <a:lnTo>
                  <a:pt x="754044" y="127348"/>
                </a:lnTo>
                <a:lnTo>
                  <a:pt x="740929" y="110197"/>
                </a:lnTo>
                <a:lnTo>
                  <a:pt x="728751" y="98764"/>
                </a:lnTo>
                <a:lnTo>
                  <a:pt x="716036" y="90508"/>
                </a:lnTo>
                <a:lnTo>
                  <a:pt x="693765" y="79552"/>
                </a:lnTo>
                <a:lnTo>
                  <a:pt x="673725" y="65616"/>
                </a:lnTo>
                <a:lnTo>
                  <a:pt x="650114" y="55032"/>
                </a:lnTo>
                <a:lnTo>
                  <a:pt x="625020" y="46816"/>
                </a:lnTo>
                <a:lnTo>
                  <a:pt x="608021" y="44560"/>
                </a:lnTo>
                <a:lnTo>
                  <a:pt x="590941" y="41017"/>
                </a:lnTo>
                <a:lnTo>
                  <a:pt x="573825" y="37220"/>
                </a:lnTo>
                <a:lnTo>
                  <a:pt x="556693" y="35532"/>
                </a:lnTo>
                <a:lnTo>
                  <a:pt x="539553" y="32242"/>
                </a:lnTo>
                <a:lnTo>
                  <a:pt x="522410" y="28557"/>
                </a:lnTo>
                <a:lnTo>
                  <a:pt x="505266" y="26920"/>
                </a:lnTo>
                <a:lnTo>
                  <a:pt x="485582" y="26192"/>
                </a:lnTo>
                <a:lnTo>
                  <a:pt x="464134" y="26821"/>
                </a:lnTo>
                <a:lnTo>
                  <a:pt x="453080" y="28322"/>
                </a:lnTo>
                <a:lnTo>
                  <a:pt x="419543" y="3418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8"/>
          <p:cNvSpPr/>
          <p:nvPr/>
        </p:nvSpPr>
        <p:spPr>
          <a:xfrm>
            <a:off x="6355582" y="3369525"/>
            <a:ext cx="508014" cy="324731"/>
          </a:xfrm>
          <a:custGeom>
            <a:avLst/>
            <a:gdLst/>
            <a:ahLst/>
            <a:cxnLst/>
            <a:rect l="0" t="0" r="0" b="0"/>
            <a:pathLst>
              <a:path w="508014" h="324731">
                <a:moveTo>
                  <a:pt x="50933" y="102337"/>
                </a:moveTo>
                <a:lnTo>
                  <a:pt x="46382" y="88685"/>
                </a:lnTo>
                <a:lnTo>
                  <a:pt x="45994" y="82758"/>
                </a:lnTo>
                <a:lnTo>
                  <a:pt x="46688" y="76902"/>
                </a:lnTo>
                <a:lnTo>
                  <a:pt x="50094" y="62917"/>
                </a:lnTo>
                <a:lnTo>
                  <a:pt x="49421" y="60817"/>
                </a:lnTo>
                <a:lnTo>
                  <a:pt x="46133" y="55944"/>
                </a:lnTo>
                <a:lnTo>
                  <a:pt x="45828" y="53311"/>
                </a:lnTo>
                <a:lnTo>
                  <a:pt x="46577" y="50603"/>
                </a:lnTo>
                <a:lnTo>
                  <a:pt x="49949" y="45054"/>
                </a:lnTo>
                <a:lnTo>
                  <a:pt x="54624" y="39413"/>
                </a:lnTo>
                <a:lnTo>
                  <a:pt x="67495" y="31191"/>
                </a:lnTo>
                <a:lnTo>
                  <a:pt x="84011" y="22139"/>
                </a:lnTo>
                <a:lnTo>
                  <a:pt x="97702" y="14941"/>
                </a:lnTo>
                <a:lnTo>
                  <a:pt x="105924" y="11688"/>
                </a:lnTo>
                <a:lnTo>
                  <a:pt x="115216" y="8567"/>
                </a:lnTo>
                <a:lnTo>
                  <a:pt x="125221" y="5534"/>
                </a:lnTo>
                <a:lnTo>
                  <a:pt x="133795" y="3512"/>
                </a:lnTo>
                <a:lnTo>
                  <a:pt x="148403" y="1264"/>
                </a:lnTo>
                <a:lnTo>
                  <a:pt x="161245" y="266"/>
                </a:lnTo>
                <a:lnTo>
                  <a:pt x="167336" y="0"/>
                </a:lnTo>
                <a:lnTo>
                  <a:pt x="181725" y="2244"/>
                </a:lnTo>
                <a:lnTo>
                  <a:pt x="195740" y="6416"/>
                </a:lnTo>
                <a:lnTo>
                  <a:pt x="209938" y="14120"/>
                </a:lnTo>
                <a:lnTo>
                  <a:pt x="220344" y="19632"/>
                </a:lnTo>
                <a:lnTo>
                  <a:pt x="223881" y="22435"/>
                </a:lnTo>
                <a:lnTo>
                  <a:pt x="226239" y="25257"/>
                </a:lnTo>
                <a:lnTo>
                  <a:pt x="227811" y="28090"/>
                </a:lnTo>
                <a:lnTo>
                  <a:pt x="234638" y="36319"/>
                </a:lnTo>
                <a:lnTo>
                  <a:pt x="239125" y="41180"/>
                </a:lnTo>
                <a:lnTo>
                  <a:pt x="251731" y="49121"/>
                </a:lnTo>
                <a:lnTo>
                  <a:pt x="259094" y="52572"/>
                </a:lnTo>
                <a:lnTo>
                  <a:pt x="264001" y="56778"/>
                </a:lnTo>
                <a:lnTo>
                  <a:pt x="267274" y="61487"/>
                </a:lnTo>
                <a:lnTo>
                  <a:pt x="270909" y="70846"/>
                </a:lnTo>
                <a:lnTo>
                  <a:pt x="272525" y="78181"/>
                </a:lnTo>
                <a:lnTo>
                  <a:pt x="273435" y="87665"/>
                </a:lnTo>
                <a:lnTo>
                  <a:pt x="272610" y="92556"/>
                </a:lnTo>
                <a:lnTo>
                  <a:pt x="271108" y="98674"/>
                </a:lnTo>
                <a:lnTo>
                  <a:pt x="269153" y="105610"/>
                </a:lnTo>
                <a:lnTo>
                  <a:pt x="265946" y="112139"/>
                </a:lnTo>
                <a:lnTo>
                  <a:pt x="261902" y="118397"/>
                </a:lnTo>
                <a:lnTo>
                  <a:pt x="257301" y="124474"/>
                </a:lnTo>
                <a:lnTo>
                  <a:pt x="249650" y="133766"/>
                </a:lnTo>
                <a:lnTo>
                  <a:pt x="243074" y="142023"/>
                </a:lnTo>
                <a:lnTo>
                  <a:pt x="236976" y="152043"/>
                </a:lnTo>
                <a:lnTo>
                  <a:pt x="231091" y="160306"/>
                </a:lnTo>
                <a:lnTo>
                  <a:pt x="224348" y="168106"/>
                </a:lnTo>
                <a:lnTo>
                  <a:pt x="215002" y="177923"/>
                </a:lnTo>
                <a:lnTo>
                  <a:pt x="204497" y="186096"/>
                </a:lnTo>
                <a:lnTo>
                  <a:pt x="177713" y="203672"/>
                </a:lnTo>
                <a:lnTo>
                  <a:pt x="164028" y="212756"/>
                </a:lnTo>
                <a:lnTo>
                  <a:pt x="136122" y="230470"/>
                </a:lnTo>
                <a:lnTo>
                  <a:pt x="122013" y="239194"/>
                </a:lnTo>
                <a:lnTo>
                  <a:pt x="110702" y="245010"/>
                </a:lnTo>
                <a:lnTo>
                  <a:pt x="101257" y="248887"/>
                </a:lnTo>
                <a:lnTo>
                  <a:pt x="86634" y="254148"/>
                </a:lnTo>
                <a:lnTo>
                  <a:pt x="73046" y="262465"/>
                </a:lnTo>
                <a:lnTo>
                  <a:pt x="66159" y="268120"/>
                </a:lnTo>
                <a:lnTo>
                  <a:pt x="62036" y="270009"/>
                </a:lnTo>
                <a:lnTo>
                  <a:pt x="48084" y="273620"/>
                </a:lnTo>
                <a:lnTo>
                  <a:pt x="40777" y="277841"/>
                </a:lnTo>
                <a:lnTo>
                  <a:pt x="28324" y="287358"/>
                </a:lnTo>
                <a:lnTo>
                  <a:pt x="19574" y="290826"/>
                </a:lnTo>
                <a:lnTo>
                  <a:pt x="10950" y="296510"/>
                </a:lnTo>
                <a:lnTo>
                  <a:pt x="5223" y="298173"/>
                </a:lnTo>
                <a:lnTo>
                  <a:pt x="3314" y="299570"/>
                </a:lnTo>
                <a:lnTo>
                  <a:pt x="2042" y="301453"/>
                </a:lnTo>
                <a:lnTo>
                  <a:pt x="628" y="306086"/>
                </a:lnTo>
                <a:lnTo>
                  <a:pt x="0" y="311320"/>
                </a:lnTo>
                <a:lnTo>
                  <a:pt x="1738" y="314048"/>
                </a:lnTo>
                <a:lnTo>
                  <a:pt x="8748" y="319621"/>
                </a:lnTo>
                <a:lnTo>
                  <a:pt x="15674" y="322733"/>
                </a:lnTo>
                <a:lnTo>
                  <a:pt x="23832" y="324116"/>
                </a:lnTo>
                <a:lnTo>
                  <a:pt x="36983" y="324730"/>
                </a:lnTo>
                <a:lnTo>
                  <a:pt x="45443" y="323942"/>
                </a:lnTo>
                <a:lnTo>
                  <a:pt x="54893" y="322463"/>
                </a:lnTo>
                <a:lnTo>
                  <a:pt x="101986" y="313247"/>
                </a:lnTo>
                <a:lnTo>
                  <a:pt x="134265" y="307835"/>
                </a:lnTo>
                <a:lnTo>
                  <a:pt x="152208" y="305058"/>
                </a:lnTo>
                <a:lnTo>
                  <a:pt x="169884" y="303207"/>
                </a:lnTo>
                <a:lnTo>
                  <a:pt x="187383" y="301973"/>
                </a:lnTo>
                <a:lnTo>
                  <a:pt x="204765" y="301150"/>
                </a:lnTo>
                <a:lnTo>
                  <a:pt x="220163" y="299649"/>
                </a:lnTo>
                <a:lnTo>
                  <a:pt x="234238" y="297696"/>
                </a:lnTo>
                <a:lnTo>
                  <a:pt x="247431" y="295441"/>
                </a:lnTo>
                <a:lnTo>
                  <a:pt x="259084" y="293938"/>
                </a:lnTo>
                <a:lnTo>
                  <a:pt x="269710" y="292936"/>
                </a:lnTo>
                <a:lnTo>
                  <a:pt x="279652" y="292268"/>
                </a:lnTo>
                <a:lnTo>
                  <a:pt x="289137" y="291823"/>
                </a:lnTo>
                <a:lnTo>
                  <a:pt x="307297" y="291328"/>
                </a:lnTo>
                <a:lnTo>
                  <a:pt x="419439" y="290935"/>
                </a:lnTo>
                <a:lnTo>
                  <a:pt x="429954" y="289982"/>
                </a:lnTo>
                <a:lnTo>
                  <a:pt x="441726" y="288393"/>
                </a:lnTo>
                <a:lnTo>
                  <a:pt x="454337" y="286382"/>
                </a:lnTo>
                <a:lnTo>
                  <a:pt x="463696" y="285041"/>
                </a:lnTo>
                <a:lnTo>
                  <a:pt x="476636" y="283552"/>
                </a:lnTo>
                <a:lnTo>
                  <a:pt x="488101" y="285429"/>
                </a:lnTo>
                <a:lnTo>
                  <a:pt x="493826" y="287264"/>
                </a:lnTo>
                <a:lnTo>
                  <a:pt x="498595" y="287534"/>
                </a:lnTo>
                <a:lnTo>
                  <a:pt x="502726" y="286762"/>
                </a:lnTo>
                <a:lnTo>
                  <a:pt x="506434" y="285294"/>
                </a:lnTo>
                <a:lnTo>
                  <a:pt x="507952" y="284316"/>
                </a:lnTo>
                <a:lnTo>
                  <a:pt x="508013" y="283664"/>
                </a:lnTo>
                <a:lnTo>
                  <a:pt x="505275" y="2823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9"/>
          <p:cNvSpPr/>
          <p:nvPr/>
        </p:nvSpPr>
        <p:spPr>
          <a:xfrm>
            <a:off x="6329362" y="3754754"/>
            <a:ext cx="685801" cy="42864"/>
          </a:xfrm>
          <a:custGeom>
            <a:avLst/>
            <a:gdLst/>
            <a:ahLst/>
            <a:cxnLst/>
            <a:rect l="0" t="0" r="0" b="0"/>
            <a:pathLst>
              <a:path w="685801" h="42864">
                <a:moveTo>
                  <a:pt x="0" y="42863"/>
                </a:moveTo>
                <a:lnTo>
                  <a:pt x="18204" y="38312"/>
                </a:lnTo>
                <a:lnTo>
                  <a:pt x="27375" y="36971"/>
                </a:lnTo>
                <a:lnTo>
                  <a:pt x="37301" y="36078"/>
                </a:lnTo>
                <a:lnTo>
                  <a:pt x="47727" y="35482"/>
                </a:lnTo>
                <a:lnTo>
                  <a:pt x="57536" y="34132"/>
                </a:lnTo>
                <a:lnTo>
                  <a:pt x="66932" y="32280"/>
                </a:lnTo>
                <a:lnTo>
                  <a:pt x="76054" y="30093"/>
                </a:lnTo>
                <a:lnTo>
                  <a:pt x="84040" y="28634"/>
                </a:lnTo>
                <a:lnTo>
                  <a:pt x="91270" y="27662"/>
                </a:lnTo>
                <a:lnTo>
                  <a:pt x="105334" y="26582"/>
                </a:lnTo>
                <a:lnTo>
                  <a:pt x="121110" y="26102"/>
                </a:lnTo>
                <a:lnTo>
                  <a:pt x="150608" y="25832"/>
                </a:lnTo>
                <a:lnTo>
                  <a:pt x="164223" y="24842"/>
                </a:lnTo>
                <a:lnTo>
                  <a:pt x="179967" y="23228"/>
                </a:lnTo>
                <a:lnTo>
                  <a:pt x="197131" y="21201"/>
                </a:lnTo>
                <a:lnTo>
                  <a:pt x="212383" y="19849"/>
                </a:lnTo>
                <a:lnTo>
                  <a:pt x="226361" y="18948"/>
                </a:lnTo>
                <a:lnTo>
                  <a:pt x="239490" y="18347"/>
                </a:lnTo>
                <a:lnTo>
                  <a:pt x="255862" y="16994"/>
                </a:lnTo>
                <a:lnTo>
                  <a:pt x="294374" y="12951"/>
                </a:lnTo>
                <a:lnTo>
                  <a:pt x="311502" y="11492"/>
                </a:lnTo>
                <a:lnTo>
                  <a:pt x="326730" y="10519"/>
                </a:lnTo>
                <a:lnTo>
                  <a:pt x="340693" y="9870"/>
                </a:lnTo>
                <a:lnTo>
                  <a:pt x="384147" y="9149"/>
                </a:lnTo>
                <a:lnTo>
                  <a:pt x="533336" y="8607"/>
                </a:lnTo>
                <a:lnTo>
                  <a:pt x="559393" y="7643"/>
                </a:lnTo>
                <a:lnTo>
                  <a:pt x="68580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0"/>
          <p:cNvSpPr/>
          <p:nvPr/>
        </p:nvSpPr>
        <p:spPr>
          <a:xfrm>
            <a:off x="6629400" y="3857625"/>
            <a:ext cx="85726" cy="285861"/>
          </a:xfrm>
          <a:custGeom>
            <a:avLst/>
            <a:gdLst/>
            <a:ahLst/>
            <a:cxnLst/>
            <a:rect l="0" t="0" r="0" b="0"/>
            <a:pathLst>
              <a:path w="85726" h="285861">
                <a:moveTo>
                  <a:pt x="0" y="0"/>
                </a:moveTo>
                <a:lnTo>
                  <a:pt x="4550" y="9101"/>
                </a:lnTo>
                <a:lnTo>
                  <a:pt x="6784" y="16110"/>
                </a:lnTo>
                <a:lnTo>
                  <a:pt x="8730" y="23352"/>
                </a:lnTo>
                <a:lnTo>
                  <a:pt x="10583" y="27951"/>
                </a:lnTo>
                <a:lnTo>
                  <a:pt x="12770" y="32921"/>
                </a:lnTo>
                <a:lnTo>
                  <a:pt x="15181" y="37187"/>
                </a:lnTo>
                <a:lnTo>
                  <a:pt x="17740" y="40984"/>
                </a:lnTo>
                <a:lnTo>
                  <a:pt x="20400" y="44467"/>
                </a:lnTo>
                <a:lnTo>
                  <a:pt x="22172" y="48695"/>
                </a:lnTo>
                <a:lnTo>
                  <a:pt x="23354" y="53418"/>
                </a:lnTo>
                <a:lnTo>
                  <a:pt x="24141" y="58472"/>
                </a:lnTo>
                <a:lnTo>
                  <a:pt x="26572" y="63746"/>
                </a:lnTo>
                <a:lnTo>
                  <a:pt x="30097" y="69167"/>
                </a:lnTo>
                <a:lnTo>
                  <a:pt x="34352" y="74687"/>
                </a:lnTo>
                <a:lnTo>
                  <a:pt x="37189" y="80271"/>
                </a:lnTo>
                <a:lnTo>
                  <a:pt x="39079" y="85899"/>
                </a:lnTo>
                <a:lnTo>
                  <a:pt x="40340" y="91556"/>
                </a:lnTo>
                <a:lnTo>
                  <a:pt x="42133" y="97232"/>
                </a:lnTo>
                <a:lnTo>
                  <a:pt x="44281" y="102922"/>
                </a:lnTo>
                <a:lnTo>
                  <a:pt x="46666" y="108619"/>
                </a:lnTo>
                <a:lnTo>
                  <a:pt x="48255" y="114322"/>
                </a:lnTo>
                <a:lnTo>
                  <a:pt x="49315" y="120030"/>
                </a:lnTo>
                <a:lnTo>
                  <a:pt x="50022" y="125740"/>
                </a:lnTo>
                <a:lnTo>
                  <a:pt x="52398" y="137166"/>
                </a:lnTo>
                <a:lnTo>
                  <a:pt x="60118" y="170183"/>
                </a:lnTo>
                <a:lnTo>
                  <a:pt x="62938" y="183940"/>
                </a:lnTo>
                <a:lnTo>
                  <a:pt x="64819" y="195017"/>
                </a:lnTo>
                <a:lnTo>
                  <a:pt x="66072" y="204306"/>
                </a:lnTo>
                <a:lnTo>
                  <a:pt x="66909" y="212404"/>
                </a:lnTo>
                <a:lnTo>
                  <a:pt x="67466" y="219707"/>
                </a:lnTo>
                <a:lnTo>
                  <a:pt x="67836" y="226481"/>
                </a:lnTo>
                <a:lnTo>
                  <a:pt x="68250" y="244168"/>
                </a:lnTo>
                <a:lnTo>
                  <a:pt x="68359" y="254219"/>
                </a:lnTo>
                <a:lnTo>
                  <a:pt x="69385" y="261872"/>
                </a:lnTo>
                <a:lnTo>
                  <a:pt x="71022" y="267926"/>
                </a:lnTo>
                <a:lnTo>
                  <a:pt x="73065" y="272915"/>
                </a:lnTo>
                <a:lnTo>
                  <a:pt x="75380" y="277193"/>
                </a:lnTo>
                <a:lnTo>
                  <a:pt x="77875" y="280998"/>
                </a:lnTo>
                <a:lnTo>
                  <a:pt x="80492" y="284487"/>
                </a:lnTo>
                <a:lnTo>
                  <a:pt x="82236" y="285860"/>
                </a:lnTo>
                <a:lnTo>
                  <a:pt x="83399" y="285824"/>
                </a:lnTo>
                <a:lnTo>
                  <a:pt x="85725" y="28289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1"/>
          <p:cNvSpPr/>
          <p:nvPr/>
        </p:nvSpPr>
        <p:spPr>
          <a:xfrm>
            <a:off x="7143750" y="3737610"/>
            <a:ext cx="265748" cy="8573"/>
          </a:xfrm>
          <a:custGeom>
            <a:avLst/>
            <a:gdLst/>
            <a:ahLst/>
            <a:cxnLst/>
            <a:rect l="0" t="0" r="0" b="0"/>
            <a:pathLst>
              <a:path w="265748" h="8573">
                <a:moveTo>
                  <a:pt x="0" y="0"/>
                </a:moveTo>
                <a:lnTo>
                  <a:pt x="117881" y="0"/>
                </a:lnTo>
                <a:lnTo>
                  <a:pt x="145263" y="952"/>
                </a:lnTo>
                <a:lnTo>
                  <a:pt x="170184" y="2540"/>
                </a:lnTo>
                <a:lnTo>
                  <a:pt x="221874" y="6785"/>
                </a:lnTo>
                <a:lnTo>
                  <a:pt x="237676" y="7778"/>
                </a:lnTo>
                <a:lnTo>
                  <a:pt x="243223" y="8043"/>
                </a:lnTo>
                <a:lnTo>
                  <a:pt x="265747" y="857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2"/>
          <p:cNvSpPr/>
          <p:nvPr/>
        </p:nvSpPr>
        <p:spPr>
          <a:xfrm>
            <a:off x="7169467" y="3823335"/>
            <a:ext cx="360046" cy="25718"/>
          </a:xfrm>
          <a:custGeom>
            <a:avLst/>
            <a:gdLst/>
            <a:ahLst/>
            <a:cxnLst/>
            <a:rect l="0" t="0" r="0" b="0"/>
            <a:pathLst>
              <a:path w="360046" h="25718">
                <a:moveTo>
                  <a:pt x="0" y="0"/>
                </a:moveTo>
                <a:lnTo>
                  <a:pt x="4551" y="4551"/>
                </a:lnTo>
                <a:lnTo>
                  <a:pt x="7797" y="5891"/>
                </a:lnTo>
                <a:lnTo>
                  <a:pt x="11865" y="6785"/>
                </a:lnTo>
                <a:lnTo>
                  <a:pt x="16482" y="7380"/>
                </a:lnTo>
                <a:lnTo>
                  <a:pt x="24153" y="8043"/>
                </a:lnTo>
                <a:lnTo>
                  <a:pt x="31690" y="8337"/>
                </a:lnTo>
                <a:lnTo>
                  <a:pt x="41389" y="8467"/>
                </a:lnTo>
                <a:lnTo>
                  <a:pt x="121272" y="8541"/>
                </a:lnTo>
                <a:lnTo>
                  <a:pt x="146570" y="9504"/>
                </a:lnTo>
                <a:lnTo>
                  <a:pt x="166294" y="11098"/>
                </a:lnTo>
                <a:lnTo>
                  <a:pt x="182300" y="13114"/>
                </a:lnTo>
                <a:lnTo>
                  <a:pt x="195829" y="14457"/>
                </a:lnTo>
                <a:lnTo>
                  <a:pt x="207705" y="15353"/>
                </a:lnTo>
                <a:lnTo>
                  <a:pt x="218480" y="15950"/>
                </a:lnTo>
                <a:lnTo>
                  <a:pt x="243152" y="16614"/>
                </a:lnTo>
                <a:lnTo>
                  <a:pt x="314642" y="17114"/>
                </a:lnTo>
                <a:lnTo>
                  <a:pt x="319299" y="18077"/>
                </a:lnTo>
                <a:lnTo>
                  <a:pt x="323356" y="19671"/>
                </a:lnTo>
                <a:lnTo>
                  <a:pt x="327014" y="21686"/>
                </a:lnTo>
                <a:lnTo>
                  <a:pt x="331357" y="23030"/>
                </a:lnTo>
                <a:lnTo>
                  <a:pt x="336157" y="23925"/>
                </a:lnTo>
                <a:lnTo>
                  <a:pt x="360045" y="2571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3"/>
          <p:cNvSpPr/>
          <p:nvPr/>
        </p:nvSpPr>
        <p:spPr>
          <a:xfrm>
            <a:off x="7735252" y="3797626"/>
            <a:ext cx="711518" cy="17128"/>
          </a:xfrm>
          <a:custGeom>
            <a:avLst/>
            <a:gdLst/>
            <a:ahLst/>
            <a:cxnLst/>
            <a:rect l="0" t="0" r="0" b="0"/>
            <a:pathLst>
              <a:path w="711518" h="17128">
                <a:moveTo>
                  <a:pt x="0" y="8564"/>
                </a:moveTo>
                <a:lnTo>
                  <a:pt x="9101" y="4013"/>
                </a:lnTo>
                <a:lnTo>
                  <a:pt x="12735" y="2672"/>
                </a:lnTo>
                <a:lnTo>
                  <a:pt x="16110" y="1778"/>
                </a:lnTo>
                <a:lnTo>
                  <a:pt x="19312" y="1183"/>
                </a:lnTo>
                <a:lnTo>
                  <a:pt x="30972" y="785"/>
                </a:lnTo>
                <a:lnTo>
                  <a:pt x="131608" y="22"/>
                </a:lnTo>
                <a:lnTo>
                  <a:pt x="205260" y="0"/>
                </a:lnTo>
                <a:lnTo>
                  <a:pt x="231137" y="950"/>
                </a:lnTo>
                <a:lnTo>
                  <a:pt x="254104" y="2535"/>
                </a:lnTo>
                <a:lnTo>
                  <a:pt x="275130" y="4545"/>
                </a:lnTo>
                <a:lnTo>
                  <a:pt x="292005" y="5884"/>
                </a:lnTo>
                <a:lnTo>
                  <a:pt x="306112" y="6777"/>
                </a:lnTo>
                <a:lnTo>
                  <a:pt x="318375" y="7373"/>
                </a:lnTo>
                <a:lnTo>
                  <a:pt x="354860" y="8034"/>
                </a:lnTo>
                <a:lnTo>
                  <a:pt x="466794" y="8533"/>
                </a:lnTo>
                <a:lnTo>
                  <a:pt x="477883" y="9495"/>
                </a:lnTo>
                <a:lnTo>
                  <a:pt x="489087" y="11090"/>
                </a:lnTo>
                <a:lnTo>
                  <a:pt x="500365" y="13105"/>
                </a:lnTo>
                <a:lnTo>
                  <a:pt x="509790" y="14449"/>
                </a:lnTo>
                <a:lnTo>
                  <a:pt x="517977" y="15345"/>
                </a:lnTo>
                <a:lnTo>
                  <a:pt x="525341" y="15942"/>
                </a:lnTo>
                <a:lnTo>
                  <a:pt x="535964" y="16340"/>
                </a:lnTo>
                <a:lnTo>
                  <a:pt x="583919" y="16979"/>
                </a:lnTo>
                <a:lnTo>
                  <a:pt x="692941" y="17127"/>
                </a:lnTo>
                <a:lnTo>
                  <a:pt x="699133" y="16178"/>
                </a:lnTo>
                <a:lnTo>
                  <a:pt x="703261" y="14592"/>
                </a:lnTo>
                <a:lnTo>
                  <a:pt x="711517" y="856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4"/>
          <p:cNvSpPr/>
          <p:nvPr/>
        </p:nvSpPr>
        <p:spPr>
          <a:xfrm>
            <a:off x="7921586" y="3340434"/>
            <a:ext cx="294917" cy="362887"/>
          </a:xfrm>
          <a:custGeom>
            <a:avLst/>
            <a:gdLst/>
            <a:ahLst/>
            <a:cxnLst/>
            <a:rect l="0" t="0" r="0" b="0"/>
            <a:pathLst>
              <a:path w="294917" h="362887">
                <a:moveTo>
                  <a:pt x="45123" y="105711"/>
                </a:moveTo>
                <a:lnTo>
                  <a:pt x="40572" y="96609"/>
                </a:lnTo>
                <a:lnTo>
                  <a:pt x="34470" y="88213"/>
                </a:lnTo>
                <a:lnTo>
                  <a:pt x="14988" y="63644"/>
                </a:lnTo>
                <a:lnTo>
                  <a:pt x="7889" y="51948"/>
                </a:lnTo>
                <a:lnTo>
                  <a:pt x="3155" y="41294"/>
                </a:lnTo>
                <a:lnTo>
                  <a:pt x="0" y="31334"/>
                </a:lnTo>
                <a:lnTo>
                  <a:pt x="4563" y="24693"/>
                </a:lnTo>
                <a:lnTo>
                  <a:pt x="14273" y="20267"/>
                </a:lnTo>
                <a:lnTo>
                  <a:pt x="27414" y="17316"/>
                </a:lnTo>
                <a:lnTo>
                  <a:pt x="48557" y="14396"/>
                </a:lnTo>
                <a:lnTo>
                  <a:pt x="105069" y="8611"/>
                </a:lnTo>
                <a:lnTo>
                  <a:pt x="211053" y="0"/>
                </a:lnTo>
                <a:lnTo>
                  <a:pt x="239563" y="946"/>
                </a:lnTo>
                <a:lnTo>
                  <a:pt x="262380" y="4435"/>
                </a:lnTo>
                <a:lnTo>
                  <a:pt x="281401" y="9619"/>
                </a:lnTo>
                <a:lnTo>
                  <a:pt x="291225" y="24504"/>
                </a:lnTo>
                <a:lnTo>
                  <a:pt x="294916" y="45858"/>
                </a:lnTo>
                <a:lnTo>
                  <a:pt x="294519" y="71524"/>
                </a:lnTo>
                <a:lnTo>
                  <a:pt x="289492" y="102922"/>
                </a:lnTo>
                <a:lnTo>
                  <a:pt x="281379" y="138142"/>
                </a:lnTo>
                <a:lnTo>
                  <a:pt x="271207" y="175909"/>
                </a:lnTo>
                <a:lnTo>
                  <a:pt x="263474" y="210612"/>
                </a:lnTo>
                <a:lnTo>
                  <a:pt x="257365" y="243272"/>
                </a:lnTo>
                <a:lnTo>
                  <a:pt x="252341" y="274571"/>
                </a:lnTo>
                <a:lnTo>
                  <a:pt x="248991" y="298294"/>
                </a:lnTo>
                <a:lnTo>
                  <a:pt x="246758" y="316967"/>
                </a:lnTo>
                <a:lnTo>
                  <a:pt x="242291" y="36288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5"/>
          <p:cNvSpPr/>
          <p:nvPr/>
        </p:nvSpPr>
        <p:spPr>
          <a:xfrm>
            <a:off x="8043862" y="3934777"/>
            <a:ext cx="273557" cy="306484"/>
          </a:xfrm>
          <a:custGeom>
            <a:avLst/>
            <a:gdLst/>
            <a:ahLst/>
            <a:cxnLst/>
            <a:rect l="0" t="0" r="0" b="0"/>
            <a:pathLst>
              <a:path w="273557" h="306484">
                <a:moveTo>
                  <a:pt x="0" y="0"/>
                </a:moveTo>
                <a:lnTo>
                  <a:pt x="4551" y="18203"/>
                </a:lnTo>
                <a:lnTo>
                  <a:pt x="11866" y="57620"/>
                </a:lnTo>
                <a:lnTo>
                  <a:pt x="16483" y="84134"/>
                </a:lnTo>
                <a:lnTo>
                  <a:pt x="20513" y="113239"/>
                </a:lnTo>
                <a:lnTo>
                  <a:pt x="27532" y="176059"/>
                </a:lnTo>
                <a:lnTo>
                  <a:pt x="31690" y="205002"/>
                </a:lnTo>
                <a:lnTo>
                  <a:pt x="36366" y="231918"/>
                </a:lnTo>
                <a:lnTo>
                  <a:pt x="41389" y="257483"/>
                </a:lnTo>
                <a:lnTo>
                  <a:pt x="45690" y="276430"/>
                </a:lnTo>
                <a:lnTo>
                  <a:pt x="49511" y="290967"/>
                </a:lnTo>
                <a:lnTo>
                  <a:pt x="53010" y="302563"/>
                </a:lnTo>
                <a:lnTo>
                  <a:pt x="55342" y="306483"/>
                </a:lnTo>
                <a:lnTo>
                  <a:pt x="56897" y="305287"/>
                </a:lnTo>
                <a:lnTo>
                  <a:pt x="57934" y="300680"/>
                </a:lnTo>
                <a:lnTo>
                  <a:pt x="66706" y="272701"/>
                </a:lnTo>
                <a:lnTo>
                  <a:pt x="73045" y="253238"/>
                </a:lnTo>
                <a:lnTo>
                  <a:pt x="85844" y="235500"/>
                </a:lnTo>
                <a:lnTo>
                  <a:pt x="102950" y="218913"/>
                </a:lnTo>
                <a:lnTo>
                  <a:pt x="122927" y="203092"/>
                </a:lnTo>
                <a:lnTo>
                  <a:pt x="146721" y="196355"/>
                </a:lnTo>
                <a:lnTo>
                  <a:pt x="173062" y="195673"/>
                </a:lnTo>
                <a:lnTo>
                  <a:pt x="201099" y="199029"/>
                </a:lnTo>
                <a:lnTo>
                  <a:pt x="224554" y="206981"/>
                </a:lnTo>
                <a:lnTo>
                  <a:pt x="244952" y="217997"/>
                </a:lnTo>
                <a:lnTo>
                  <a:pt x="263314" y="231057"/>
                </a:lnTo>
                <a:lnTo>
                  <a:pt x="271745" y="243573"/>
                </a:lnTo>
                <a:lnTo>
                  <a:pt x="273556" y="255727"/>
                </a:lnTo>
                <a:lnTo>
                  <a:pt x="270953" y="267640"/>
                </a:lnTo>
                <a:lnTo>
                  <a:pt x="260646" y="278439"/>
                </a:lnTo>
                <a:lnTo>
                  <a:pt x="245201" y="288496"/>
                </a:lnTo>
                <a:lnTo>
                  <a:pt x="226332" y="298058"/>
                </a:lnTo>
                <a:lnTo>
                  <a:pt x="204228" y="302528"/>
                </a:lnTo>
                <a:lnTo>
                  <a:pt x="179967" y="303603"/>
                </a:lnTo>
                <a:lnTo>
                  <a:pt x="68580" y="30003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6"/>
          <p:cNvSpPr/>
          <p:nvPr/>
        </p:nvSpPr>
        <p:spPr>
          <a:xfrm>
            <a:off x="7092315" y="4509592"/>
            <a:ext cx="351273" cy="462459"/>
          </a:xfrm>
          <a:custGeom>
            <a:avLst/>
            <a:gdLst/>
            <a:ahLst/>
            <a:cxnLst/>
            <a:rect l="0" t="0" r="0" b="0"/>
            <a:pathLst>
              <a:path w="351273" h="462459">
                <a:moveTo>
                  <a:pt x="0" y="16687"/>
                </a:moveTo>
                <a:lnTo>
                  <a:pt x="0" y="25790"/>
                </a:lnTo>
                <a:lnTo>
                  <a:pt x="952" y="28470"/>
                </a:lnTo>
                <a:lnTo>
                  <a:pt x="2540" y="30258"/>
                </a:lnTo>
                <a:lnTo>
                  <a:pt x="4551" y="31449"/>
                </a:lnTo>
                <a:lnTo>
                  <a:pt x="5891" y="33196"/>
                </a:lnTo>
                <a:lnTo>
                  <a:pt x="6785" y="35313"/>
                </a:lnTo>
                <a:lnTo>
                  <a:pt x="7381" y="37677"/>
                </a:lnTo>
                <a:lnTo>
                  <a:pt x="8043" y="47924"/>
                </a:lnTo>
                <a:lnTo>
                  <a:pt x="8219" y="54657"/>
                </a:lnTo>
                <a:lnTo>
                  <a:pt x="8467" y="95988"/>
                </a:lnTo>
                <a:lnTo>
                  <a:pt x="9455" y="106702"/>
                </a:lnTo>
                <a:lnTo>
                  <a:pt x="11066" y="113845"/>
                </a:lnTo>
                <a:lnTo>
                  <a:pt x="14443" y="122734"/>
                </a:lnTo>
                <a:lnTo>
                  <a:pt x="16344" y="131188"/>
                </a:lnTo>
                <a:lnTo>
                  <a:pt x="16611" y="131122"/>
                </a:lnTo>
                <a:lnTo>
                  <a:pt x="17040" y="128721"/>
                </a:lnTo>
                <a:lnTo>
                  <a:pt x="12562" y="123755"/>
                </a:lnTo>
                <a:lnTo>
                  <a:pt x="11232" y="121403"/>
                </a:lnTo>
                <a:lnTo>
                  <a:pt x="9755" y="116250"/>
                </a:lnTo>
                <a:lnTo>
                  <a:pt x="10313" y="108780"/>
                </a:lnTo>
                <a:lnTo>
                  <a:pt x="11638" y="98085"/>
                </a:lnTo>
                <a:lnTo>
                  <a:pt x="13473" y="85240"/>
                </a:lnTo>
                <a:lnTo>
                  <a:pt x="15650" y="73820"/>
                </a:lnTo>
                <a:lnTo>
                  <a:pt x="18053" y="63348"/>
                </a:lnTo>
                <a:lnTo>
                  <a:pt x="24204" y="39663"/>
                </a:lnTo>
                <a:lnTo>
                  <a:pt x="23756" y="36767"/>
                </a:lnTo>
                <a:lnTo>
                  <a:pt x="20718" y="31009"/>
                </a:lnTo>
                <a:lnTo>
                  <a:pt x="20479" y="28141"/>
                </a:lnTo>
                <a:lnTo>
                  <a:pt x="21273" y="25275"/>
                </a:lnTo>
                <a:lnTo>
                  <a:pt x="24839" y="18384"/>
                </a:lnTo>
                <a:lnTo>
                  <a:pt x="26084" y="17818"/>
                </a:lnTo>
                <a:lnTo>
                  <a:pt x="30007" y="17190"/>
                </a:lnTo>
                <a:lnTo>
                  <a:pt x="50166" y="16911"/>
                </a:lnTo>
                <a:lnTo>
                  <a:pt x="117436" y="16732"/>
                </a:lnTo>
                <a:lnTo>
                  <a:pt x="140203" y="15765"/>
                </a:lnTo>
                <a:lnTo>
                  <a:pt x="193440" y="12150"/>
                </a:lnTo>
                <a:lnTo>
                  <a:pt x="213732" y="9853"/>
                </a:lnTo>
                <a:lnTo>
                  <a:pt x="229166" y="7369"/>
                </a:lnTo>
                <a:lnTo>
                  <a:pt x="241359" y="4759"/>
                </a:lnTo>
                <a:lnTo>
                  <a:pt x="252345" y="3020"/>
                </a:lnTo>
                <a:lnTo>
                  <a:pt x="262528" y="1862"/>
                </a:lnTo>
                <a:lnTo>
                  <a:pt x="272173" y="1089"/>
                </a:lnTo>
                <a:lnTo>
                  <a:pt x="280509" y="573"/>
                </a:lnTo>
                <a:lnTo>
                  <a:pt x="294851" y="0"/>
                </a:lnTo>
                <a:lnTo>
                  <a:pt x="300389" y="800"/>
                </a:lnTo>
                <a:lnTo>
                  <a:pt x="309084" y="4229"/>
                </a:lnTo>
                <a:lnTo>
                  <a:pt x="318440" y="9253"/>
                </a:lnTo>
                <a:lnTo>
                  <a:pt x="330124" y="16876"/>
                </a:lnTo>
                <a:lnTo>
                  <a:pt x="334382" y="20623"/>
                </a:lnTo>
                <a:lnTo>
                  <a:pt x="337222" y="24074"/>
                </a:lnTo>
                <a:lnTo>
                  <a:pt x="341328" y="30448"/>
                </a:lnTo>
                <a:lnTo>
                  <a:pt x="348044" y="39391"/>
                </a:lnTo>
                <a:lnTo>
                  <a:pt x="349948" y="45193"/>
                </a:lnTo>
                <a:lnTo>
                  <a:pt x="351021" y="58365"/>
                </a:lnTo>
                <a:lnTo>
                  <a:pt x="351272" y="68866"/>
                </a:lnTo>
                <a:lnTo>
                  <a:pt x="350430" y="82740"/>
                </a:lnTo>
                <a:lnTo>
                  <a:pt x="348873" y="93108"/>
                </a:lnTo>
                <a:lnTo>
                  <a:pt x="346882" y="104782"/>
                </a:lnTo>
                <a:lnTo>
                  <a:pt x="344602" y="115422"/>
                </a:lnTo>
                <a:lnTo>
                  <a:pt x="342129" y="125373"/>
                </a:lnTo>
                <a:lnTo>
                  <a:pt x="339529" y="134864"/>
                </a:lnTo>
                <a:lnTo>
                  <a:pt x="334099" y="153031"/>
                </a:lnTo>
                <a:lnTo>
                  <a:pt x="322852" y="187977"/>
                </a:lnTo>
                <a:lnTo>
                  <a:pt x="320961" y="196603"/>
                </a:lnTo>
                <a:lnTo>
                  <a:pt x="319702" y="205211"/>
                </a:lnTo>
                <a:lnTo>
                  <a:pt x="318862" y="213808"/>
                </a:lnTo>
                <a:lnTo>
                  <a:pt x="317349" y="222396"/>
                </a:lnTo>
                <a:lnTo>
                  <a:pt x="315389" y="230979"/>
                </a:lnTo>
                <a:lnTo>
                  <a:pt x="313129" y="239558"/>
                </a:lnTo>
                <a:lnTo>
                  <a:pt x="310670" y="248136"/>
                </a:lnTo>
                <a:lnTo>
                  <a:pt x="305398" y="265286"/>
                </a:lnTo>
                <a:lnTo>
                  <a:pt x="297340" y="295133"/>
                </a:lnTo>
                <a:lnTo>
                  <a:pt x="292524" y="313760"/>
                </a:lnTo>
                <a:lnTo>
                  <a:pt x="288361" y="328084"/>
                </a:lnTo>
                <a:lnTo>
                  <a:pt x="284633" y="339537"/>
                </a:lnTo>
                <a:lnTo>
                  <a:pt x="281195" y="349079"/>
                </a:lnTo>
                <a:lnTo>
                  <a:pt x="278903" y="358297"/>
                </a:lnTo>
                <a:lnTo>
                  <a:pt x="277375" y="367299"/>
                </a:lnTo>
                <a:lnTo>
                  <a:pt x="276356" y="376159"/>
                </a:lnTo>
                <a:lnTo>
                  <a:pt x="274725" y="386828"/>
                </a:lnTo>
                <a:lnTo>
                  <a:pt x="270372" y="411382"/>
                </a:lnTo>
                <a:lnTo>
                  <a:pt x="268831" y="422692"/>
                </a:lnTo>
                <a:lnTo>
                  <a:pt x="267803" y="433090"/>
                </a:lnTo>
                <a:lnTo>
                  <a:pt x="265747" y="46245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7"/>
          <p:cNvSpPr/>
          <p:nvPr/>
        </p:nvSpPr>
        <p:spPr>
          <a:xfrm>
            <a:off x="7675244" y="4714926"/>
            <a:ext cx="282894" cy="51385"/>
          </a:xfrm>
          <a:custGeom>
            <a:avLst/>
            <a:gdLst/>
            <a:ahLst/>
            <a:cxnLst/>
            <a:rect l="0" t="0" r="0" b="0"/>
            <a:pathLst>
              <a:path w="282894" h="51385">
                <a:moveTo>
                  <a:pt x="0" y="51384"/>
                </a:moveTo>
                <a:lnTo>
                  <a:pt x="13653" y="46833"/>
                </a:lnTo>
                <a:lnTo>
                  <a:pt x="19580" y="45492"/>
                </a:lnTo>
                <a:lnTo>
                  <a:pt x="25436" y="44598"/>
                </a:lnTo>
                <a:lnTo>
                  <a:pt x="31246" y="44002"/>
                </a:lnTo>
                <a:lnTo>
                  <a:pt x="36071" y="42653"/>
                </a:lnTo>
                <a:lnTo>
                  <a:pt x="40240" y="40801"/>
                </a:lnTo>
                <a:lnTo>
                  <a:pt x="43972" y="38613"/>
                </a:lnTo>
                <a:lnTo>
                  <a:pt x="48365" y="37155"/>
                </a:lnTo>
                <a:lnTo>
                  <a:pt x="53198" y="36183"/>
                </a:lnTo>
                <a:lnTo>
                  <a:pt x="58326" y="35535"/>
                </a:lnTo>
                <a:lnTo>
                  <a:pt x="63649" y="34150"/>
                </a:lnTo>
                <a:lnTo>
                  <a:pt x="69103" y="32275"/>
                </a:lnTo>
                <a:lnTo>
                  <a:pt x="74644" y="30072"/>
                </a:lnTo>
                <a:lnTo>
                  <a:pt x="80243" y="28603"/>
                </a:lnTo>
                <a:lnTo>
                  <a:pt x="85880" y="27624"/>
                </a:lnTo>
                <a:lnTo>
                  <a:pt x="91544" y="26972"/>
                </a:lnTo>
                <a:lnTo>
                  <a:pt x="97224" y="25584"/>
                </a:lnTo>
                <a:lnTo>
                  <a:pt x="102916" y="23706"/>
                </a:lnTo>
                <a:lnTo>
                  <a:pt x="108617" y="21502"/>
                </a:lnTo>
                <a:lnTo>
                  <a:pt x="122569" y="16513"/>
                </a:lnTo>
                <a:lnTo>
                  <a:pt x="130291" y="13849"/>
                </a:lnTo>
                <a:lnTo>
                  <a:pt x="137343" y="12073"/>
                </a:lnTo>
                <a:lnTo>
                  <a:pt x="143950" y="10889"/>
                </a:lnTo>
                <a:lnTo>
                  <a:pt x="150259" y="10100"/>
                </a:lnTo>
                <a:lnTo>
                  <a:pt x="157323" y="8621"/>
                </a:lnTo>
                <a:lnTo>
                  <a:pt x="164890" y="6683"/>
                </a:lnTo>
                <a:lnTo>
                  <a:pt x="172792" y="4438"/>
                </a:lnTo>
                <a:lnTo>
                  <a:pt x="179965" y="2941"/>
                </a:lnTo>
                <a:lnTo>
                  <a:pt x="186652" y="1944"/>
                </a:lnTo>
                <a:lnTo>
                  <a:pt x="193015" y="1279"/>
                </a:lnTo>
                <a:lnTo>
                  <a:pt x="200114" y="835"/>
                </a:lnTo>
                <a:lnTo>
                  <a:pt x="215622" y="343"/>
                </a:lnTo>
                <a:lnTo>
                  <a:pt x="238697" y="0"/>
                </a:lnTo>
                <a:lnTo>
                  <a:pt x="282893" y="852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8"/>
          <p:cNvSpPr/>
          <p:nvPr/>
        </p:nvSpPr>
        <p:spPr>
          <a:xfrm>
            <a:off x="7700962" y="4834890"/>
            <a:ext cx="360046" cy="59873"/>
          </a:xfrm>
          <a:custGeom>
            <a:avLst/>
            <a:gdLst/>
            <a:ahLst/>
            <a:cxnLst/>
            <a:rect l="0" t="0" r="0" b="0"/>
            <a:pathLst>
              <a:path w="360046" h="59873">
                <a:moveTo>
                  <a:pt x="0" y="42862"/>
                </a:moveTo>
                <a:lnTo>
                  <a:pt x="0" y="47413"/>
                </a:lnTo>
                <a:lnTo>
                  <a:pt x="953" y="49706"/>
                </a:lnTo>
                <a:lnTo>
                  <a:pt x="2540" y="52187"/>
                </a:lnTo>
                <a:lnTo>
                  <a:pt x="4551" y="54794"/>
                </a:lnTo>
                <a:lnTo>
                  <a:pt x="6845" y="56532"/>
                </a:lnTo>
                <a:lnTo>
                  <a:pt x="9326" y="57690"/>
                </a:lnTo>
                <a:lnTo>
                  <a:pt x="14622" y="58977"/>
                </a:lnTo>
                <a:lnTo>
                  <a:pt x="24864" y="59702"/>
                </a:lnTo>
                <a:lnTo>
                  <a:pt x="37721" y="59872"/>
                </a:lnTo>
                <a:lnTo>
                  <a:pt x="46103" y="58964"/>
                </a:lnTo>
                <a:lnTo>
                  <a:pt x="55500" y="57407"/>
                </a:lnTo>
                <a:lnTo>
                  <a:pt x="65575" y="55416"/>
                </a:lnTo>
                <a:lnTo>
                  <a:pt x="97089" y="48124"/>
                </a:lnTo>
                <a:lnTo>
                  <a:pt x="116161" y="43513"/>
                </a:lnTo>
                <a:lnTo>
                  <a:pt x="130781" y="39486"/>
                </a:lnTo>
                <a:lnTo>
                  <a:pt x="142432" y="35849"/>
                </a:lnTo>
                <a:lnTo>
                  <a:pt x="152105" y="32471"/>
                </a:lnTo>
                <a:lnTo>
                  <a:pt x="162363" y="30220"/>
                </a:lnTo>
                <a:lnTo>
                  <a:pt x="173013" y="28719"/>
                </a:lnTo>
                <a:lnTo>
                  <a:pt x="183921" y="27719"/>
                </a:lnTo>
                <a:lnTo>
                  <a:pt x="193099" y="26099"/>
                </a:lnTo>
                <a:lnTo>
                  <a:pt x="201123" y="24067"/>
                </a:lnTo>
                <a:lnTo>
                  <a:pt x="208377" y="21760"/>
                </a:lnTo>
                <a:lnTo>
                  <a:pt x="216071" y="20221"/>
                </a:lnTo>
                <a:lnTo>
                  <a:pt x="224057" y="19196"/>
                </a:lnTo>
                <a:lnTo>
                  <a:pt x="232239" y="18512"/>
                </a:lnTo>
                <a:lnTo>
                  <a:pt x="241503" y="17104"/>
                </a:lnTo>
                <a:lnTo>
                  <a:pt x="251489" y="15212"/>
                </a:lnTo>
                <a:lnTo>
                  <a:pt x="261958" y="12999"/>
                </a:lnTo>
                <a:lnTo>
                  <a:pt x="271793" y="11523"/>
                </a:lnTo>
                <a:lnTo>
                  <a:pt x="281208" y="10539"/>
                </a:lnTo>
                <a:lnTo>
                  <a:pt x="290342" y="9884"/>
                </a:lnTo>
                <a:lnTo>
                  <a:pt x="301194" y="8494"/>
                </a:lnTo>
                <a:lnTo>
                  <a:pt x="313192" y="6615"/>
                </a:lnTo>
                <a:lnTo>
                  <a:pt x="325951" y="4410"/>
                </a:lnTo>
                <a:lnTo>
                  <a:pt x="335411" y="2939"/>
                </a:lnTo>
                <a:lnTo>
                  <a:pt x="342670" y="1960"/>
                </a:lnTo>
                <a:lnTo>
                  <a:pt x="36004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9"/>
          <p:cNvSpPr/>
          <p:nvPr/>
        </p:nvSpPr>
        <p:spPr>
          <a:xfrm>
            <a:off x="8129587" y="4569177"/>
            <a:ext cx="445771" cy="308353"/>
          </a:xfrm>
          <a:custGeom>
            <a:avLst/>
            <a:gdLst/>
            <a:ahLst/>
            <a:cxnLst/>
            <a:rect l="0" t="0" r="0" b="0"/>
            <a:pathLst>
              <a:path w="445771" h="308353">
                <a:moveTo>
                  <a:pt x="0" y="94263"/>
                </a:moveTo>
                <a:lnTo>
                  <a:pt x="4551" y="85161"/>
                </a:lnTo>
                <a:lnTo>
                  <a:pt x="9325" y="78152"/>
                </a:lnTo>
                <a:lnTo>
                  <a:pt x="11932" y="74950"/>
                </a:lnTo>
                <a:lnTo>
                  <a:pt x="22448" y="66312"/>
                </a:lnTo>
                <a:lnTo>
                  <a:pt x="35695" y="57075"/>
                </a:lnTo>
                <a:lnTo>
                  <a:pt x="47933" y="49795"/>
                </a:lnTo>
                <a:lnTo>
                  <a:pt x="65418" y="37360"/>
                </a:lnTo>
                <a:lnTo>
                  <a:pt x="75430" y="31508"/>
                </a:lnTo>
                <a:lnTo>
                  <a:pt x="86230" y="25732"/>
                </a:lnTo>
                <a:lnTo>
                  <a:pt x="108685" y="14262"/>
                </a:lnTo>
                <a:lnTo>
                  <a:pt x="120060" y="11082"/>
                </a:lnTo>
                <a:lnTo>
                  <a:pt x="132417" y="8716"/>
                </a:lnTo>
                <a:lnTo>
                  <a:pt x="139713" y="6752"/>
                </a:lnTo>
                <a:lnTo>
                  <a:pt x="147435" y="4489"/>
                </a:lnTo>
                <a:lnTo>
                  <a:pt x="161094" y="1976"/>
                </a:lnTo>
                <a:lnTo>
                  <a:pt x="173515" y="859"/>
                </a:lnTo>
                <a:lnTo>
                  <a:pt x="185386" y="362"/>
                </a:lnTo>
                <a:lnTo>
                  <a:pt x="198227" y="83"/>
                </a:lnTo>
                <a:lnTo>
                  <a:pt x="208066" y="0"/>
                </a:lnTo>
                <a:lnTo>
                  <a:pt x="216615" y="2521"/>
                </a:lnTo>
                <a:lnTo>
                  <a:pt x="225814" y="6816"/>
                </a:lnTo>
                <a:lnTo>
                  <a:pt x="236347" y="14589"/>
                </a:lnTo>
                <a:lnTo>
                  <a:pt x="242521" y="20117"/>
                </a:lnTo>
                <a:lnTo>
                  <a:pt x="245501" y="24830"/>
                </a:lnTo>
                <a:lnTo>
                  <a:pt x="248439" y="30829"/>
                </a:lnTo>
                <a:lnTo>
                  <a:pt x="251351" y="37686"/>
                </a:lnTo>
                <a:lnTo>
                  <a:pt x="253293" y="43210"/>
                </a:lnTo>
                <a:lnTo>
                  <a:pt x="255450" y="51888"/>
                </a:lnTo>
                <a:lnTo>
                  <a:pt x="255073" y="56487"/>
                </a:lnTo>
                <a:lnTo>
                  <a:pt x="253868" y="61459"/>
                </a:lnTo>
                <a:lnTo>
                  <a:pt x="252113" y="66679"/>
                </a:lnTo>
                <a:lnTo>
                  <a:pt x="250944" y="72063"/>
                </a:lnTo>
                <a:lnTo>
                  <a:pt x="250163" y="77558"/>
                </a:lnTo>
                <a:lnTo>
                  <a:pt x="249643" y="83126"/>
                </a:lnTo>
                <a:lnTo>
                  <a:pt x="248343" y="87791"/>
                </a:lnTo>
                <a:lnTo>
                  <a:pt x="244360" y="95514"/>
                </a:lnTo>
                <a:lnTo>
                  <a:pt x="236874" y="104661"/>
                </a:lnTo>
                <a:lnTo>
                  <a:pt x="232211" y="109767"/>
                </a:lnTo>
                <a:lnTo>
                  <a:pt x="227198" y="116981"/>
                </a:lnTo>
                <a:lnTo>
                  <a:pt x="221951" y="125601"/>
                </a:lnTo>
                <a:lnTo>
                  <a:pt x="216546" y="135157"/>
                </a:lnTo>
                <a:lnTo>
                  <a:pt x="208183" y="148196"/>
                </a:lnTo>
                <a:lnTo>
                  <a:pt x="186188" y="180463"/>
                </a:lnTo>
                <a:lnTo>
                  <a:pt x="172703" y="198402"/>
                </a:lnTo>
                <a:lnTo>
                  <a:pt x="157998" y="217029"/>
                </a:lnTo>
                <a:lnTo>
                  <a:pt x="142479" y="236114"/>
                </a:lnTo>
                <a:lnTo>
                  <a:pt x="130228" y="250743"/>
                </a:lnTo>
                <a:lnTo>
                  <a:pt x="120157" y="262400"/>
                </a:lnTo>
                <a:lnTo>
                  <a:pt x="99406" y="285696"/>
                </a:lnTo>
                <a:lnTo>
                  <a:pt x="97703" y="288560"/>
                </a:lnTo>
                <a:lnTo>
                  <a:pt x="95812" y="294282"/>
                </a:lnTo>
                <a:lnTo>
                  <a:pt x="94746" y="302858"/>
                </a:lnTo>
                <a:lnTo>
                  <a:pt x="95549" y="304764"/>
                </a:lnTo>
                <a:lnTo>
                  <a:pt x="97037" y="306034"/>
                </a:lnTo>
                <a:lnTo>
                  <a:pt x="98982" y="306881"/>
                </a:lnTo>
                <a:lnTo>
                  <a:pt x="110820" y="308073"/>
                </a:lnTo>
                <a:lnTo>
                  <a:pt x="121008" y="308352"/>
                </a:lnTo>
                <a:lnTo>
                  <a:pt x="134744" y="307523"/>
                </a:lnTo>
                <a:lnTo>
                  <a:pt x="145074" y="305969"/>
                </a:lnTo>
                <a:lnTo>
                  <a:pt x="156725" y="303980"/>
                </a:lnTo>
                <a:lnTo>
                  <a:pt x="166396" y="301702"/>
                </a:lnTo>
                <a:lnTo>
                  <a:pt x="174747" y="299230"/>
                </a:lnTo>
                <a:lnTo>
                  <a:pt x="182221" y="296631"/>
                </a:lnTo>
                <a:lnTo>
                  <a:pt x="190061" y="294897"/>
                </a:lnTo>
                <a:lnTo>
                  <a:pt x="198145" y="293741"/>
                </a:lnTo>
                <a:lnTo>
                  <a:pt x="206391" y="292971"/>
                </a:lnTo>
                <a:lnTo>
                  <a:pt x="233335" y="289575"/>
                </a:lnTo>
                <a:lnTo>
                  <a:pt x="249854" y="287336"/>
                </a:lnTo>
                <a:lnTo>
                  <a:pt x="263725" y="285843"/>
                </a:lnTo>
                <a:lnTo>
                  <a:pt x="275829" y="284848"/>
                </a:lnTo>
                <a:lnTo>
                  <a:pt x="286756" y="284184"/>
                </a:lnTo>
                <a:lnTo>
                  <a:pt x="321758" y="280907"/>
                </a:lnTo>
                <a:lnTo>
                  <a:pt x="343092" y="278700"/>
                </a:lnTo>
                <a:lnTo>
                  <a:pt x="362079" y="277228"/>
                </a:lnTo>
                <a:lnTo>
                  <a:pt x="379499" y="276247"/>
                </a:lnTo>
                <a:lnTo>
                  <a:pt x="395874" y="275593"/>
                </a:lnTo>
                <a:lnTo>
                  <a:pt x="408695" y="274204"/>
                </a:lnTo>
                <a:lnTo>
                  <a:pt x="419150" y="272327"/>
                </a:lnTo>
                <a:lnTo>
                  <a:pt x="437883" y="267673"/>
                </a:lnTo>
                <a:lnTo>
                  <a:pt x="445770" y="2571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0"/>
          <p:cNvSpPr/>
          <p:nvPr/>
        </p:nvSpPr>
        <p:spPr>
          <a:xfrm>
            <a:off x="8643937" y="4565792"/>
            <a:ext cx="317036" cy="344942"/>
          </a:xfrm>
          <a:custGeom>
            <a:avLst/>
            <a:gdLst/>
            <a:ahLst/>
            <a:cxnLst/>
            <a:rect l="0" t="0" r="0" b="0"/>
            <a:pathLst>
              <a:path w="317036" h="344942">
                <a:moveTo>
                  <a:pt x="0" y="20495"/>
                </a:moveTo>
                <a:lnTo>
                  <a:pt x="0" y="11394"/>
                </a:lnTo>
                <a:lnTo>
                  <a:pt x="953" y="7760"/>
                </a:lnTo>
                <a:lnTo>
                  <a:pt x="4551" y="1182"/>
                </a:lnTo>
                <a:lnTo>
                  <a:pt x="5892" y="0"/>
                </a:lnTo>
                <a:lnTo>
                  <a:pt x="6785" y="164"/>
                </a:lnTo>
                <a:lnTo>
                  <a:pt x="8220" y="2721"/>
                </a:lnTo>
                <a:lnTo>
                  <a:pt x="13019" y="7714"/>
                </a:lnTo>
                <a:lnTo>
                  <a:pt x="14394" y="10070"/>
                </a:lnTo>
                <a:lnTo>
                  <a:pt x="17283" y="20793"/>
                </a:lnTo>
                <a:lnTo>
                  <a:pt x="21334" y="37137"/>
                </a:lnTo>
                <a:lnTo>
                  <a:pt x="23748" y="44925"/>
                </a:lnTo>
                <a:lnTo>
                  <a:pt x="26310" y="52022"/>
                </a:lnTo>
                <a:lnTo>
                  <a:pt x="28970" y="58658"/>
                </a:lnTo>
                <a:lnTo>
                  <a:pt x="30742" y="64987"/>
                </a:lnTo>
                <a:lnTo>
                  <a:pt x="31925" y="71111"/>
                </a:lnTo>
                <a:lnTo>
                  <a:pt x="32714" y="77099"/>
                </a:lnTo>
                <a:lnTo>
                  <a:pt x="34192" y="82996"/>
                </a:lnTo>
                <a:lnTo>
                  <a:pt x="36130" y="88832"/>
                </a:lnTo>
                <a:lnTo>
                  <a:pt x="38374" y="94628"/>
                </a:lnTo>
                <a:lnTo>
                  <a:pt x="39870" y="100397"/>
                </a:lnTo>
                <a:lnTo>
                  <a:pt x="40868" y="106148"/>
                </a:lnTo>
                <a:lnTo>
                  <a:pt x="41532" y="111887"/>
                </a:lnTo>
                <a:lnTo>
                  <a:pt x="42928" y="117618"/>
                </a:lnTo>
                <a:lnTo>
                  <a:pt x="44811" y="123344"/>
                </a:lnTo>
                <a:lnTo>
                  <a:pt x="47019" y="129066"/>
                </a:lnTo>
                <a:lnTo>
                  <a:pt x="52012" y="143044"/>
                </a:lnTo>
                <a:lnTo>
                  <a:pt x="54678" y="150772"/>
                </a:lnTo>
                <a:lnTo>
                  <a:pt x="57407" y="157829"/>
                </a:lnTo>
                <a:lnTo>
                  <a:pt x="60179" y="164438"/>
                </a:lnTo>
                <a:lnTo>
                  <a:pt x="62979" y="170750"/>
                </a:lnTo>
                <a:lnTo>
                  <a:pt x="64846" y="177815"/>
                </a:lnTo>
                <a:lnTo>
                  <a:pt x="66091" y="185382"/>
                </a:lnTo>
                <a:lnTo>
                  <a:pt x="66921" y="193285"/>
                </a:lnTo>
                <a:lnTo>
                  <a:pt x="68426" y="200458"/>
                </a:lnTo>
                <a:lnTo>
                  <a:pt x="70383" y="207146"/>
                </a:lnTo>
                <a:lnTo>
                  <a:pt x="72639" y="213509"/>
                </a:lnTo>
                <a:lnTo>
                  <a:pt x="75096" y="219656"/>
                </a:lnTo>
                <a:lnTo>
                  <a:pt x="77688" y="225659"/>
                </a:lnTo>
                <a:lnTo>
                  <a:pt x="80366" y="231566"/>
                </a:lnTo>
                <a:lnTo>
                  <a:pt x="82152" y="237409"/>
                </a:lnTo>
                <a:lnTo>
                  <a:pt x="83343" y="243210"/>
                </a:lnTo>
                <a:lnTo>
                  <a:pt x="84137" y="248981"/>
                </a:lnTo>
                <a:lnTo>
                  <a:pt x="85620" y="254734"/>
                </a:lnTo>
                <a:lnTo>
                  <a:pt x="87560" y="260474"/>
                </a:lnTo>
                <a:lnTo>
                  <a:pt x="89805" y="266206"/>
                </a:lnTo>
                <a:lnTo>
                  <a:pt x="91303" y="272885"/>
                </a:lnTo>
                <a:lnTo>
                  <a:pt x="92301" y="280195"/>
                </a:lnTo>
                <a:lnTo>
                  <a:pt x="92966" y="287926"/>
                </a:lnTo>
                <a:lnTo>
                  <a:pt x="94362" y="294032"/>
                </a:lnTo>
                <a:lnTo>
                  <a:pt x="98454" y="303357"/>
                </a:lnTo>
                <a:lnTo>
                  <a:pt x="106113" y="313962"/>
                </a:lnTo>
                <a:lnTo>
                  <a:pt x="109073" y="320152"/>
                </a:lnTo>
                <a:lnTo>
                  <a:pt x="109864" y="323137"/>
                </a:lnTo>
                <a:lnTo>
                  <a:pt x="110390" y="323221"/>
                </a:lnTo>
                <a:lnTo>
                  <a:pt x="111130" y="315191"/>
                </a:lnTo>
                <a:lnTo>
                  <a:pt x="111351" y="306356"/>
                </a:lnTo>
                <a:lnTo>
                  <a:pt x="111440" y="271458"/>
                </a:lnTo>
                <a:lnTo>
                  <a:pt x="112392" y="265909"/>
                </a:lnTo>
                <a:lnTo>
                  <a:pt x="113981" y="260304"/>
                </a:lnTo>
                <a:lnTo>
                  <a:pt x="115992" y="254663"/>
                </a:lnTo>
                <a:lnTo>
                  <a:pt x="123307" y="230614"/>
                </a:lnTo>
                <a:lnTo>
                  <a:pt x="127926" y="214868"/>
                </a:lnTo>
                <a:lnTo>
                  <a:pt x="131956" y="202464"/>
                </a:lnTo>
                <a:lnTo>
                  <a:pt x="135596" y="192290"/>
                </a:lnTo>
                <a:lnTo>
                  <a:pt x="138974" y="183603"/>
                </a:lnTo>
                <a:lnTo>
                  <a:pt x="144084" y="174953"/>
                </a:lnTo>
                <a:lnTo>
                  <a:pt x="150350" y="166330"/>
                </a:lnTo>
                <a:lnTo>
                  <a:pt x="157383" y="157723"/>
                </a:lnTo>
                <a:lnTo>
                  <a:pt x="162072" y="151033"/>
                </a:lnTo>
                <a:lnTo>
                  <a:pt x="167282" y="141059"/>
                </a:lnTo>
                <a:lnTo>
                  <a:pt x="170576" y="138019"/>
                </a:lnTo>
                <a:lnTo>
                  <a:pt x="174678" y="135992"/>
                </a:lnTo>
                <a:lnTo>
                  <a:pt x="183362" y="132787"/>
                </a:lnTo>
                <a:lnTo>
                  <a:pt x="190397" y="128188"/>
                </a:lnTo>
                <a:lnTo>
                  <a:pt x="196699" y="125509"/>
                </a:lnTo>
                <a:lnTo>
                  <a:pt x="205601" y="124000"/>
                </a:lnTo>
                <a:lnTo>
                  <a:pt x="212346" y="123648"/>
                </a:lnTo>
                <a:lnTo>
                  <a:pt x="221694" y="123491"/>
                </a:lnTo>
                <a:lnTo>
                  <a:pt x="225901" y="124401"/>
                </a:lnTo>
                <a:lnTo>
                  <a:pt x="233116" y="127953"/>
                </a:lnTo>
                <a:lnTo>
                  <a:pt x="242037" y="130167"/>
                </a:lnTo>
                <a:lnTo>
                  <a:pt x="247083" y="130756"/>
                </a:lnTo>
                <a:lnTo>
                  <a:pt x="251399" y="132103"/>
                </a:lnTo>
                <a:lnTo>
                  <a:pt x="258736" y="136139"/>
                </a:lnTo>
                <a:lnTo>
                  <a:pt x="264883" y="141406"/>
                </a:lnTo>
                <a:lnTo>
                  <a:pt x="272791" y="148727"/>
                </a:lnTo>
                <a:lnTo>
                  <a:pt x="281873" y="157418"/>
                </a:lnTo>
                <a:lnTo>
                  <a:pt x="287928" y="164165"/>
                </a:lnTo>
                <a:lnTo>
                  <a:pt x="294656" y="174201"/>
                </a:lnTo>
                <a:lnTo>
                  <a:pt x="300186" y="184376"/>
                </a:lnTo>
                <a:lnTo>
                  <a:pt x="311497" y="206431"/>
                </a:lnTo>
                <a:lnTo>
                  <a:pt x="314655" y="215211"/>
                </a:lnTo>
                <a:lnTo>
                  <a:pt x="316060" y="223240"/>
                </a:lnTo>
                <a:lnTo>
                  <a:pt x="316684" y="233159"/>
                </a:lnTo>
                <a:lnTo>
                  <a:pt x="316960" y="241378"/>
                </a:lnTo>
                <a:lnTo>
                  <a:pt x="317035" y="244903"/>
                </a:lnTo>
                <a:lnTo>
                  <a:pt x="315180" y="250110"/>
                </a:lnTo>
                <a:lnTo>
                  <a:pt x="312038" y="256439"/>
                </a:lnTo>
                <a:lnTo>
                  <a:pt x="308038" y="263516"/>
                </a:lnTo>
                <a:lnTo>
                  <a:pt x="303593" y="273919"/>
                </a:lnTo>
                <a:lnTo>
                  <a:pt x="302408" y="278027"/>
                </a:lnTo>
                <a:lnTo>
                  <a:pt x="296011" y="287671"/>
                </a:lnTo>
                <a:lnTo>
                  <a:pt x="287770" y="297355"/>
                </a:lnTo>
                <a:lnTo>
                  <a:pt x="280932" y="304834"/>
                </a:lnTo>
                <a:lnTo>
                  <a:pt x="272179" y="311333"/>
                </a:lnTo>
                <a:lnTo>
                  <a:pt x="262891" y="317396"/>
                </a:lnTo>
                <a:lnTo>
                  <a:pt x="255588" y="323266"/>
                </a:lnTo>
                <a:lnTo>
                  <a:pt x="251354" y="325213"/>
                </a:lnTo>
                <a:lnTo>
                  <a:pt x="236296" y="328904"/>
                </a:lnTo>
                <a:lnTo>
                  <a:pt x="230873" y="330876"/>
                </a:lnTo>
                <a:lnTo>
                  <a:pt x="225353" y="333143"/>
                </a:lnTo>
                <a:lnTo>
                  <a:pt x="219768" y="334655"/>
                </a:lnTo>
                <a:lnTo>
                  <a:pt x="214139" y="335663"/>
                </a:lnTo>
                <a:lnTo>
                  <a:pt x="208483" y="336334"/>
                </a:lnTo>
                <a:lnTo>
                  <a:pt x="202805" y="337735"/>
                </a:lnTo>
                <a:lnTo>
                  <a:pt x="197117" y="339620"/>
                </a:lnTo>
                <a:lnTo>
                  <a:pt x="191419" y="341830"/>
                </a:lnTo>
                <a:lnTo>
                  <a:pt x="185715" y="343304"/>
                </a:lnTo>
                <a:lnTo>
                  <a:pt x="180008" y="344286"/>
                </a:lnTo>
                <a:lnTo>
                  <a:pt x="174297" y="344941"/>
                </a:lnTo>
                <a:lnTo>
                  <a:pt x="167634" y="344424"/>
                </a:lnTo>
                <a:lnTo>
                  <a:pt x="160334" y="343128"/>
                </a:lnTo>
                <a:lnTo>
                  <a:pt x="152609" y="341311"/>
                </a:lnTo>
                <a:lnTo>
                  <a:pt x="146507" y="340100"/>
                </a:lnTo>
                <a:lnTo>
                  <a:pt x="137187" y="338754"/>
                </a:lnTo>
                <a:lnTo>
                  <a:pt x="129870" y="338156"/>
                </a:lnTo>
                <a:lnTo>
                  <a:pt x="120395" y="337819"/>
                </a:lnTo>
                <a:lnTo>
                  <a:pt x="111555" y="337719"/>
                </a:lnTo>
                <a:lnTo>
                  <a:pt x="85725" y="33767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1"/>
          <p:cNvSpPr/>
          <p:nvPr/>
        </p:nvSpPr>
        <p:spPr>
          <a:xfrm>
            <a:off x="8438197" y="5117782"/>
            <a:ext cx="364642" cy="522923"/>
          </a:xfrm>
          <a:custGeom>
            <a:avLst/>
            <a:gdLst/>
            <a:ahLst/>
            <a:cxnLst/>
            <a:rect l="0" t="0" r="0" b="0"/>
            <a:pathLst>
              <a:path w="364642" h="522923">
                <a:moveTo>
                  <a:pt x="0" y="0"/>
                </a:moveTo>
                <a:lnTo>
                  <a:pt x="0" y="4551"/>
                </a:lnTo>
                <a:lnTo>
                  <a:pt x="5081" y="19485"/>
                </a:lnTo>
                <a:lnTo>
                  <a:pt x="9102" y="30135"/>
                </a:lnTo>
                <a:lnTo>
                  <a:pt x="12736" y="41045"/>
                </a:lnTo>
                <a:lnTo>
                  <a:pt x="16110" y="52128"/>
                </a:lnTo>
                <a:lnTo>
                  <a:pt x="19313" y="63328"/>
                </a:lnTo>
                <a:lnTo>
                  <a:pt x="21447" y="72698"/>
                </a:lnTo>
                <a:lnTo>
                  <a:pt x="29707" y="121275"/>
                </a:lnTo>
                <a:lnTo>
                  <a:pt x="31234" y="131332"/>
                </a:lnTo>
                <a:lnTo>
                  <a:pt x="32932" y="147588"/>
                </a:lnTo>
                <a:lnTo>
                  <a:pt x="36227" y="163702"/>
                </a:lnTo>
                <a:lnTo>
                  <a:pt x="40866" y="179436"/>
                </a:lnTo>
                <a:lnTo>
                  <a:pt x="46102" y="192780"/>
                </a:lnTo>
                <a:lnTo>
                  <a:pt x="48833" y="202815"/>
                </a:lnTo>
                <a:lnTo>
                  <a:pt x="51606" y="215220"/>
                </a:lnTo>
                <a:lnTo>
                  <a:pt x="54406" y="229205"/>
                </a:lnTo>
                <a:lnTo>
                  <a:pt x="56273" y="241386"/>
                </a:lnTo>
                <a:lnTo>
                  <a:pt x="57518" y="252364"/>
                </a:lnTo>
                <a:lnTo>
                  <a:pt x="58348" y="262540"/>
                </a:lnTo>
                <a:lnTo>
                  <a:pt x="59854" y="272182"/>
                </a:lnTo>
                <a:lnTo>
                  <a:pt x="61811" y="281467"/>
                </a:lnTo>
                <a:lnTo>
                  <a:pt x="64066" y="290515"/>
                </a:lnTo>
                <a:lnTo>
                  <a:pt x="69115" y="305648"/>
                </a:lnTo>
                <a:lnTo>
                  <a:pt x="73580" y="319676"/>
                </a:lnTo>
                <a:lnTo>
                  <a:pt x="75564" y="335436"/>
                </a:lnTo>
                <a:lnTo>
                  <a:pt x="76094" y="343639"/>
                </a:lnTo>
                <a:lnTo>
                  <a:pt x="76447" y="351965"/>
                </a:lnTo>
                <a:lnTo>
                  <a:pt x="77791" y="367884"/>
                </a:lnTo>
                <a:lnTo>
                  <a:pt x="81565" y="381309"/>
                </a:lnTo>
                <a:lnTo>
                  <a:pt x="83876" y="393626"/>
                </a:lnTo>
                <a:lnTo>
                  <a:pt x="85856" y="405450"/>
                </a:lnTo>
                <a:lnTo>
                  <a:pt x="89911" y="417055"/>
                </a:lnTo>
                <a:lnTo>
                  <a:pt x="94383" y="434136"/>
                </a:lnTo>
                <a:lnTo>
                  <a:pt x="100885" y="449414"/>
                </a:lnTo>
                <a:lnTo>
                  <a:pt x="106115" y="460407"/>
                </a:lnTo>
                <a:lnTo>
                  <a:pt x="108843" y="464101"/>
                </a:lnTo>
                <a:lnTo>
                  <a:pt x="111616" y="466563"/>
                </a:lnTo>
                <a:lnTo>
                  <a:pt x="114415" y="468204"/>
                </a:lnTo>
                <a:lnTo>
                  <a:pt x="115329" y="468346"/>
                </a:lnTo>
                <a:lnTo>
                  <a:pt x="114986" y="467489"/>
                </a:lnTo>
                <a:lnTo>
                  <a:pt x="113805" y="465964"/>
                </a:lnTo>
                <a:lnTo>
                  <a:pt x="113018" y="463995"/>
                </a:lnTo>
                <a:lnTo>
                  <a:pt x="111909" y="456674"/>
                </a:lnTo>
                <a:lnTo>
                  <a:pt x="111651" y="451251"/>
                </a:lnTo>
                <a:lnTo>
                  <a:pt x="110629" y="448472"/>
                </a:lnTo>
                <a:lnTo>
                  <a:pt x="106953" y="442843"/>
                </a:lnTo>
                <a:lnTo>
                  <a:pt x="106545" y="439056"/>
                </a:lnTo>
                <a:lnTo>
                  <a:pt x="108630" y="429769"/>
                </a:lnTo>
                <a:lnTo>
                  <a:pt x="110521" y="419863"/>
                </a:lnTo>
                <a:lnTo>
                  <a:pt x="120397" y="361137"/>
                </a:lnTo>
                <a:lnTo>
                  <a:pt x="123127" y="346485"/>
                </a:lnTo>
                <a:lnTo>
                  <a:pt x="124948" y="334813"/>
                </a:lnTo>
                <a:lnTo>
                  <a:pt x="126161" y="325126"/>
                </a:lnTo>
                <a:lnTo>
                  <a:pt x="126970" y="316763"/>
                </a:lnTo>
                <a:lnTo>
                  <a:pt x="129414" y="309283"/>
                </a:lnTo>
                <a:lnTo>
                  <a:pt x="137209" y="295892"/>
                </a:lnTo>
                <a:lnTo>
                  <a:pt x="152309" y="273092"/>
                </a:lnTo>
                <a:lnTo>
                  <a:pt x="160721" y="261709"/>
                </a:lnTo>
                <a:lnTo>
                  <a:pt x="170492" y="251570"/>
                </a:lnTo>
                <a:lnTo>
                  <a:pt x="178431" y="244866"/>
                </a:lnTo>
                <a:lnTo>
                  <a:pt x="187534" y="237539"/>
                </a:lnTo>
                <a:lnTo>
                  <a:pt x="197413" y="232654"/>
                </a:lnTo>
                <a:lnTo>
                  <a:pt x="207809" y="229398"/>
                </a:lnTo>
                <a:lnTo>
                  <a:pt x="218549" y="227227"/>
                </a:lnTo>
                <a:lnTo>
                  <a:pt x="228567" y="225780"/>
                </a:lnTo>
                <a:lnTo>
                  <a:pt x="238104" y="224815"/>
                </a:lnTo>
                <a:lnTo>
                  <a:pt x="247317" y="224172"/>
                </a:lnTo>
                <a:lnTo>
                  <a:pt x="255366" y="224695"/>
                </a:lnTo>
                <a:lnTo>
                  <a:pt x="262637" y="225997"/>
                </a:lnTo>
                <a:lnTo>
                  <a:pt x="269388" y="227817"/>
                </a:lnTo>
                <a:lnTo>
                  <a:pt x="275795" y="229983"/>
                </a:lnTo>
                <a:lnTo>
                  <a:pt x="281971" y="232380"/>
                </a:lnTo>
                <a:lnTo>
                  <a:pt x="287993" y="234930"/>
                </a:lnTo>
                <a:lnTo>
                  <a:pt x="293913" y="236630"/>
                </a:lnTo>
                <a:lnTo>
                  <a:pt x="299764" y="237763"/>
                </a:lnTo>
                <a:lnTo>
                  <a:pt x="305570" y="238519"/>
                </a:lnTo>
                <a:lnTo>
                  <a:pt x="311347" y="239975"/>
                </a:lnTo>
                <a:lnTo>
                  <a:pt x="317102" y="241898"/>
                </a:lnTo>
                <a:lnTo>
                  <a:pt x="327624" y="246576"/>
                </a:lnTo>
                <a:lnTo>
                  <a:pt x="335476" y="251829"/>
                </a:lnTo>
                <a:lnTo>
                  <a:pt x="342140" y="259879"/>
                </a:lnTo>
                <a:lnTo>
                  <a:pt x="351247" y="272582"/>
                </a:lnTo>
                <a:lnTo>
                  <a:pt x="354180" y="276019"/>
                </a:lnTo>
                <a:lnTo>
                  <a:pt x="356135" y="280215"/>
                </a:lnTo>
                <a:lnTo>
                  <a:pt x="361813" y="303177"/>
                </a:lnTo>
                <a:lnTo>
                  <a:pt x="364081" y="310704"/>
                </a:lnTo>
                <a:lnTo>
                  <a:pt x="364641" y="319531"/>
                </a:lnTo>
                <a:lnTo>
                  <a:pt x="364061" y="329226"/>
                </a:lnTo>
                <a:lnTo>
                  <a:pt x="362723" y="339499"/>
                </a:lnTo>
                <a:lnTo>
                  <a:pt x="361830" y="348253"/>
                </a:lnTo>
                <a:lnTo>
                  <a:pt x="360838" y="363059"/>
                </a:lnTo>
                <a:lnTo>
                  <a:pt x="357858" y="375990"/>
                </a:lnTo>
                <a:lnTo>
                  <a:pt x="355729" y="382105"/>
                </a:lnTo>
                <a:lnTo>
                  <a:pt x="348284" y="393979"/>
                </a:lnTo>
                <a:lnTo>
                  <a:pt x="339578" y="404655"/>
                </a:lnTo>
                <a:lnTo>
                  <a:pt x="332534" y="412574"/>
                </a:lnTo>
                <a:lnTo>
                  <a:pt x="309560" y="436040"/>
                </a:lnTo>
                <a:lnTo>
                  <a:pt x="300671" y="443093"/>
                </a:lnTo>
                <a:lnTo>
                  <a:pt x="291887" y="448748"/>
                </a:lnTo>
                <a:lnTo>
                  <a:pt x="275461" y="457571"/>
                </a:lnTo>
                <a:lnTo>
                  <a:pt x="243414" y="474018"/>
                </a:lnTo>
                <a:lnTo>
                  <a:pt x="237524" y="477937"/>
                </a:lnTo>
                <a:lnTo>
                  <a:pt x="231692" y="482455"/>
                </a:lnTo>
                <a:lnTo>
                  <a:pt x="225898" y="487371"/>
                </a:lnTo>
                <a:lnTo>
                  <a:pt x="220132" y="490650"/>
                </a:lnTo>
                <a:lnTo>
                  <a:pt x="214383" y="492835"/>
                </a:lnTo>
                <a:lnTo>
                  <a:pt x="208644" y="494291"/>
                </a:lnTo>
                <a:lnTo>
                  <a:pt x="202914" y="496215"/>
                </a:lnTo>
                <a:lnTo>
                  <a:pt x="197189" y="498450"/>
                </a:lnTo>
                <a:lnTo>
                  <a:pt x="191466" y="500893"/>
                </a:lnTo>
                <a:lnTo>
                  <a:pt x="182889" y="503473"/>
                </a:lnTo>
                <a:lnTo>
                  <a:pt x="172409" y="506146"/>
                </a:lnTo>
                <a:lnTo>
                  <a:pt x="160659" y="508881"/>
                </a:lnTo>
                <a:lnTo>
                  <a:pt x="150921" y="510704"/>
                </a:lnTo>
                <a:lnTo>
                  <a:pt x="142524" y="511919"/>
                </a:lnTo>
                <a:lnTo>
                  <a:pt x="135021" y="512730"/>
                </a:lnTo>
                <a:lnTo>
                  <a:pt x="124144" y="516170"/>
                </a:lnTo>
                <a:lnTo>
                  <a:pt x="116135" y="519921"/>
                </a:lnTo>
                <a:lnTo>
                  <a:pt x="109401" y="521589"/>
                </a:lnTo>
                <a:lnTo>
                  <a:pt x="100692" y="522330"/>
                </a:lnTo>
                <a:lnTo>
                  <a:pt x="90473" y="522659"/>
                </a:lnTo>
                <a:lnTo>
                  <a:pt x="60703" y="522907"/>
                </a:lnTo>
                <a:lnTo>
                  <a:pt x="51435" y="52292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2"/>
          <p:cNvSpPr/>
          <p:nvPr/>
        </p:nvSpPr>
        <p:spPr>
          <a:xfrm>
            <a:off x="7966709" y="5383553"/>
            <a:ext cx="377192" cy="59985"/>
          </a:xfrm>
          <a:custGeom>
            <a:avLst/>
            <a:gdLst/>
            <a:ahLst/>
            <a:cxnLst/>
            <a:rect l="0" t="0" r="0" b="0"/>
            <a:pathLst>
              <a:path w="377192" h="59985">
                <a:moveTo>
                  <a:pt x="0" y="59984"/>
                </a:moveTo>
                <a:lnTo>
                  <a:pt x="37722" y="59984"/>
                </a:lnTo>
                <a:lnTo>
                  <a:pt x="47055" y="59032"/>
                </a:lnTo>
                <a:lnTo>
                  <a:pt x="58041" y="57444"/>
                </a:lnTo>
                <a:lnTo>
                  <a:pt x="70126" y="55434"/>
                </a:lnTo>
                <a:lnTo>
                  <a:pt x="80088" y="53140"/>
                </a:lnTo>
                <a:lnTo>
                  <a:pt x="88636" y="50659"/>
                </a:lnTo>
                <a:lnTo>
                  <a:pt x="96238" y="48053"/>
                </a:lnTo>
                <a:lnTo>
                  <a:pt x="104164" y="46315"/>
                </a:lnTo>
                <a:lnTo>
                  <a:pt x="112305" y="45157"/>
                </a:lnTo>
                <a:lnTo>
                  <a:pt x="120590" y="44384"/>
                </a:lnTo>
                <a:lnTo>
                  <a:pt x="128971" y="42916"/>
                </a:lnTo>
                <a:lnTo>
                  <a:pt x="137416" y="40986"/>
                </a:lnTo>
                <a:lnTo>
                  <a:pt x="145904" y="38746"/>
                </a:lnTo>
                <a:lnTo>
                  <a:pt x="154420" y="36300"/>
                </a:lnTo>
                <a:lnTo>
                  <a:pt x="171502" y="31043"/>
                </a:lnTo>
                <a:lnTo>
                  <a:pt x="245033" y="6851"/>
                </a:lnTo>
                <a:lnTo>
                  <a:pt x="253842" y="4559"/>
                </a:lnTo>
                <a:lnTo>
                  <a:pt x="261621" y="3032"/>
                </a:lnTo>
                <a:lnTo>
                  <a:pt x="268712" y="2014"/>
                </a:lnTo>
                <a:lnTo>
                  <a:pt x="275344" y="1335"/>
                </a:lnTo>
                <a:lnTo>
                  <a:pt x="281671" y="882"/>
                </a:lnTo>
                <a:lnTo>
                  <a:pt x="287793" y="580"/>
                </a:lnTo>
                <a:lnTo>
                  <a:pt x="304755" y="245"/>
                </a:lnTo>
                <a:lnTo>
                  <a:pt x="361412" y="0"/>
                </a:lnTo>
                <a:lnTo>
                  <a:pt x="377191" y="854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3"/>
          <p:cNvSpPr/>
          <p:nvPr/>
        </p:nvSpPr>
        <p:spPr>
          <a:xfrm>
            <a:off x="7880984" y="5554979"/>
            <a:ext cx="548642" cy="84535"/>
          </a:xfrm>
          <a:custGeom>
            <a:avLst/>
            <a:gdLst/>
            <a:ahLst/>
            <a:cxnLst/>
            <a:rect l="0" t="0" r="0" b="0"/>
            <a:pathLst>
              <a:path w="548642" h="84535">
                <a:moveTo>
                  <a:pt x="0" y="77153"/>
                </a:moveTo>
                <a:lnTo>
                  <a:pt x="9103" y="81704"/>
                </a:lnTo>
                <a:lnTo>
                  <a:pt x="18650" y="83938"/>
                </a:lnTo>
                <a:lnTo>
                  <a:pt x="23864" y="84534"/>
                </a:lnTo>
                <a:lnTo>
                  <a:pt x="37277" y="82656"/>
                </a:lnTo>
                <a:lnTo>
                  <a:pt x="44853" y="80822"/>
                </a:lnTo>
                <a:lnTo>
                  <a:pt x="58353" y="78784"/>
                </a:lnTo>
                <a:lnTo>
                  <a:pt x="70703" y="76926"/>
                </a:lnTo>
                <a:lnTo>
                  <a:pt x="76663" y="75096"/>
                </a:lnTo>
                <a:lnTo>
                  <a:pt x="82541" y="72924"/>
                </a:lnTo>
                <a:lnTo>
                  <a:pt x="94153" y="70511"/>
                </a:lnTo>
                <a:lnTo>
                  <a:pt x="109474" y="68487"/>
                </a:lnTo>
                <a:lnTo>
                  <a:pt x="135333" y="64411"/>
                </a:lnTo>
                <a:lnTo>
                  <a:pt x="147372" y="61991"/>
                </a:lnTo>
                <a:lnTo>
                  <a:pt x="158256" y="59425"/>
                </a:lnTo>
                <a:lnTo>
                  <a:pt x="168368" y="56762"/>
                </a:lnTo>
                <a:lnTo>
                  <a:pt x="177969" y="54986"/>
                </a:lnTo>
                <a:lnTo>
                  <a:pt x="187225" y="53803"/>
                </a:lnTo>
                <a:lnTo>
                  <a:pt x="196256" y="53013"/>
                </a:lnTo>
                <a:lnTo>
                  <a:pt x="206085" y="51535"/>
                </a:lnTo>
                <a:lnTo>
                  <a:pt x="216448" y="49597"/>
                </a:lnTo>
                <a:lnTo>
                  <a:pt x="238121" y="44903"/>
                </a:lnTo>
                <a:lnTo>
                  <a:pt x="260455" y="39643"/>
                </a:lnTo>
                <a:lnTo>
                  <a:pt x="274602" y="36906"/>
                </a:lnTo>
                <a:lnTo>
                  <a:pt x="323511" y="28504"/>
                </a:lnTo>
                <a:lnTo>
                  <a:pt x="350793" y="22829"/>
                </a:lnTo>
                <a:lnTo>
                  <a:pt x="387572" y="14279"/>
                </a:lnTo>
                <a:lnTo>
                  <a:pt x="398400" y="12377"/>
                </a:lnTo>
                <a:lnTo>
                  <a:pt x="408475" y="11109"/>
                </a:lnTo>
                <a:lnTo>
                  <a:pt x="418049" y="10264"/>
                </a:lnTo>
                <a:lnTo>
                  <a:pt x="427291" y="8748"/>
                </a:lnTo>
                <a:lnTo>
                  <a:pt x="436308" y="6785"/>
                </a:lnTo>
                <a:lnTo>
                  <a:pt x="445177" y="4523"/>
                </a:lnTo>
                <a:lnTo>
                  <a:pt x="460112" y="2011"/>
                </a:lnTo>
                <a:lnTo>
                  <a:pt x="474052" y="894"/>
                </a:lnTo>
                <a:lnTo>
                  <a:pt x="489773" y="398"/>
                </a:lnTo>
                <a:lnTo>
                  <a:pt x="510413" y="79"/>
                </a:lnTo>
                <a:lnTo>
                  <a:pt x="54864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4"/>
          <p:cNvSpPr/>
          <p:nvPr/>
        </p:nvSpPr>
        <p:spPr>
          <a:xfrm>
            <a:off x="6886575" y="5401226"/>
            <a:ext cx="375467" cy="462243"/>
          </a:xfrm>
          <a:custGeom>
            <a:avLst/>
            <a:gdLst/>
            <a:ahLst/>
            <a:cxnLst/>
            <a:rect l="0" t="0" r="0" b="0"/>
            <a:pathLst>
              <a:path w="375467" h="462243">
                <a:moveTo>
                  <a:pt x="17144" y="145181"/>
                </a:moveTo>
                <a:lnTo>
                  <a:pt x="17144" y="140631"/>
                </a:lnTo>
                <a:lnTo>
                  <a:pt x="18098" y="138337"/>
                </a:lnTo>
                <a:lnTo>
                  <a:pt x="23989" y="130559"/>
                </a:lnTo>
                <a:lnTo>
                  <a:pt x="34512" y="119398"/>
                </a:lnTo>
                <a:lnTo>
                  <a:pt x="41057" y="113719"/>
                </a:lnTo>
                <a:lnTo>
                  <a:pt x="50315" y="108021"/>
                </a:lnTo>
                <a:lnTo>
                  <a:pt x="60780" y="99773"/>
                </a:lnTo>
                <a:lnTo>
                  <a:pt x="66237" y="94907"/>
                </a:lnTo>
                <a:lnTo>
                  <a:pt x="85001" y="79339"/>
                </a:lnTo>
                <a:lnTo>
                  <a:pt x="96672" y="69854"/>
                </a:lnTo>
                <a:lnTo>
                  <a:pt x="106358" y="61625"/>
                </a:lnTo>
                <a:lnTo>
                  <a:pt x="114720" y="54235"/>
                </a:lnTo>
                <a:lnTo>
                  <a:pt x="122200" y="47403"/>
                </a:lnTo>
                <a:lnTo>
                  <a:pt x="131949" y="40943"/>
                </a:lnTo>
                <a:lnTo>
                  <a:pt x="143211" y="34732"/>
                </a:lnTo>
                <a:lnTo>
                  <a:pt x="155481" y="28686"/>
                </a:lnTo>
                <a:lnTo>
                  <a:pt x="166519" y="23702"/>
                </a:lnTo>
                <a:lnTo>
                  <a:pt x="176735" y="19428"/>
                </a:lnTo>
                <a:lnTo>
                  <a:pt x="186404" y="15626"/>
                </a:lnTo>
                <a:lnTo>
                  <a:pt x="194754" y="12138"/>
                </a:lnTo>
                <a:lnTo>
                  <a:pt x="209112" y="5724"/>
                </a:lnTo>
                <a:lnTo>
                  <a:pt x="217513" y="3632"/>
                </a:lnTo>
                <a:lnTo>
                  <a:pt x="226924" y="2237"/>
                </a:lnTo>
                <a:lnTo>
                  <a:pt x="244682" y="688"/>
                </a:lnTo>
                <a:lnTo>
                  <a:pt x="255751" y="0"/>
                </a:lnTo>
                <a:lnTo>
                  <a:pt x="266384" y="2234"/>
                </a:lnTo>
                <a:lnTo>
                  <a:pt x="276507" y="6401"/>
                </a:lnTo>
                <a:lnTo>
                  <a:pt x="287562" y="14103"/>
                </a:lnTo>
                <a:lnTo>
                  <a:pt x="298206" y="23521"/>
                </a:lnTo>
                <a:lnTo>
                  <a:pt x="298816" y="25022"/>
                </a:lnTo>
                <a:lnTo>
                  <a:pt x="299494" y="29230"/>
                </a:lnTo>
                <a:lnTo>
                  <a:pt x="299877" y="41504"/>
                </a:lnTo>
                <a:lnTo>
                  <a:pt x="297426" y="51795"/>
                </a:lnTo>
                <a:lnTo>
                  <a:pt x="295439" y="57206"/>
                </a:lnTo>
                <a:lnTo>
                  <a:pt x="288151" y="68299"/>
                </a:lnTo>
                <a:lnTo>
                  <a:pt x="277610" y="82436"/>
                </a:lnTo>
                <a:lnTo>
                  <a:pt x="270798" y="92874"/>
                </a:lnTo>
                <a:lnTo>
                  <a:pt x="263399" y="104595"/>
                </a:lnTo>
                <a:lnTo>
                  <a:pt x="255609" y="114314"/>
                </a:lnTo>
                <a:lnTo>
                  <a:pt x="247559" y="122698"/>
                </a:lnTo>
                <a:lnTo>
                  <a:pt x="231946" y="137094"/>
                </a:lnTo>
                <a:lnTo>
                  <a:pt x="208940" y="159317"/>
                </a:lnTo>
                <a:lnTo>
                  <a:pt x="190391" y="177712"/>
                </a:lnTo>
                <a:lnTo>
                  <a:pt x="179551" y="185992"/>
                </a:lnTo>
                <a:lnTo>
                  <a:pt x="169335" y="191895"/>
                </a:lnTo>
                <a:lnTo>
                  <a:pt x="161620" y="194518"/>
                </a:lnTo>
                <a:lnTo>
                  <a:pt x="151921" y="195995"/>
                </a:lnTo>
                <a:lnTo>
                  <a:pt x="151763" y="196202"/>
                </a:lnTo>
                <a:lnTo>
                  <a:pt x="162657" y="196535"/>
                </a:lnTo>
                <a:lnTo>
                  <a:pt x="244564" y="196615"/>
                </a:lnTo>
                <a:lnTo>
                  <a:pt x="257340" y="197568"/>
                </a:lnTo>
                <a:lnTo>
                  <a:pt x="268715" y="199156"/>
                </a:lnTo>
                <a:lnTo>
                  <a:pt x="279155" y="201166"/>
                </a:lnTo>
                <a:lnTo>
                  <a:pt x="287069" y="202507"/>
                </a:lnTo>
                <a:lnTo>
                  <a:pt x="298401" y="203997"/>
                </a:lnTo>
                <a:lnTo>
                  <a:pt x="305614" y="206299"/>
                </a:lnTo>
                <a:lnTo>
                  <a:pt x="314232" y="209739"/>
                </a:lnTo>
                <a:lnTo>
                  <a:pt x="323788" y="213937"/>
                </a:lnTo>
                <a:lnTo>
                  <a:pt x="331111" y="218641"/>
                </a:lnTo>
                <a:lnTo>
                  <a:pt x="341788" y="228948"/>
                </a:lnTo>
                <a:lnTo>
                  <a:pt x="353153" y="240909"/>
                </a:lnTo>
                <a:lnTo>
                  <a:pt x="362553" y="255037"/>
                </a:lnTo>
                <a:lnTo>
                  <a:pt x="371371" y="266737"/>
                </a:lnTo>
                <a:lnTo>
                  <a:pt x="373311" y="270985"/>
                </a:lnTo>
                <a:lnTo>
                  <a:pt x="375466" y="280787"/>
                </a:lnTo>
                <a:lnTo>
                  <a:pt x="375087" y="288925"/>
                </a:lnTo>
                <a:lnTo>
                  <a:pt x="373883" y="299113"/>
                </a:lnTo>
                <a:lnTo>
                  <a:pt x="372129" y="310667"/>
                </a:lnTo>
                <a:lnTo>
                  <a:pt x="368100" y="322180"/>
                </a:lnTo>
                <a:lnTo>
                  <a:pt x="362557" y="333666"/>
                </a:lnTo>
                <a:lnTo>
                  <a:pt x="356005" y="345132"/>
                </a:lnTo>
                <a:lnTo>
                  <a:pt x="349732" y="354682"/>
                </a:lnTo>
                <a:lnTo>
                  <a:pt x="343644" y="362953"/>
                </a:lnTo>
                <a:lnTo>
                  <a:pt x="337681" y="370372"/>
                </a:lnTo>
                <a:lnTo>
                  <a:pt x="315636" y="399018"/>
                </a:lnTo>
                <a:lnTo>
                  <a:pt x="307578" y="406798"/>
                </a:lnTo>
                <a:lnTo>
                  <a:pt x="299350" y="412938"/>
                </a:lnTo>
                <a:lnTo>
                  <a:pt x="291007" y="417983"/>
                </a:lnTo>
                <a:lnTo>
                  <a:pt x="281634" y="423252"/>
                </a:lnTo>
                <a:lnTo>
                  <a:pt x="261060" y="434186"/>
                </a:lnTo>
                <a:lnTo>
                  <a:pt x="237159" y="446501"/>
                </a:lnTo>
                <a:lnTo>
                  <a:pt x="230496" y="448931"/>
                </a:lnTo>
                <a:lnTo>
                  <a:pt x="224149" y="450551"/>
                </a:lnTo>
                <a:lnTo>
                  <a:pt x="209159" y="453303"/>
                </a:lnTo>
                <a:lnTo>
                  <a:pt x="186622" y="457702"/>
                </a:lnTo>
                <a:lnTo>
                  <a:pt x="173945" y="459256"/>
                </a:lnTo>
                <a:lnTo>
                  <a:pt x="160730" y="460292"/>
                </a:lnTo>
                <a:lnTo>
                  <a:pt x="147158" y="460982"/>
                </a:lnTo>
                <a:lnTo>
                  <a:pt x="121918" y="461750"/>
                </a:lnTo>
                <a:lnTo>
                  <a:pt x="83773" y="462242"/>
                </a:lnTo>
                <a:lnTo>
                  <a:pt x="73945" y="461330"/>
                </a:lnTo>
                <a:lnTo>
                  <a:pt x="62632" y="459770"/>
                </a:lnTo>
                <a:lnTo>
                  <a:pt x="50327" y="457777"/>
                </a:lnTo>
                <a:lnTo>
                  <a:pt x="41171" y="456449"/>
                </a:lnTo>
                <a:lnTo>
                  <a:pt x="34114" y="455563"/>
                </a:lnTo>
                <a:lnTo>
                  <a:pt x="28458" y="454972"/>
                </a:lnTo>
                <a:lnTo>
                  <a:pt x="19633" y="451776"/>
                </a:lnTo>
                <a:lnTo>
                  <a:pt x="12535" y="448133"/>
                </a:lnTo>
                <a:lnTo>
                  <a:pt x="9309" y="447161"/>
                </a:lnTo>
                <a:lnTo>
                  <a:pt x="0" y="44521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5"/>
          <p:cNvSpPr/>
          <p:nvPr/>
        </p:nvSpPr>
        <p:spPr>
          <a:xfrm>
            <a:off x="7443787" y="5847781"/>
            <a:ext cx="32715" cy="32955"/>
          </a:xfrm>
          <a:custGeom>
            <a:avLst/>
            <a:gdLst/>
            <a:ahLst/>
            <a:cxnLst/>
            <a:rect l="0" t="0" r="0" b="0"/>
            <a:pathLst>
              <a:path w="32715" h="32955">
                <a:moveTo>
                  <a:pt x="8572" y="32954"/>
                </a:moveTo>
                <a:lnTo>
                  <a:pt x="8572" y="28403"/>
                </a:lnTo>
                <a:lnTo>
                  <a:pt x="9525" y="26110"/>
                </a:lnTo>
                <a:lnTo>
                  <a:pt x="11113" y="23629"/>
                </a:lnTo>
                <a:lnTo>
                  <a:pt x="13123" y="21022"/>
                </a:lnTo>
                <a:lnTo>
                  <a:pt x="14464" y="18332"/>
                </a:lnTo>
                <a:lnTo>
                  <a:pt x="15358" y="15586"/>
                </a:lnTo>
                <a:lnTo>
                  <a:pt x="15953" y="12803"/>
                </a:lnTo>
                <a:lnTo>
                  <a:pt x="17304" y="10947"/>
                </a:lnTo>
                <a:lnTo>
                  <a:pt x="19155" y="9711"/>
                </a:lnTo>
                <a:lnTo>
                  <a:pt x="21344" y="8886"/>
                </a:lnTo>
                <a:lnTo>
                  <a:pt x="23754" y="7383"/>
                </a:lnTo>
                <a:lnTo>
                  <a:pt x="26313" y="5429"/>
                </a:lnTo>
                <a:lnTo>
                  <a:pt x="32714" y="0"/>
                </a:lnTo>
                <a:lnTo>
                  <a:pt x="32287" y="507"/>
                </a:lnTo>
                <a:lnTo>
                  <a:pt x="29273" y="3610"/>
                </a:lnTo>
                <a:lnTo>
                  <a:pt x="27135" y="4819"/>
                </a:lnTo>
                <a:lnTo>
                  <a:pt x="24758" y="5624"/>
                </a:lnTo>
                <a:lnTo>
                  <a:pt x="22220" y="6162"/>
                </a:lnTo>
                <a:lnTo>
                  <a:pt x="19576" y="7473"/>
                </a:lnTo>
                <a:lnTo>
                  <a:pt x="16861" y="9299"/>
                </a:lnTo>
                <a:lnTo>
                  <a:pt x="10209" y="14523"/>
                </a:lnTo>
                <a:lnTo>
                  <a:pt x="8712" y="15904"/>
                </a:lnTo>
                <a:lnTo>
                  <a:pt x="0" y="2438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36"/>
          <p:cNvSpPr/>
          <p:nvPr/>
        </p:nvSpPr>
        <p:spPr>
          <a:xfrm>
            <a:off x="7443787" y="5872162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37"/>
          <p:cNvSpPr/>
          <p:nvPr/>
        </p:nvSpPr>
        <p:spPr>
          <a:xfrm>
            <a:off x="7524838" y="5410544"/>
            <a:ext cx="380496" cy="513054"/>
          </a:xfrm>
          <a:custGeom>
            <a:avLst/>
            <a:gdLst/>
            <a:ahLst/>
            <a:cxnLst/>
            <a:rect l="0" t="0" r="0" b="0"/>
            <a:pathLst>
              <a:path w="380496" h="513054">
                <a:moveTo>
                  <a:pt x="270421" y="41566"/>
                </a:moveTo>
                <a:lnTo>
                  <a:pt x="270421" y="32464"/>
                </a:lnTo>
                <a:lnTo>
                  <a:pt x="269469" y="29783"/>
                </a:lnTo>
                <a:lnTo>
                  <a:pt x="267882" y="27995"/>
                </a:lnTo>
                <a:lnTo>
                  <a:pt x="258556" y="22940"/>
                </a:lnTo>
                <a:lnTo>
                  <a:pt x="249908" y="19000"/>
                </a:lnTo>
                <a:lnTo>
                  <a:pt x="242890" y="17249"/>
                </a:lnTo>
                <a:lnTo>
                  <a:pt x="234055" y="16471"/>
                </a:lnTo>
                <a:lnTo>
                  <a:pt x="223778" y="16125"/>
                </a:lnTo>
                <a:lnTo>
                  <a:pt x="212861" y="15971"/>
                </a:lnTo>
                <a:lnTo>
                  <a:pt x="201660" y="13363"/>
                </a:lnTo>
                <a:lnTo>
                  <a:pt x="191283" y="9981"/>
                </a:lnTo>
                <a:lnTo>
                  <a:pt x="183496" y="8478"/>
                </a:lnTo>
                <a:lnTo>
                  <a:pt x="171781" y="5270"/>
                </a:lnTo>
                <a:lnTo>
                  <a:pt x="164656" y="3081"/>
                </a:lnTo>
                <a:lnTo>
                  <a:pt x="154200" y="649"/>
                </a:lnTo>
                <a:lnTo>
                  <a:pt x="150078" y="0"/>
                </a:lnTo>
                <a:lnTo>
                  <a:pt x="142568" y="520"/>
                </a:lnTo>
                <a:lnTo>
                  <a:pt x="132798" y="1820"/>
                </a:lnTo>
                <a:lnTo>
                  <a:pt x="121523" y="3638"/>
                </a:lnTo>
                <a:lnTo>
                  <a:pt x="112101" y="4851"/>
                </a:lnTo>
                <a:lnTo>
                  <a:pt x="103914" y="5659"/>
                </a:lnTo>
                <a:lnTo>
                  <a:pt x="96552" y="6198"/>
                </a:lnTo>
                <a:lnTo>
                  <a:pt x="89739" y="7509"/>
                </a:lnTo>
                <a:lnTo>
                  <a:pt x="83291" y="9337"/>
                </a:lnTo>
                <a:lnTo>
                  <a:pt x="72000" y="12954"/>
                </a:lnTo>
                <a:lnTo>
                  <a:pt x="63807" y="14562"/>
                </a:lnTo>
                <a:lnTo>
                  <a:pt x="56990" y="17816"/>
                </a:lnTo>
                <a:lnTo>
                  <a:pt x="47798" y="25004"/>
                </a:lnTo>
                <a:lnTo>
                  <a:pt x="36158" y="35966"/>
                </a:lnTo>
                <a:lnTo>
                  <a:pt x="18966" y="53006"/>
                </a:lnTo>
                <a:lnTo>
                  <a:pt x="17059" y="56812"/>
                </a:lnTo>
                <a:lnTo>
                  <a:pt x="13424" y="70319"/>
                </a:lnTo>
                <a:lnTo>
                  <a:pt x="9198" y="77522"/>
                </a:lnTo>
                <a:lnTo>
                  <a:pt x="6685" y="88979"/>
                </a:lnTo>
                <a:lnTo>
                  <a:pt x="4615" y="103596"/>
                </a:lnTo>
                <a:lnTo>
                  <a:pt x="521" y="119617"/>
                </a:lnTo>
                <a:lnTo>
                  <a:pt x="0" y="126937"/>
                </a:lnTo>
                <a:lnTo>
                  <a:pt x="1962" y="140152"/>
                </a:lnTo>
                <a:lnTo>
                  <a:pt x="3469" y="152374"/>
                </a:lnTo>
                <a:lnTo>
                  <a:pt x="4317" y="167425"/>
                </a:lnTo>
                <a:lnTo>
                  <a:pt x="4436" y="171192"/>
                </a:lnTo>
                <a:lnTo>
                  <a:pt x="7108" y="180458"/>
                </a:lnTo>
                <a:lnTo>
                  <a:pt x="10519" y="190926"/>
                </a:lnTo>
                <a:lnTo>
                  <a:pt x="13391" y="206576"/>
                </a:lnTo>
                <a:lnTo>
                  <a:pt x="19851" y="220527"/>
                </a:lnTo>
                <a:lnTo>
                  <a:pt x="22412" y="228501"/>
                </a:lnTo>
                <a:lnTo>
                  <a:pt x="25071" y="237627"/>
                </a:lnTo>
                <a:lnTo>
                  <a:pt x="28027" y="250306"/>
                </a:lnTo>
                <a:lnTo>
                  <a:pt x="30293" y="261022"/>
                </a:lnTo>
                <a:lnTo>
                  <a:pt x="34476" y="275309"/>
                </a:lnTo>
                <a:lnTo>
                  <a:pt x="39509" y="286104"/>
                </a:lnTo>
                <a:lnTo>
                  <a:pt x="43969" y="294077"/>
                </a:lnTo>
                <a:lnTo>
                  <a:pt x="45951" y="300795"/>
                </a:lnTo>
                <a:lnTo>
                  <a:pt x="47067" y="309933"/>
                </a:lnTo>
                <a:lnTo>
                  <a:pt x="48176" y="311917"/>
                </a:lnTo>
                <a:lnTo>
                  <a:pt x="49867" y="313240"/>
                </a:lnTo>
                <a:lnTo>
                  <a:pt x="51949" y="314122"/>
                </a:lnTo>
                <a:lnTo>
                  <a:pt x="62131" y="321428"/>
                </a:lnTo>
                <a:lnTo>
                  <a:pt x="67676" y="323112"/>
                </a:lnTo>
                <a:lnTo>
                  <a:pt x="69535" y="322608"/>
                </a:lnTo>
                <a:lnTo>
                  <a:pt x="70775" y="321320"/>
                </a:lnTo>
                <a:lnTo>
                  <a:pt x="71602" y="319508"/>
                </a:lnTo>
                <a:lnTo>
                  <a:pt x="73105" y="318301"/>
                </a:lnTo>
                <a:lnTo>
                  <a:pt x="75060" y="317495"/>
                </a:lnTo>
                <a:lnTo>
                  <a:pt x="77315" y="316959"/>
                </a:lnTo>
                <a:lnTo>
                  <a:pt x="82362" y="313822"/>
                </a:lnTo>
                <a:lnTo>
                  <a:pt x="85040" y="311653"/>
                </a:lnTo>
                <a:lnTo>
                  <a:pt x="86827" y="309254"/>
                </a:lnTo>
                <a:lnTo>
                  <a:pt x="88812" y="304048"/>
                </a:lnTo>
                <a:lnTo>
                  <a:pt x="91245" y="302279"/>
                </a:lnTo>
                <a:lnTo>
                  <a:pt x="99031" y="300314"/>
                </a:lnTo>
                <a:lnTo>
                  <a:pt x="108841" y="296899"/>
                </a:lnTo>
                <a:lnTo>
                  <a:pt x="119551" y="292208"/>
                </a:lnTo>
                <a:lnTo>
                  <a:pt x="130660" y="286947"/>
                </a:lnTo>
                <a:lnTo>
                  <a:pt x="147624" y="278630"/>
                </a:lnTo>
                <a:lnTo>
                  <a:pt x="159013" y="275515"/>
                </a:lnTo>
                <a:lnTo>
                  <a:pt x="170424" y="273178"/>
                </a:lnTo>
                <a:lnTo>
                  <a:pt x="181846" y="268965"/>
                </a:lnTo>
                <a:lnTo>
                  <a:pt x="193272" y="266457"/>
                </a:lnTo>
                <a:lnTo>
                  <a:pt x="204701" y="265342"/>
                </a:lnTo>
                <a:lnTo>
                  <a:pt x="216130" y="264847"/>
                </a:lnTo>
                <a:lnTo>
                  <a:pt x="242377" y="264568"/>
                </a:lnTo>
                <a:lnTo>
                  <a:pt x="250772" y="265482"/>
                </a:lnTo>
                <a:lnTo>
                  <a:pt x="258274" y="267043"/>
                </a:lnTo>
                <a:lnTo>
                  <a:pt x="265181" y="269037"/>
                </a:lnTo>
                <a:lnTo>
                  <a:pt x="271690" y="270365"/>
                </a:lnTo>
                <a:lnTo>
                  <a:pt x="277935" y="271251"/>
                </a:lnTo>
                <a:lnTo>
                  <a:pt x="284003" y="271842"/>
                </a:lnTo>
                <a:lnTo>
                  <a:pt x="295825" y="275038"/>
                </a:lnTo>
                <a:lnTo>
                  <a:pt x="306477" y="279634"/>
                </a:lnTo>
                <a:lnTo>
                  <a:pt x="314386" y="284851"/>
                </a:lnTo>
                <a:lnTo>
                  <a:pt x="337847" y="302245"/>
                </a:lnTo>
                <a:lnTo>
                  <a:pt x="344899" y="307745"/>
                </a:lnTo>
                <a:lnTo>
                  <a:pt x="355275" y="316395"/>
                </a:lnTo>
                <a:lnTo>
                  <a:pt x="366472" y="326620"/>
                </a:lnTo>
                <a:lnTo>
                  <a:pt x="368745" y="330662"/>
                </a:lnTo>
                <a:lnTo>
                  <a:pt x="372897" y="345453"/>
                </a:lnTo>
                <a:lnTo>
                  <a:pt x="377244" y="356331"/>
                </a:lnTo>
                <a:lnTo>
                  <a:pt x="379811" y="370057"/>
                </a:lnTo>
                <a:lnTo>
                  <a:pt x="380495" y="377717"/>
                </a:lnTo>
                <a:lnTo>
                  <a:pt x="379999" y="383777"/>
                </a:lnTo>
                <a:lnTo>
                  <a:pt x="378716" y="388769"/>
                </a:lnTo>
                <a:lnTo>
                  <a:pt x="373797" y="399713"/>
                </a:lnTo>
                <a:lnTo>
                  <a:pt x="365261" y="417278"/>
                </a:lnTo>
                <a:lnTo>
                  <a:pt x="357658" y="430163"/>
                </a:lnTo>
                <a:lnTo>
                  <a:pt x="348022" y="442773"/>
                </a:lnTo>
                <a:lnTo>
                  <a:pt x="340153" y="450385"/>
                </a:lnTo>
                <a:lnTo>
                  <a:pt x="334055" y="455082"/>
                </a:lnTo>
                <a:lnTo>
                  <a:pt x="327130" y="460118"/>
                </a:lnTo>
                <a:lnTo>
                  <a:pt x="316898" y="468254"/>
                </a:lnTo>
                <a:lnTo>
                  <a:pt x="312836" y="471757"/>
                </a:lnTo>
                <a:lnTo>
                  <a:pt x="305365" y="475045"/>
                </a:lnTo>
                <a:lnTo>
                  <a:pt x="295623" y="478189"/>
                </a:lnTo>
                <a:lnTo>
                  <a:pt x="284365" y="481238"/>
                </a:lnTo>
                <a:lnTo>
                  <a:pt x="273050" y="483271"/>
                </a:lnTo>
                <a:lnTo>
                  <a:pt x="261696" y="484626"/>
                </a:lnTo>
                <a:lnTo>
                  <a:pt x="250317" y="485529"/>
                </a:lnTo>
                <a:lnTo>
                  <a:pt x="217354" y="489073"/>
                </a:lnTo>
                <a:lnTo>
                  <a:pt x="197896" y="491351"/>
                </a:lnTo>
                <a:lnTo>
                  <a:pt x="183019" y="492870"/>
                </a:lnTo>
                <a:lnTo>
                  <a:pt x="171196" y="493883"/>
                </a:lnTo>
                <a:lnTo>
                  <a:pt x="147634" y="495508"/>
                </a:lnTo>
                <a:lnTo>
                  <a:pt x="144748" y="496594"/>
                </a:lnTo>
                <a:lnTo>
                  <a:pt x="139001" y="500340"/>
                </a:lnTo>
                <a:lnTo>
                  <a:pt x="133273" y="505181"/>
                </a:lnTo>
                <a:lnTo>
                  <a:pt x="124689" y="51305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38"/>
          <p:cNvSpPr/>
          <p:nvPr/>
        </p:nvSpPr>
        <p:spPr>
          <a:xfrm>
            <a:off x="6502192" y="5066348"/>
            <a:ext cx="2628753" cy="1363014"/>
          </a:xfrm>
          <a:custGeom>
            <a:avLst/>
            <a:gdLst/>
            <a:ahLst/>
            <a:cxnLst/>
            <a:rect l="0" t="0" r="0" b="0"/>
            <a:pathLst>
              <a:path w="2628753" h="1363014">
                <a:moveTo>
                  <a:pt x="470108" y="222884"/>
                </a:moveTo>
                <a:lnTo>
                  <a:pt x="443415" y="222884"/>
                </a:lnTo>
                <a:lnTo>
                  <a:pt x="439929" y="223837"/>
                </a:lnTo>
                <a:lnTo>
                  <a:pt x="433517" y="227435"/>
                </a:lnTo>
                <a:lnTo>
                  <a:pt x="403966" y="250241"/>
                </a:lnTo>
                <a:lnTo>
                  <a:pt x="370753" y="284239"/>
                </a:lnTo>
                <a:lnTo>
                  <a:pt x="335463" y="318733"/>
                </a:lnTo>
                <a:lnTo>
                  <a:pt x="312716" y="343934"/>
                </a:lnTo>
                <a:lnTo>
                  <a:pt x="213232" y="458535"/>
                </a:lnTo>
                <a:lnTo>
                  <a:pt x="178776" y="495258"/>
                </a:lnTo>
                <a:lnTo>
                  <a:pt x="145451" y="534410"/>
                </a:lnTo>
                <a:lnTo>
                  <a:pt x="116171" y="579131"/>
                </a:lnTo>
                <a:lnTo>
                  <a:pt x="86398" y="619009"/>
                </a:lnTo>
                <a:lnTo>
                  <a:pt x="67809" y="652040"/>
                </a:lnTo>
                <a:lnTo>
                  <a:pt x="52776" y="685956"/>
                </a:lnTo>
                <a:lnTo>
                  <a:pt x="39748" y="720136"/>
                </a:lnTo>
                <a:lnTo>
                  <a:pt x="23824" y="762013"/>
                </a:lnTo>
                <a:lnTo>
                  <a:pt x="13631" y="796825"/>
                </a:lnTo>
                <a:lnTo>
                  <a:pt x="5927" y="831347"/>
                </a:lnTo>
                <a:lnTo>
                  <a:pt x="1868" y="868279"/>
                </a:lnTo>
                <a:lnTo>
                  <a:pt x="64" y="903108"/>
                </a:lnTo>
                <a:lnTo>
                  <a:pt x="0" y="938782"/>
                </a:lnTo>
                <a:lnTo>
                  <a:pt x="8030" y="976437"/>
                </a:lnTo>
                <a:lnTo>
                  <a:pt x="10608" y="985284"/>
                </a:lnTo>
                <a:lnTo>
                  <a:pt x="18553" y="1000196"/>
                </a:lnTo>
                <a:lnTo>
                  <a:pt x="27482" y="1014126"/>
                </a:lnTo>
                <a:lnTo>
                  <a:pt x="44001" y="1054756"/>
                </a:lnTo>
                <a:lnTo>
                  <a:pt x="52445" y="1069173"/>
                </a:lnTo>
                <a:lnTo>
                  <a:pt x="87039" y="1107602"/>
                </a:lnTo>
                <a:lnTo>
                  <a:pt x="135097" y="1156323"/>
                </a:lnTo>
                <a:lnTo>
                  <a:pt x="169767" y="1186069"/>
                </a:lnTo>
                <a:lnTo>
                  <a:pt x="224938" y="1227107"/>
                </a:lnTo>
                <a:lnTo>
                  <a:pt x="297572" y="1261354"/>
                </a:lnTo>
                <a:lnTo>
                  <a:pt x="375137" y="1296200"/>
                </a:lnTo>
                <a:lnTo>
                  <a:pt x="454691" y="1319566"/>
                </a:lnTo>
                <a:lnTo>
                  <a:pt x="582600" y="1347512"/>
                </a:lnTo>
                <a:lnTo>
                  <a:pt x="649385" y="1358974"/>
                </a:lnTo>
                <a:lnTo>
                  <a:pt x="728502" y="1362493"/>
                </a:lnTo>
                <a:lnTo>
                  <a:pt x="906094" y="1363013"/>
                </a:lnTo>
                <a:lnTo>
                  <a:pt x="976478" y="1358471"/>
                </a:lnTo>
                <a:lnTo>
                  <a:pt x="1052415" y="1348404"/>
                </a:lnTo>
                <a:lnTo>
                  <a:pt x="1128091" y="1337243"/>
                </a:lnTo>
                <a:lnTo>
                  <a:pt x="1201323" y="1323637"/>
                </a:lnTo>
                <a:lnTo>
                  <a:pt x="1263723" y="1310278"/>
                </a:lnTo>
                <a:lnTo>
                  <a:pt x="1335384" y="1292047"/>
                </a:lnTo>
                <a:lnTo>
                  <a:pt x="1525094" y="1236785"/>
                </a:lnTo>
                <a:lnTo>
                  <a:pt x="1604810" y="1209417"/>
                </a:lnTo>
                <a:lnTo>
                  <a:pt x="1670656" y="1183210"/>
                </a:lnTo>
                <a:lnTo>
                  <a:pt x="1727267" y="1158331"/>
                </a:lnTo>
                <a:lnTo>
                  <a:pt x="1894053" y="1082001"/>
                </a:lnTo>
                <a:lnTo>
                  <a:pt x="1982541" y="1039333"/>
                </a:lnTo>
                <a:lnTo>
                  <a:pt x="2055052" y="1003389"/>
                </a:lnTo>
                <a:lnTo>
                  <a:pt x="2107168" y="972834"/>
                </a:lnTo>
                <a:lnTo>
                  <a:pt x="2199762" y="916897"/>
                </a:lnTo>
                <a:lnTo>
                  <a:pt x="2261828" y="875504"/>
                </a:lnTo>
                <a:lnTo>
                  <a:pt x="2316083" y="835835"/>
                </a:lnTo>
                <a:lnTo>
                  <a:pt x="2362421" y="799154"/>
                </a:lnTo>
                <a:lnTo>
                  <a:pt x="2389828" y="774704"/>
                </a:lnTo>
                <a:lnTo>
                  <a:pt x="2453299" y="714518"/>
                </a:lnTo>
                <a:lnTo>
                  <a:pt x="2478988" y="686847"/>
                </a:lnTo>
                <a:lnTo>
                  <a:pt x="2499923" y="661733"/>
                </a:lnTo>
                <a:lnTo>
                  <a:pt x="2517691" y="638323"/>
                </a:lnTo>
                <a:lnTo>
                  <a:pt x="2542513" y="602151"/>
                </a:lnTo>
                <a:lnTo>
                  <a:pt x="2567197" y="562907"/>
                </a:lnTo>
                <a:lnTo>
                  <a:pt x="2584034" y="533181"/>
                </a:lnTo>
                <a:lnTo>
                  <a:pt x="2602809" y="492987"/>
                </a:lnTo>
                <a:lnTo>
                  <a:pt x="2608600" y="473423"/>
                </a:lnTo>
                <a:lnTo>
                  <a:pt x="2616868" y="423926"/>
                </a:lnTo>
                <a:lnTo>
                  <a:pt x="2624893" y="389450"/>
                </a:lnTo>
                <a:lnTo>
                  <a:pt x="2628752" y="356586"/>
                </a:lnTo>
                <a:lnTo>
                  <a:pt x="2627116" y="328980"/>
                </a:lnTo>
                <a:lnTo>
                  <a:pt x="2623379" y="288927"/>
                </a:lnTo>
                <a:lnTo>
                  <a:pt x="2619732" y="258962"/>
                </a:lnTo>
                <a:lnTo>
                  <a:pt x="2609965" y="227788"/>
                </a:lnTo>
                <a:lnTo>
                  <a:pt x="2589163" y="192632"/>
                </a:lnTo>
                <a:lnTo>
                  <a:pt x="2567610" y="161496"/>
                </a:lnTo>
                <a:lnTo>
                  <a:pt x="2542354" y="129236"/>
                </a:lnTo>
                <a:lnTo>
                  <a:pt x="2526486" y="116810"/>
                </a:lnTo>
                <a:lnTo>
                  <a:pt x="2449237" y="75271"/>
                </a:lnTo>
                <a:lnTo>
                  <a:pt x="2367296" y="46278"/>
                </a:lnTo>
                <a:lnTo>
                  <a:pt x="2287466" y="25750"/>
                </a:lnTo>
                <a:lnTo>
                  <a:pt x="2219002" y="14293"/>
                </a:lnTo>
                <a:lnTo>
                  <a:pt x="2150303" y="9702"/>
                </a:lnTo>
                <a:lnTo>
                  <a:pt x="2080947" y="4170"/>
                </a:lnTo>
                <a:lnTo>
                  <a:pt x="2017898" y="1235"/>
                </a:lnTo>
                <a:lnTo>
                  <a:pt x="1945479" y="243"/>
                </a:lnTo>
                <a:lnTo>
                  <a:pt x="1564131" y="0"/>
                </a:lnTo>
                <a:lnTo>
                  <a:pt x="1490559" y="6784"/>
                </a:lnTo>
                <a:lnTo>
                  <a:pt x="1418840" y="9289"/>
                </a:lnTo>
                <a:lnTo>
                  <a:pt x="1342815" y="20472"/>
                </a:lnTo>
                <a:lnTo>
                  <a:pt x="1267881" y="31811"/>
                </a:lnTo>
                <a:lnTo>
                  <a:pt x="1210305" y="38350"/>
                </a:lnTo>
                <a:lnTo>
                  <a:pt x="1073396" y="71115"/>
                </a:lnTo>
                <a:lnTo>
                  <a:pt x="993876" y="95362"/>
                </a:lnTo>
                <a:lnTo>
                  <a:pt x="865117" y="141390"/>
                </a:lnTo>
                <a:lnTo>
                  <a:pt x="726090" y="192761"/>
                </a:lnTo>
                <a:lnTo>
                  <a:pt x="645626" y="229634"/>
                </a:lnTo>
                <a:lnTo>
                  <a:pt x="579981" y="266824"/>
                </a:lnTo>
                <a:lnTo>
                  <a:pt x="519172" y="304506"/>
                </a:lnTo>
                <a:lnTo>
                  <a:pt x="461535" y="34289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time!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of 6.1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0" y="638624"/>
            <a:ext cx="9144000" cy="225697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762000" y="2895600"/>
            <a:ext cx="99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4/5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52800" y="2895600"/>
            <a:ext cx="99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3</a:t>
            </a:r>
            <a:r>
              <a:rPr lang="en-US" sz="4000" dirty="0" smtClean="0">
                <a:solidFill>
                  <a:srgbClr val="FF0000"/>
                </a:solidFill>
              </a:rPr>
              <a:t>/5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943600" y="2895600"/>
            <a:ext cx="99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1/2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391400" y="2895600"/>
            <a:ext cx="1447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1/2bc</a:t>
            </a:r>
            <a:endParaRPr lang="en-US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37523" y="685800"/>
            <a:ext cx="306895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534"/>
          <p:cNvSpPr/>
          <p:nvPr/>
        </p:nvSpPr>
        <p:spPr>
          <a:xfrm>
            <a:off x="4726304" y="2470343"/>
            <a:ext cx="445772" cy="478597"/>
          </a:xfrm>
          <a:custGeom>
            <a:avLst/>
            <a:gdLst/>
            <a:ahLst/>
            <a:cxnLst/>
            <a:rect l="0" t="0" r="0" b="0"/>
            <a:pathLst>
              <a:path w="445772" h="478597">
                <a:moveTo>
                  <a:pt x="0" y="41399"/>
                </a:moveTo>
                <a:lnTo>
                  <a:pt x="0" y="0"/>
                </a:lnTo>
                <a:lnTo>
                  <a:pt x="953" y="464"/>
                </a:lnTo>
                <a:lnTo>
                  <a:pt x="12771" y="11345"/>
                </a:lnTo>
                <a:lnTo>
                  <a:pt x="62515" y="61052"/>
                </a:lnTo>
                <a:lnTo>
                  <a:pt x="75179" y="79606"/>
                </a:lnTo>
                <a:lnTo>
                  <a:pt x="84531" y="90448"/>
                </a:lnTo>
                <a:lnTo>
                  <a:pt x="92497" y="101616"/>
                </a:lnTo>
                <a:lnTo>
                  <a:pt x="102337" y="116074"/>
                </a:lnTo>
                <a:lnTo>
                  <a:pt x="109301" y="125070"/>
                </a:lnTo>
                <a:lnTo>
                  <a:pt x="118746" y="138594"/>
                </a:lnTo>
                <a:lnTo>
                  <a:pt x="126789" y="149058"/>
                </a:lnTo>
                <a:lnTo>
                  <a:pt x="148426" y="175925"/>
                </a:lnTo>
                <a:lnTo>
                  <a:pt x="158006" y="187280"/>
                </a:lnTo>
                <a:lnTo>
                  <a:pt x="166298" y="196756"/>
                </a:lnTo>
                <a:lnTo>
                  <a:pt x="173730" y="204978"/>
                </a:lnTo>
                <a:lnTo>
                  <a:pt x="184528" y="219193"/>
                </a:lnTo>
                <a:lnTo>
                  <a:pt x="193456" y="231861"/>
                </a:lnTo>
                <a:lnTo>
                  <a:pt x="237701" y="284729"/>
                </a:lnTo>
                <a:lnTo>
                  <a:pt x="245146" y="293154"/>
                </a:lnTo>
                <a:lnTo>
                  <a:pt x="258497" y="307595"/>
                </a:lnTo>
                <a:lnTo>
                  <a:pt x="276723" y="326435"/>
                </a:lnTo>
                <a:lnTo>
                  <a:pt x="305693" y="355630"/>
                </a:lnTo>
                <a:lnTo>
                  <a:pt x="314616" y="367112"/>
                </a:lnTo>
                <a:lnTo>
                  <a:pt x="318329" y="372841"/>
                </a:lnTo>
                <a:lnTo>
                  <a:pt x="329377" y="384281"/>
                </a:lnTo>
                <a:lnTo>
                  <a:pt x="345315" y="399527"/>
                </a:lnTo>
                <a:lnTo>
                  <a:pt x="364513" y="417311"/>
                </a:lnTo>
                <a:lnTo>
                  <a:pt x="379216" y="430119"/>
                </a:lnTo>
                <a:lnTo>
                  <a:pt x="390923" y="439611"/>
                </a:lnTo>
                <a:lnTo>
                  <a:pt x="414299" y="457137"/>
                </a:lnTo>
                <a:lnTo>
                  <a:pt x="425760" y="466491"/>
                </a:lnTo>
                <a:lnTo>
                  <a:pt x="434338" y="469930"/>
                </a:lnTo>
                <a:lnTo>
                  <a:pt x="445771" y="47859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535"/>
          <p:cNvSpPr/>
          <p:nvPr/>
        </p:nvSpPr>
        <p:spPr>
          <a:xfrm>
            <a:off x="4657725" y="2460307"/>
            <a:ext cx="394335" cy="514351"/>
          </a:xfrm>
          <a:custGeom>
            <a:avLst/>
            <a:gdLst/>
            <a:ahLst/>
            <a:cxnLst/>
            <a:rect l="0" t="0" r="0" b="0"/>
            <a:pathLst>
              <a:path w="394335" h="514351">
                <a:moveTo>
                  <a:pt x="394334" y="0"/>
                </a:moveTo>
                <a:lnTo>
                  <a:pt x="380682" y="9102"/>
                </a:lnTo>
                <a:lnTo>
                  <a:pt x="376661" y="12735"/>
                </a:lnTo>
                <a:lnTo>
                  <a:pt x="373979" y="16110"/>
                </a:lnTo>
                <a:lnTo>
                  <a:pt x="369095" y="23353"/>
                </a:lnTo>
                <a:lnTo>
                  <a:pt x="360574" y="32922"/>
                </a:lnTo>
                <a:lnTo>
                  <a:pt x="354683" y="40045"/>
                </a:lnTo>
                <a:lnTo>
                  <a:pt x="340517" y="58120"/>
                </a:lnTo>
                <a:lnTo>
                  <a:pt x="331786" y="70180"/>
                </a:lnTo>
                <a:lnTo>
                  <a:pt x="311925" y="98818"/>
                </a:lnTo>
                <a:lnTo>
                  <a:pt x="302248" y="111599"/>
                </a:lnTo>
                <a:lnTo>
                  <a:pt x="292938" y="122977"/>
                </a:lnTo>
                <a:lnTo>
                  <a:pt x="283874" y="133419"/>
                </a:lnTo>
                <a:lnTo>
                  <a:pt x="274022" y="147049"/>
                </a:lnTo>
                <a:lnTo>
                  <a:pt x="263643" y="162803"/>
                </a:lnTo>
                <a:lnTo>
                  <a:pt x="252915" y="179973"/>
                </a:lnTo>
                <a:lnTo>
                  <a:pt x="242904" y="194277"/>
                </a:lnTo>
                <a:lnTo>
                  <a:pt x="233374" y="206670"/>
                </a:lnTo>
                <a:lnTo>
                  <a:pt x="224163" y="217790"/>
                </a:lnTo>
                <a:lnTo>
                  <a:pt x="216117" y="229014"/>
                </a:lnTo>
                <a:lnTo>
                  <a:pt x="208848" y="240306"/>
                </a:lnTo>
                <a:lnTo>
                  <a:pt x="202097" y="251644"/>
                </a:lnTo>
                <a:lnTo>
                  <a:pt x="194739" y="262060"/>
                </a:lnTo>
                <a:lnTo>
                  <a:pt x="186976" y="271862"/>
                </a:lnTo>
                <a:lnTo>
                  <a:pt x="144883" y="321777"/>
                </a:lnTo>
                <a:lnTo>
                  <a:pt x="134689" y="335485"/>
                </a:lnTo>
                <a:lnTo>
                  <a:pt x="125987" y="348434"/>
                </a:lnTo>
                <a:lnTo>
                  <a:pt x="118281" y="360877"/>
                </a:lnTo>
                <a:lnTo>
                  <a:pt x="111239" y="371077"/>
                </a:lnTo>
                <a:lnTo>
                  <a:pt x="104639" y="379782"/>
                </a:lnTo>
                <a:lnTo>
                  <a:pt x="98334" y="387491"/>
                </a:lnTo>
                <a:lnTo>
                  <a:pt x="92226" y="395487"/>
                </a:lnTo>
                <a:lnTo>
                  <a:pt x="86249" y="403676"/>
                </a:lnTo>
                <a:lnTo>
                  <a:pt x="74528" y="420394"/>
                </a:lnTo>
                <a:lnTo>
                  <a:pt x="62968" y="437349"/>
                </a:lnTo>
                <a:lnTo>
                  <a:pt x="54021" y="451870"/>
                </a:lnTo>
                <a:lnTo>
                  <a:pt x="50301" y="458409"/>
                </a:lnTo>
                <a:lnTo>
                  <a:pt x="41088" y="468215"/>
                </a:lnTo>
                <a:lnTo>
                  <a:pt x="30644" y="477653"/>
                </a:lnTo>
                <a:lnTo>
                  <a:pt x="19652" y="491373"/>
                </a:lnTo>
                <a:lnTo>
                  <a:pt x="10956" y="501916"/>
                </a:lnTo>
                <a:lnTo>
                  <a:pt x="0" y="5143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536"/>
          <p:cNvSpPr/>
          <p:nvPr/>
        </p:nvSpPr>
        <p:spPr>
          <a:xfrm>
            <a:off x="5214937" y="2580679"/>
            <a:ext cx="317184" cy="33829"/>
          </a:xfrm>
          <a:custGeom>
            <a:avLst/>
            <a:gdLst/>
            <a:ahLst/>
            <a:cxnLst/>
            <a:rect l="0" t="0" r="0" b="0"/>
            <a:pathLst>
              <a:path w="317184" h="33829">
                <a:moveTo>
                  <a:pt x="0" y="25360"/>
                </a:moveTo>
                <a:lnTo>
                  <a:pt x="9102" y="29912"/>
                </a:lnTo>
                <a:lnTo>
                  <a:pt x="12735" y="31252"/>
                </a:lnTo>
                <a:lnTo>
                  <a:pt x="16110" y="32146"/>
                </a:lnTo>
                <a:lnTo>
                  <a:pt x="22400" y="33139"/>
                </a:lnTo>
                <a:lnTo>
                  <a:pt x="32249" y="33698"/>
                </a:lnTo>
                <a:lnTo>
                  <a:pt x="41638" y="33828"/>
                </a:lnTo>
                <a:lnTo>
                  <a:pt x="54428" y="32911"/>
                </a:lnTo>
                <a:lnTo>
                  <a:pt x="94041" y="29351"/>
                </a:lnTo>
                <a:lnTo>
                  <a:pt x="110318" y="27068"/>
                </a:lnTo>
                <a:lnTo>
                  <a:pt x="123076" y="24594"/>
                </a:lnTo>
                <a:lnTo>
                  <a:pt x="133485" y="21992"/>
                </a:lnTo>
                <a:lnTo>
                  <a:pt x="143283" y="19305"/>
                </a:lnTo>
                <a:lnTo>
                  <a:pt x="161789" y="13779"/>
                </a:lnTo>
                <a:lnTo>
                  <a:pt x="170724" y="11925"/>
                </a:lnTo>
                <a:lnTo>
                  <a:pt x="179539" y="10688"/>
                </a:lnTo>
                <a:lnTo>
                  <a:pt x="188273" y="9864"/>
                </a:lnTo>
                <a:lnTo>
                  <a:pt x="196000" y="9315"/>
                </a:lnTo>
                <a:lnTo>
                  <a:pt x="203057" y="8948"/>
                </a:lnTo>
                <a:lnTo>
                  <a:pt x="215978" y="8541"/>
                </a:lnTo>
                <a:lnTo>
                  <a:pt x="228070" y="8361"/>
                </a:lnTo>
                <a:lnTo>
                  <a:pt x="233962" y="7360"/>
                </a:lnTo>
                <a:lnTo>
                  <a:pt x="239795" y="5740"/>
                </a:lnTo>
                <a:lnTo>
                  <a:pt x="245588" y="3708"/>
                </a:lnTo>
                <a:lnTo>
                  <a:pt x="252308" y="2353"/>
                </a:lnTo>
                <a:lnTo>
                  <a:pt x="259645" y="1450"/>
                </a:lnTo>
                <a:lnTo>
                  <a:pt x="267395" y="847"/>
                </a:lnTo>
                <a:lnTo>
                  <a:pt x="274465" y="446"/>
                </a:lnTo>
                <a:lnTo>
                  <a:pt x="287402" y="0"/>
                </a:lnTo>
                <a:lnTo>
                  <a:pt x="293519" y="833"/>
                </a:lnTo>
                <a:lnTo>
                  <a:pt x="299502" y="2342"/>
                </a:lnTo>
                <a:lnTo>
                  <a:pt x="317183" y="821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537"/>
          <p:cNvSpPr/>
          <p:nvPr/>
        </p:nvSpPr>
        <p:spPr>
          <a:xfrm>
            <a:off x="5292090" y="2666047"/>
            <a:ext cx="342901" cy="51436"/>
          </a:xfrm>
          <a:custGeom>
            <a:avLst/>
            <a:gdLst/>
            <a:ahLst/>
            <a:cxnLst/>
            <a:rect l="0" t="0" r="0" b="0"/>
            <a:pathLst>
              <a:path w="342901" h="51436">
                <a:moveTo>
                  <a:pt x="0" y="51435"/>
                </a:moveTo>
                <a:lnTo>
                  <a:pt x="53387" y="51435"/>
                </a:lnTo>
                <a:lnTo>
                  <a:pt x="61308" y="50482"/>
                </a:lnTo>
                <a:lnTo>
                  <a:pt x="69447" y="48895"/>
                </a:lnTo>
                <a:lnTo>
                  <a:pt x="77731" y="46884"/>
                </a:lnTo>
                <a:lnTo>
                  <a:pt x="85158" y="45544"/>
                </a:lnTo>
                <a:lnTo>
                  <a:pt x="92014" y="44650"/>
                </a:lnTo>
                <a:lnTo>
                  <a:pt x="98490" y="44054"/>
                </a:lnTo>
                <a:lnTo>
                  <a:pt x="105665" y="42705"/>
                </a:lnTo>
                <a:lnTo>
                  <a:pt x="113306" y="40852"/>
                </a:lnTo>
                <a:lnTo>
                  <a:pt x="121257" y="38665"/>
                </a:lnTo>
                <a:lnTo>
                  <a:pt x="128463" y="36254"/>
                </a:lnTo>
                <a:lnTo>
                  <a:pt x="135172" y="33694"/>
                </a:lnTo>
                <a:lnTo>
                  <a:pt x="141549" y="31036"/>
                </a:lnTo>
                <a:lnTo>
                  <a:pt x="148658" y="28310"/>
                </a:lnTo>
                <a:lnTo>
                  <a:pt x="164178" y="22742"/>
                </a:lnTo>
                <a:lnTo>
                  <a:pt x="178032" y="18972"/>
                </a:lnTo>
                <a:lnTo>
                  <a:pt x="216285" y="9702"/>
                </a:lnTo>
                <a:lnTo>
                  <a:pt x="231820" y="6468"/>
                </a:lnTo>
                <a:lnTo>
                  <a:pt x="244081" y="4312"/>
                </a:lnTo>
                <a:lnTo>
                  <a:pt x="254161" y="2875"/>
                </a:lnTo>
                <a:lnTo>
                  <a:pt x="263738" y="1917"/>
                </a:lnTo>
                <a:lnTo>
                  <a:pt x="272980" y="1278"/>
                </a:lnTo>
                <a:lnTo>
                  <a:pt x="281999" y="852"/>
                </a:lnTo>
                <a:lnTo>
                  <a:pt x="302180" y="379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38"/>
          <p:cNvSpPr/>
          <p:nvPr/>
        </p:nvSpPr>
        <p:spPr>
          <a:xfrm>
            <a:off x="5806440" y="2434589"/>
            <a:ext cx="42863" cy="437199"/>
          </a:xfrm>
          <a:custGeom>
            <a:avLst/>
            <a:gdLst/>
            <a:ahLst/>
            <a:cxnLst/>
            <a:rect l="0" t="0" r="0" b="0"/>
            <a:pathLst>
              <a:path w="42863" h="437199">
                <a:moveTo>
                  <a:pt x="0" y="0"/>
                </a:moveTo>
                <a:lnTo>
                  <a:pt x="0" y="9102"/>
                </a:lnTo>
                <a:lnTo>
                  <a:pt x="952" y="12736"/>
                </a:lnTo>
                <a:lnTo>
                  <a:pt x="2540" y="16111"/>
                </a:lnTo>
                <a:lnTo>
                  <a:pt x="4551" y="19313"/>
                </a:lnTo>
                <a:lnTo>
                  <a:pt x="5891" y="23353"/>
                </a:lnTo>
                <a:lnTo>
                  <a:pt x="6785" y="27951"/>
                </a:lnTo>
                <a:lnTo>
                  <a:pt x="8043" y="40985"/>
                </a:lnTo>
                <a:lnTo>
                  <a:pt x="8336" y="49648"/>
                </a:lnTo>
                <a:lnTo>
                  <a:pt x="8572" y="263866"/>
                </a:lnTo>
                <a:lnTo>
                  <a:pt x="9524" y="277828"/>
                </a:lnTo>
                <a:lnTo>
                  <a:pt x="13123" y="313662"/>
                </a:lnTo>
                <a:lnTo>
                  <a:pt x="15416" y="328171"/>
                </a:lnTo>
                <a:lnTo>
                  <a:pt x="17897" y="339748"/>
                </a:lnTo>
                <a:lnTo>
                  <a:pt x="20503" y="349372"/>
                </a:lnTo>
                <a:lnTo>
                  <a:pt x="23194" y="360549"/>
                </a:lnTo>
                <a:lnTo>
                  <a:pt x="28723" y="385670"/>
                </a:lnTo>
                <a:lnTo>
                  <a:pt x="30579" y="395226"/>
                </a:lnTo>
                <a:lnTo>
                  <a:pt x="31816" y="402549"/>
                </a:lnTo>
                <a:lnTo>
                  <a:pt x="32640" y="408384"/>
                </a:lnTo>
                <a:lnTo>
                  <a:pt x="33801" y="421146"/>
                </a:lnTo>
                <a:lnTo>
                  <a:pt x="34916" y="424592"/>
                </a:lnTo>
                <a:lnTo>
                  <a:pt x="36613" y="427842"/>
                </a:lnTo>
                <a:lnTo>
                  <a:pt x="42862" y="43719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39"/>
          <p:cNvSpPr/>
          <p:nvPr/>
        </p:nvSpPr>
        <p:spPr>
          <a:xfrm>
            <a:off x="5969351" y="2431240"/>
            <a:ext cx="299970" cy="422986"/>
          </a:xfrm>
          <a:custGeom>
            <a:avLst/>
            <a:gdLst/>
            <a:ahLst/>
            <a:cxnLst/>
            <a:rect l="0" t="0" r="0" b="0"/>
            <a:pathLst>
              <a:path w="299970" h="422986">
                <a:moveTo>
                  <a:pt x="128553" y="20495"/>
                </a:moveTo>
                <a:lnTo>
                  <a:pt x="121710" y="7759"/>
                </a:lnTo>
                <a:lnTo>
                  <a:pt x="116622" y="1182"/>
                </a:lnTo>
                <a:lnTo>
                  <a:pt x="113931" y="0"/>
                </a:lnTo>
                <a:lnTo>
                  <a:pt x="111185" y="164"/>
                </a:lnTo>
                <a:lnTo>
                  <a:pt x="105594" y="1934"/>
                </a:lnTo>
                <a:lnTo>
                  <a:pt x="99935" y="2720"/>
                </a:lnTo>
                <a:lnTo>
                  <a:pt x="97091" y="3882"/>
                </a:lnTo>
                <a:lnTo>
                  <a:pt x="88540" y="10069"/>
                </a:lnTo>
                <a:lnTo>
                  <a:pt x="82830" y="15226"/>
                </a:lnTo>
                <a:lnTo>
                  <a:pt x="74260" y="28035"/>
                </a:lnTo>
                <a:lnTo>
                  <a:pt x="62831" y="43539"/>
                </a:lnTo>
                <a:lnTo>
                  <a:pt x="57116" y="53279"/>
                </a:lnTo>
                <a:lnTo>
                  <a:pt x="51401" y="63958"/>
                </a:lnTo>
                <a:lnTo>
                  <a:pt x="45686" y="74102"/>
                </a:lnTo>
                <a:lnTo>
                  <a:pt x="37113" y="86120"/>
                </a:lnTo>
                <a:lnTo>
                  <a:pt x="31399" y="96016"/>
                </a:lnTo>
                <a:lnTo>
                  <a:pt x="25683" y="106765"/>
                </a:lnTo>
                <a:lnTo>
                  <a:pt x="22826" y="112298"/>
                </a:lnTo>
                <a:lnTo>
                  <a:pt x="19651" y="123526"/>
                </a:lnTo>
                <a:lnTo>
                  <a:pt x="17287" y="134866"/>
                </a:lnTo>
                <a:lnTo>
                  <a:pt x="13062" y="146256"/>
                </a:lnTo>
                <a:lnTo>
                  <a:pt x="10549" y="157669"/>
                </a:lnTo>
                <a:lnTo>
                  <a:pt x="9879" y="163379"/>
                </a:lnTo>
                <a:lnTo>
                  <a:pt x="6594" y="172264"/>
                </a:lnTo>
                <a:lnTo>
                  <a:pt x="4385" y="175967"/>
                </a:lnTo>
                <a:lnTo>
                  <a:pt x="1930" y="185161"/>
                </a:lnTo>
                <a:lnTo>
                  <a:pt x="839" y="195597"/>
                </a:lnTo>
                <a:lnTo>
                  <a:pt x="354" y="206585"/>
                </a:lnTo>
                <a:lnTo>
                  <a:pt x="81" y="223482"/>
                </a:lnTo>
                <a:lnTo>
                  <a:pt x="0" y="272409"/>
                </a:lnTo>
                <a:lnTo>
                  <a:pt x="941" y="287497"/>
                </a:lnTo>
                <a:lnTo>
                  <a:pt x="2522" y="299462"/>
                </a:lnTo>
                <a:lnTo>
                  <a:pt x="4527" y="309343"/>
                </a:lnTo>
                <a:lnTo>
                  <a:pt x="6817" y="318787"/>
                </a:lnTo>
                <a:lnTo>
                  <a:pt x="9296" y="327941"/>
                </a:lnTo>
                <a:lnTo>
                  <a:pt x="11901" y="336902"/>
                </a:lnTo>
                <a:lnTo>
                  <a:pt x="14590" y="344780"/>
                </a:lnTo>
                <a:lnTo>
                  <a:pt x="17335" y="351937"/>
                </a:lnTo>
                <a:lnTo>
                  <a:pt x="22926" y="364017"/>
                </a:lnTo>
                <a:lnTo>
                  <a:pt x="28585" y="372561"/>
                </a:lnTo>
                <a:lnTo>
                  <a:pt x="33333" y="378078"/>
                </a:lnTo>
                <a:lnTo>
                  <a:pt x="39356" y="384614"/>
                </a:lnTo>
                <a:lnTo>
                  <a:pt x="46228" y="391828"/>
                </a:lnTo>
                <a:lnTo>
                  <a:pt x="53668" y="397590"/>
                </a:lnTo>
                <a:lnTo>
                  <a:pt x="61485" y="402384"/>
                </a:lnTo>
                <a:lnTo>
                  <a:pt x="69553" y="406533"/>
                </a:lnTo>
                <a:lnTo>
                  <a:pt x="75885" y="409298"/>
                </a:lnTo>
                <a:lnTo>
                  <a:pt x="81059" y="411142"/>
                </a:lnTo>
                <a:lnTo>
                  <a:pt x="85460" y="412371"/>
                </a:lnTo>
                <a:lnTo>
                  <a:pt x="92891" y="416277"/>
                </a:lnTo>
                <a:lnTo>
                  <a:pt x="96206" y="418652"/>
                </a:lnTo>
                <a:lnTo>
                  <a:pt x="101274" y="420235"/>
                </a:lnTo>
                <a:lnTo>
                  <a:pt x="107509" y="421291"/>
                </a:lnTo>
                <a:lnTo>
                  <a:pt x="114524" y="421995"/>
                </a:lnTo>
                <a:lnTo>
                  <a:pt x="122058" y="422464"/>
                </a:lnTo>
                <a:lnTo>
                  <a:pt x="138049" y="422985"/>
                </a:lnTo>
                <a:lnTo>
                  <a:pt x="146314" y="422171"/>
                </a:lnTo>
                <a:lnTo>
                  <a:pt x="154681" y="420677"/>
                </a:lnTo>
                <a:lnTo>
                  <a:pt x="163117" y="418728"/>
                </a:lnTo>
                <a:lnTo>
                  <a:pt x="169694" y="416476"/>
                </a:lnTo>
                <a:lnTo>
                  <a:pt x="175030" y="414022"/>
                </a:lnTo>
                <a:lnTo>
                  <a:pt x="179541" y="411434"/>
                </a:lnTo>
                <a:lnTo>
                  <a:pt x="189632" y="406018"/>
                </a:lnTo>
                <a:lnTo>
                  <a:pt x="194990" y="403240"/>
                </a:lnTo>
                <a:lnTo>
                  <a:pt x="200467" y="401388"/>
                </a:lnTo>
                <a:lnTo>
                  <a:pt x="206024" y="400154"/>
                </a:lnTo>
                <a:lnTo>
                  <a:pt x="211632" y="399331"/>
                </a:lnTo>
                <a:lnTo>
                  <a:pt x="220405" y="395876"/>
                </a:lnTo>
                <a:lnTo>
                  <a:pt x="224078" y="393621"/>
                </a:lnTo>
                <a:lnTo>
                  <a:pt x="226527" y="391166"/>
                </a:lnTo>
                <a:lnTo>
                  <a:pt x="228159" y="388576"/>
                </a:lnTo>
                <a:lnTo>
                  <a:pt x="229247" y="385897"/>
                </a:lnTo>
                <a:lnTo>
                  <a:pt x="231878" y="383159"/>
                </a:lnTo>
                <a:lnTo>
                  <a:pt x="239880" y="377576"/>
                </a:lnTo>
                <a:lnTo>
                  <a:pt x="248757" y="372122"/>
                </a:lnTo>
                <a:lnTo>
                  <a:pt x="256908" y="367909"/>
                </a:lnTo>
                <a:lnTo>
                  <a:pt x="259843" y="365452"/>
                </a:lnTo>
                <a:lnTo>
                  <a:pt x="261800" y="362861"/>
                </a:lnTo>
                <a:lnTo>
                  <a:pt x="264926" y="357442"/>
                </a:lnTo>
                <a:lnTo>
                  <a:pt x="271090" y="349037"/>
                </a:lnTo>
                <a:lnTo>
                  <a:pt x="274291" y="340514"/>
                </a:lnTo>
                <a:lnTo>
                  <a:pt x="280849" y="331004"/>
                </a:lnTo>
                <a:lnTo>
                  <a:pt x="286093" y="321694"/>
                </a:lnTo>
                <a:lnTo>
                  <a:pt x="289059" y="313746"/>
                </a:lnTo>
                <a:lnTo>
                  <a:pt x="291329" y="304181"/>
                </a:lnTo>
                <a:lnTo>
                  <a:pt x="295513" y="287230"/>
                </a:lnTo>
                <a:lnTo>
                  <a:pt x="298008" y="274616"/>
                </a:lnTo>
                <a:lnTo>
                  <a:pt x="299412" y="262160"/>
                </a:lnTo>
                <a:lnTo>
                  <a:pt x="299610" y="258757"/>
                </a:lnTo>
                <a:lnTo>
                  <a:pt x="299969" y="179850"/>
                </a:lnTo>
                <a:lnTo>
                  <a:pt x="298075" y="169594"/>
                </a:lnTo>
                <a:lnTo>
                  <a:pt x="294908" y="159899"/>
                </a:lnTo>
                <a:lnTo>
                  <a:pt x="287262" y="142460"/>
                </a:lnTo>
                <a:lnTo>
                  <a:pt x="280688" y="128359"/>
                </a:lnTo>
                <a:lnTo>
                  <a:pt x="274591" y="118282"/>
                </a:lnTo>
                <a:lnTo>
                  <a:pt x="268707" y="109676"/>
                </a:lnTo>
                <a:lnTo>
                  <a:pt x="262917" y="99501"/>
                </a:lnTo>
                <a:lnTo>
                  <a:pt x="260039" y="96025"/>
                </a:lnTo>
                <a:lnTo>
                  <a:pt x="257168" y="93708"/>
                </a:lnTo>
                <a:lnTo>
                  <a:pt x="251438" y="90182"/>
                </a:lnTo>
                <a:lnTo>
                  <a:pt x="242538" y="82696"/>
                </a:lnTo>
                <a:lnTo>
                  <a:pt x="233434" y="73910"/>
                </a:lnTo>
                <a:lnTo>
                  <a:pt x="232764" y="73250"/>
                </a:lnTo>
                <a:lnTo>
                  <a:pt x="226940" y="69976"/>
                </a:lnTo>
                <a:lnTo>
                  <a:pt x="216779" y="64665"/>
                </a:lnTo>
                <a:lnTo>
                  <a:pt x="207929" y="57724"/>
                </a:lnTo>
                <a:lnTo>
                  <a:pt x="202567" y="56091"/>
                </a:lnTo>
                <a:lnTo>
                  <a:pt x="194192" y="55172"/>
                </a:lnTo>
                <a:lnTo>
                  <a:pt x="192315" y="54090"/>
                </a:lnTo>
                <a:lnTo>
                  <a:pt x="191064" y="52417"/>
                </a:lnTo>
                <a:lnTo>
                  <a:pt x="190230" y="50348"/>
                </a:lnTo>
                <a:lnTo>
                  <a:pt x="188721" y="48970"/>
                </a:lnTo>
                <a:lnTo>
                  <a:pt x="186763" y="48050"/>
                </a:lnTo>
                <a:lnTo>
                  <a:pt x="182047" y="47029"/>
                </a:lnTo>
                <a:lnTo>
                  <a:pt x="174037" y="46454"/>
                </a:lnTo>
                <a:lnTo>
                  <a:pt x="168453" y="46320"/>
                </a:lnTo>
                <a:lnTo>
                  <a:pt x="165631" y="45331"/>
                </a:lnTo>
                <a:lnTo>
                  <a:pt x="157108" y="40342"/>
                </a:lnTo>
                <a:lnTo>
                  <a:pt x="148234" y="38173"/>
                </a:lnTo>
                <a:lnTo>
                  <a:pt x="145700" y="37640"/>
                </a:lnTo>
                <a:lnTo>
                  <a:pt x="145699" y="376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Tailored">
      <a:dk1>
        <a:sysClr val="windowText" lastClr="000000"/>
      </a:dk1>
      <a:lt1>
        <a:sysClr val="window" lastClr="FFFFFF"/>
      </a:lt1>
      <a:dk2>
        <a:srgbClr val="123452"/>
      </a:dk2>
      <a:lt2>
        <a:srgbClr val="E0EDF8"/>
      </a:lt2>
      <a:accent1>
        <a:srgbClr val="2254A6"/>
      </a:accent1>
      <a:accent2>
        <a:srgbClr val="9B6261"/>
      </a:accent2>
      <a:accent3>
        <a:srgbClr val="939070"/>
      </a:accent3>
      <a:accent4>
        <a:srgbClr val="60254D"/>
      </a:accent4>
      <a:accent5>
        <a:srgbClr val="9FC6E9"/>
      </a:accent5>
      <a:accent6>
        <a:srgbClr val="8BA7B3"/>
      </a:accent6>
      <a:hlink>
        <a:srgbClr val="3286D2"/>
      </a:hlink>
      <a:folHlink>
        <a:srgbClr val="D99BBA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273</TotalTime>
  <Words>277</Words>
  <Application>Microsoft Office PowerPoint</Application>
  <PresentationFormat>On-screen Show (4:3)</PresentationFormat>
  <Paragraphs>68</Paragraphs>
  <Slides>23</Slides>
  <Notes>23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Urban</vt:lpstr>
      <vt:lpstr>Similarity Review</vt:lpstr>
      <vt:lpstr>Objectives</vt:lpstr>
      <vt:lpstr>Today’s Agenda</vt:lpstr>
      <vt:lpstr>Brief Review of Similarity</vt:lpstr>
      <vt:lpstr>Example</vt:lpstr>
      <vt:lpstr>Work time!</vt:lpstr>
      <vt:lpstr>Review of 6.1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Decide whether the two polygons are Always, Sometimes, or Never similar.</vt:lpstr>
      <vt:lpstr>Decide whether the two polygons are Always, Sometimes, or Never similar.</vt:lpstr>
      <vt:lpstr>Decide whether the two polygons are Always, Sometimes, or Never similar.</vt:lpstr>
      <vt:lpstr>Decide whether the two polygons are Always, Sometimes, or Never similar.</vt:lpstr>
      <vt:lpstr>Decide whether the two polygons are Always, Sometimes, or Never similar.</vt:lpstr>
      <vt:lpstr>Slide 21</vt:lpstr>
      <vt:lpstr>Slide 22</vt:lpstr>
      <vt:lpstr>Did we meet our objectives?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Similarity Review</dc:title>
  <dc:creator>Ameena</dc:creator>
  <cp:lastModifiedBy>Ameena</cp:lastModifiedBy>
  <cp:revision>11</cp:revision>
  <dcterms:created xsi:type="dcterms:W3CDTF">2009-10-16T14:37:23Z</dcterms:created>
  <dcterms:modified xsi:type="dcterms:W3CDTF">2009-10-19T16:57:48Z</dcterms:modified>
</cp:coreProperties>
</file>